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1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83" r:id="rId2"/>
  </p:sldMasterIdLst>
  <p:notesMasterIdLst>
    <p:notesMasterId r:id="rId47"/>
  </p:notesMasterIdLst>
  <p:handoutMasterIdLst>
    <p:handoutMasterId r:id="rId48"/>
  </p:handoutMasterIdLst>
  <p:sldIdLst>
    <p:sldId id="355" r:id="rId3"/>
    <p:sldId id="357" r:id="rId4"/>
    <p:sldId id="451" r:id="rId5"/>
    <p:sldId id="369" r:id="rId6"/>
    <p:sldId id="371" r:id="rId7"/>
    <p:sldId id="396" r:id="rId8"/>
    <p:sldId id="397" r:id="rId9"/>
    <p:sldId id="411" r:id="rId10"/>
    <p:sldId id="412" r:id="rId11"/>
    <p:sldId id="452" r:id="rId12"/>
    <p:sldId id="453" r:id="rId13"/>
    <p:sldId id="415" r:id="rId14"/>
    <p:sldId id="439" r:id="rId15"/>
    <p:sldId id="431" r:id="rId16"/>
    <p:sldId id="445" r:id="rId17"/>
    <p:sldId id="413" r:id="rId18"/>
    <p:sldId id="416" r:id="rId19"/>
    <p:sldId id="440" r:id="rId20"/>
    <p:sldId id="417" r:id="rId21"/>
    <p:sldId id="448" r:id="rId22"/>
    <p:sldId id="447" r:id="rId23"/>
    <p:sldId id="449" r:id="rId24"/>
    <p:sldId id="450" r:id="rId25"/>
    <p:sldId id="443" r:id="rId26"/>
    <p:sldId id="442" r:id="rId27"/>
    <p:sldId id="427" r:id="rId28"/>
    <p:sldId id="419" r:id="rId29"/>
    <p:sldId id="420" r:id="rId30"/>
    <p:sldId id="444" r:id="rId31"/>
    <p:sldId id="407" r:id="rId32"/>
    <p:sldId id="408" r:id="rId33"/>
    <p:sldId id="441" r:id="rId34"/>
    <p:sldId id="426" r:id="rId35"/>
    <p:sldId id="404" r:id="rId36"/>
    <p:sldId id="424" r:id="rId37"/>
    <p:sldId id="401" r:id="rId38"/>
    <p:sldId id="446" r:id="rId39"/>
    <p:sldId id="421" r:id="rId40"/>
    <p:sldId id="422" r:id="rId41"/>
    <p:sldId id="423" r:id="rId42"/>
    <p:sldId id="402" r:id="rId43"/>
    <p:sldId id="392" r:id="rId44"/>
    <p:sldId id="409" r:id="rId45"/>
    <p:sldId id="410" r:id="rId46"/>
  </p:sldIdLst>
  <p:sldSz cx="12192000" cy="6858000"/>
  <p:notesSz cx="9925050" cy="66659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</a:tblStyle>
  <a:tblStyle styleId="{D7AC3CCA-C797-4891-BE02-D94E43425B7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1V>
      <a:tcStyle>
        <a:tcBdr/>
        <a:fill>
          <a:solidFill>
            <a:srgbClr val="CBCBCB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7E7E7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7E7E7"/>
          </a:solidFill>
        </a:fill>
      </a:tcStyle>
    </a:firstRow>
  </a:tblStyle>
  <a:tblStyle styleId="{D27102A9-8310-4765-A935-A1911B00CA5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8064A2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8064A2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9D7B26C5-4107-4FEC-AEDC-1716B250A1E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000000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000000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93296810-A885-4BE3-A3E7-6D5BEEA58F3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DEFE9"/>
          </a:solidFill>
        </a:fill>
      </a:tcStyle>
    </a:wholeTbl>
    <a:band1H>
      <a:tcStyle>
        <a:tcBdr/>
        <a:fill>
          <a:solidFill>
            <a:srgbClr val="FCDDC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CDDC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79646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79646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79646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79646"/>
          </a:solidFill>
        </a:fill>
      </a:tcStyle>
    </a:firstRow>
  </a:tblStyle>
  <a:tblStyle styleId="{17292A2E-F333-43FB-9621-5CBBE7FDCDCB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8064A2"/>
          </a:solidFill>
        </a:fill>
      </a:tcStyle>
    </a:firstRow>
  </a:tblStyle>
  <a:tblStyle styleId="{ED083AE6-46FA-4A59-8FB0-9F97EB10719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8064A2"/>
          </a:solidFill>
        </a:fill>
      </a:tcStyle>
    </a:band1H>
    <a:band1V>
      <a:tcStyle>
        <a:tcBdr/>
        <a:fill>
          <a:solidFill>
            <a:srgbClr val="8064A2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DF4"/>
          </a:solidFill>
        </a:fill>
      </a:tcStyle>
    </a:wholeTbl>
    <a:band1H>
      <a:tcStyle>
        <a:tcBdr/>
        <a:fill>
          <a:solidFill>
            <a:srgbClr val="D0D8E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8E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F81B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F81BD"/>
          </a:solidFill>
        </a:fill>
      </a:tcStyle>
    </a:firstRow>
  </a:tblStyle>
  <a:tblStyle styleId="{E269D01E-BC32-4049-B463-5C60D7B0CCD2}" styleName="">
    <a:wholeTbl>
      <a:tcTxStyle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8064A2"/>
          </a:solidFill>
        </a:fill>
      </a:tcStyle>
    </a:wholeTbl>
    <a:band1H>
      <a:tcStyle>
        <a:tcBdr/>
        <a:fill>
          <a:solidFill>
            <a:srgbClr val="FFFFFF"/>
          </a:solidFill>
        </a:fill>
      </a:tcStyle>
    </a:band1H>
    <a:band1V>
      <a:tcStyle>
        <a:tcBdr/>
        <a:fill>
          <a:solidFill>
            <a:srgbClr val="FFFFFF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8064A2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right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8064A2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8064A2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8064A2"/>
          </a:solidFill>
        </a:fill>
      </a:tcStyle>
    </a:firstRow>
  </a:tblStyle>
  <a:tblStyle styleId="{8EC20E35-A176-4012-BC5E-935CFFF8708E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  <a:tblStyle styleId="{284E427A-3D55-4303-BF80-6455036E1DE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wholeTbl>
    <a:band1H>
      <a:tcStyle>
        <a:tcBdr/>
        <a:fill>
          <a:solidFill>
            <a:srgbClr val="C0504D"/>
          </a:solidFill>
        </a:fill>
      </a:tcStyle>
    </a:band1H>
    <a:band2H>
      <a:tcStyle>
        <a:tcBdr/>
        <a:fill>
          <a:solidFill>
            <a:srgbClr val="C0504D"/>
          </a:solidFill>
        </a:fill>
      </a:tcStyle>
    </a:band2H>
    <a:band1V>
      <a:tcStyle>
        <a:tcBdr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band1V>
    <a:band2V>
      <a:tcStyle>
        <a:tcBdr/>
        <a:fill>
          <a:solidFill>
            <a:srgbClr val="C0504D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firstRow>
  </a:tblStyle>
  <a:tblStyle styleId="{7E9639D4-E3E2-4D34-9284-5A2195B3D0D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Row>
  </a:tblStyle>
  <a:tblStyle styleId="{74C1A8A3-306A-4EB7-A6B1-4F7E0EB9C5D6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BACC6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BACC6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BACC6"/>
          </a:solidFill>
        </a:fill>
      </a:tcStyle>
    </a:firstRow>
  </a:tblStyle>
  <a:tblStyle styleId="{C4B1156A-380E-4F78-BDF5-A606A8083BF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EAF0"/>
          </a:solidFill>
        </a:fill>
      </a:tcStyle>
    </a:wholeTbl>
    <a:band1H>
      <a:tcStyle>
        <a:tcBdr/>
        <a:fill>
          <a:solidFill>
            <a:srgbClr val="D8D3E0"/>
          </a:solidFill>
        </a:fill>
      </a:tcStyle>
    </a:band1H>
    <a:band1V>
      <a:tcStyle>
        <a:tcBdr/>
        <a:fill>
          <a:solidFill>
            <a:srgbClr val="D8D3E0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DEAF0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DEAF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817" autoAdjust="0"/>
  </p:normalViewPr>
  <p:slideViewPr>
    <p:cSldViewPr snapToGrid="0">
      <p:cViewPr varScale="1">
        <p:scale>
          <a:sx n="54" d="100"/>
          <a:sy n="54" d="100"/>
        </p:scale>
        <p:origin x="106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Sheet1!$B$2:$B$601</c:f>
              <c:numCache>
                <c:formatCode>General</c:formatCode>
                <c:ptCount val="600"/>
                <c:pt idx="0">
                  <c:v>737</c:v>
                </c:pt>
                <c:pt idx="1">
                  <c:v>1806</c:v>
                </c:pt>
                <c:pt idx="2">
                  <c:v>2806</c:v>
                </c:pt>
                <c:pt idx="3">
                  <c:v>4006</c:v>
                </c:pt>
                <c:pt idx="4">
                  <c:v>4209</c:v>
                </c:pt>
                <c:pt idx="5">
                  <c:v>2072</c:v>
                </c:pt>
                <c:pt idx="6">
                  <c:v>1489</c:v>
                </c:pt>
                <c:pt idx="7">
                  <c:v>1210</c:v>
                </c:pt>
                <c:pt idx="8">
                  <c:v>912</c:v>
                </c:pt>
                <c:pt idx="9">
                  <c:v>734</c:v>
                </c:pt>
                <c:pt idx="10">
                  <c:v>695</c:v>
                </c:pt>
                <c:pt idx="11">
                  <c:v>642</c:v>
                </c:pt>
                <c:pt idx="12">
                  <c:v>495</c:v>
                </c:pt>
                <c:pt idx="13">
                  <c:v>409</c:v>
                </c:pt>
                <c:pt idx="14">
                  <c:v>405</c:v>
                </c:pt>
                <c:pt idx="15">
                  <c:v>405</c:v>
                </c:pt>
                <c:pt idx="16">
                  <c:v>405</c:v>
                </c:pt>
                <c:pt idx="17">
                  <c:v>405</c:v>
                </c:pt>
                <c:pt idx="18">
                  <c:v>405</c:v>
                </c:pt>
                <c:pt idx="19">
                  <c:v>405</c:v>
                </c:pt>
                <c:pt idx="20">
                  <c:v>405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558</c:v>
                </c:pt>
                <c:pt idx="61">
                  <c:v>643</c:v>
                </c:pt>
                <c:pt idx="62">
                  <c:v>666</c:v>
                </c:pt>
                <c:pt idx="63">
                  <c:v>669</c:v>
                </c:pt>
                <c:pt idx="64">
                  <c:v>652</c:v>
                </c:pt>
                <c:pt idx="65">
                  <c:v>676</c:v>
                </c:pt>
                <c:pt idx="66">
                  <c:v>690</c:v>
                </c:pt>
                <c:pt idx="67">
                  <c:v>677</c:v>
                </c:pt>
                <c:pt idx="68">
                  <c:v>676</c:v>
                </c:pt>
                <c:pt idx="69">
                  <c:v>665</c:v>
                </c:pt>
                <c:pt idx="70">
                  <c:v>662</c:v>
                </c:pt>
                <c:pt idx="71">
                  <c:v>593</c:v>
                </c:pt>
                <c:pt idx="72">
                  <c:v>556</c:v>
                </c:pt>
                <c:pt idx="73">
                  <c:v>471</c:v>
                </c:pt>
                <c:pt idx="74">
                  <c:v>443</c:v>
                </c:pt>
                <c:pt idx="75">
                  <c:v>407</c:v>
                </c:pt>
                <c:pt idx="76">
                  <c:v>405</c:v>
                </c:pt>
                <c:pt idx="77">
                  <c:v>405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406</c:v>
                </c:pt>
                <c:pt idx="121">
                  <c:v>405</c:v>
                </c:pt>
                <c:pt idx="122">
                  <c:v>405</c:v>
                </c:pt>
                <c:pt idx="123">
                  <c:v>405</c:v>
                </c:pt>
                <c:pt idx="124">
                  <c:v>405</c:v>
                </c:pt>
                <c:pt idx="125">
                  <c:v>405</c:v>
                </c:pt>
                <c:pt idx="126">
                  <c:v>405</c:v>
                </c:pt>
                <c:pt idx="127">
                  <c:v>405</c:v>
                </c:pt>
                <c:pt idx="128">
                  <c:v>406</c:v>
                </c:pt>
                <c:pt idx="129">
                  <c:v>405</c:v>
                </c:pt>
                <c:pt idx="130">
                  <c:v>404</c:v>
                </c:pt>
                <c:pt idx="131">
                  <c:v>405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735</c:v>
                </c:pt>
                <c:pt idx="181">
                  <c:v>1687</c:v>
                </c:pt>
                <c:pt idx="182">
                  <c:v>1762</c:v>
                </c:pt>
                <c:pt idx="183">
                  <c:v>1742</c:v>
                </c:pt>
                <c:pt idx="184">
                  <c:v>1439</c:v>
                </c:pt>
                <c:pt idx="185">
                  <c:v>1264</c:v>
                </c:pt>
                <c:pt idx="186">
                  <c:v>1262</c:v>
                </c:pt>
                <c:pt idx="187">
                  <c:v>1216</c:v>
                </c:pt>
                <c:pt idx="188">
                  <c:v>953</c:v>
                </c:pt>
                <c:pt idx="189">
                  <c:v>741</c:v>
                </c:pt>
                <c:pt idx="190">
                  <c:v>611</c:v>
                </c:pt>
                <c:pt idx="191">
                  <c:v>547</c:v>
                </c:pt>
                <c:pt idx="192">
                  <c:v>451</c:v>
                </c:pt>
                <c:pt idx="193">
                  <c:v>405</c:v>
                </c:pt>
                <c:pt idx="194">
                  <c:v>405</c:v>
                </c:pt>
                <c:pt idx="195">
                  <c:v>405</c:v>
                </c:pt>
                <c:pt idx="196">
                  <c:v>405</c:v>
                </c:pt>
                <c:pt idx="197">
                  <c:v>405</c:v>
                </c:pt>
                <c:pt idx="198">
                  <c:v>405</c:v>
                </c:pt>
                <c:pt idx="199">
                  <c:v>405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557</c:v>
                </c:pt>
                <c:pt idx="241">
                  <c:v>700</c:v>
                </c:pt>
                <c:pt idx="242">
                  <c:v>671</c:v>
                </c:pt>
                <c:pt idx="243">
                  <c:v>689</c:v>
                </c:pt>
                <c:pt idx="244">
                  <c:v>643</c:v>
                </c:pt>
                <c:pt idx="245">
                  <c:v>662</c:v>
                </c:pt>
                <c:pt idx="246">
                  <c:v>665</c:v>
                </c:pt>
                <c:pt idx="247">
                  <c:v>675</c:v>
                </c:pt>
                <c:pt idx="248">
                  <c:v>678</c:v>
                </c:pt>
                <c:pt idx="249">
                  <c:v>652</c:v>
                </c:pt>
                <c:pt idx="250">
                  <c:v>623</c:v>
                </c:pt>
                <c:pt idx="251">
                  <c:v>541</c:v>
                </c:pt>
                <c:pt idx="252">
                  <c:v>544</c:v>
                </c:pt>
                <c:pt idx="253">
                  <c:v>478</c:v>
                </c:pt>
                <c:pt idx="254">
                  <c:v>463</c:v>
                </c:pt>
                <c:pt idx="255">
                  <c:v>418</c:v>
                </c:pt>
                <c:pt idx="256">
                  <c:v>404</c:v>
                </c:pt>
                <c:pt idx="257">
                  <c:v>405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406</c:v>
                </c:pt>
                <c:pt idx="301">
                  <c:v>405</c:v>
                </c:pt>
                <c:pt idx="302">
                  <c:v>405</c:v>
                </c:pt>
                <c:pt idx="303">
                  <c:v>405</c:v>
                </c:pt>
                <c:pt idx="304">
                  <c:v>405</c:v>
                </c:pt>
                <c:pt idx="305">
                  <c:v>405</c:v>
                </c:pt>
                <c:pt idx="306">
                  <c:v>404</c:v>
                </c:pt>
                <c:pt idx="307">
                  <c:v>405</c:v>
                </c:pt>
                <c:pt idx="308">
                  <c:v>405</c:v>
                </c:pt>
                <c:pt idx="309">
                  <c:v>405</c:v>
                </c:pt>
                <c:pt idx="310">
                  <c:v>405</c:v>
                </c:pt>
                <c:pt idx="311">
                  <c:v>405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430</c:v>
                </c:pt>
                <c:pt idx="361">
                  <c:v>442</c:v>
                </c:pt>
                <c:pt idx="362">
                  <c:v>481</c:v>
                </c:pt>
                <c:pt idx="363">
                  <c:v>496</c:v>
                </c:pt>
                <c:pt idx="364">
                  <c:v>559</c:v>
                </c:pt>
                <c:pt idx="365">
                  <c:v>580</c:v>
                </c:pt>
                <c:pt idx="366">
                  <c:v>580</c:v>
                </c:pt>
                <c:pt idx="367">
                  <c:v>580</c:v>
                </c:pt>
                <c:pt idx="368">
                  <c:v>460</c:v>
                </c:pt>
                <c:pt idx="369">
                  <c:v>405</c:v>
                </c:pt>
                <c:pt idx="370">
                  <c:v>405</c:v>
                </c:pt>
                <c:pt idx="371">
                  <c:v>405</c:v>
                </c:pt>
                <c:pt idx="372">
                  <c:v>405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673</c:v>
                </c:pt>
                <c:pt idx="421">
                  <c:v>945</c:v>
                </c:pt>
                <c:pt idx="422">
                  <c:v>1032</c:v>
                </c:pt>
                <c:pt idx="423">
                  <c:v>992</c:v>
                </c:pt>
                <c:pt idx="424">
                  <c:v>674</c:v>
                </c:pt>
                <c:pt idx="425">
                  <c:v>668</c:v>
                </c:pt>
                <c:pt idx="426">
                  <c:v>662</c:v>
                </c:pt>
                <c:pt idx="427">
                  <c:v>665</c:v>
                </c:pt>
                <c:pt idx="428">
                  <c:v>667</c:v>
                </c:pt>
                <c:pt idx="429">
                  <c:v>654</c:v>
                </c:pt>
                <c:pt idx="430">
                  <c:v>663</c:v>
                </c:pt>
                <c:pt idx="431">
                  <c:v>649</c:v>
                </c:pt>
                <c:pt idx="432">
                  <c:v>597</c:v>
                </c:pt>
                <c:pt idx="433">
                  <c:v>489</c:v>
                </c:pt>
                <c:pt idx="434">
                  <c:v>422</c:v>
                </c:pt>
                <c:pt idx="435">
                  <c:v>405</c:v>
                </c:pt>
                <c:pt idx="436">
                  <c:v>405</c:v>
                </c:pt>
                <c:pt idx="437">
                  <c:v>405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405</c:v>
                </c:pt>
                <c:pt idx="481">
                  <c:v>405</c:v>
                </c:pt>
                <c:pt idx="482">
                  <c:v>405</c:v>
                </c:pt>
                <c:pt idx="483">
                  <c:v>405</c:v>
                </c:pt>
                <c:pt idx="484">
                  <c:v>405</c:v>
                </c:pt>
                <c:pt idx="485">
                  <c:v>405</c:v>
                </c:pt>
                <c:pt idx="486">
                  <c:v>405</c:v>
                </c:pt>
                <c:pt idx="487">
                  <c:v>405</c:v>
                </c:pt>
                <c:pt idx="488">
                  <c:v>405</c:v>
                </c:pt>
                <c:pt idx="489">
                  <c:v>405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734</c:v>
                </c:pt>
                <c:pt idx="541">
                  <c:v>1802</c:v>
                </c:pt>
                <c:pt idx="542">
                  <c:v>2801</c:v>
                </c:pt>
                <c:pt idx="543">
                  <c:v>3865</c:v>
                </c:pt>
                <c:pt idx="544">
                  <c:v>4563</c:v>
                </c:pt>
                <c:pt idx="545">
                  <c:v>2378</c:v>
                </c:pt>
                <c:pt idx="546">
                  <c:v>1306</c:v>
                </c:pt>
                <c:pt idx="547">
                  <c:v>1077</c:v>
                </c:pt>
                <c:pt idx="548">
                  <c:v>1080</c:v>
                </c:pt>
                <c:pt idx="549">
                  <c:v>918</c:v>
                </c:pt>
                <c:pt idx="550">
                  <c:v>822</c:v>
                </c:pt>
                <c:pt idx="551">
                  <c:v>676</c:v>
                </c:pt>
                <c:pt idx="552">
                  <c:v>483</c:v>
                </c:pt>
                <c:pt idx="553">
                  <c:v>404</c:v>
                </c:pt>
                <c:pt idx="554">
                  <c:v>405</c:v>
                </c:pt>
                <c:pt idx="555">
                  <c:v>405</c:v>
                </c:pt>
                <c:pt idx="556">
                  <c:v>405</c:v>
                </c:pt>
                <c:pt idx="557">
                  <c:v>405</c:v>
                </c:pt>
                <c:pt idx="558">
                  <c:v>405</c:v>
                </c:pt>
                <c:pt idx="559">
                  <c:v>405</c:v>
                </c:pt>
                <c:pt idx="560">
                  <c:v>405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B3-400E-A9BD-0D9E44B7D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1923832"/>
        <c:axId val="428238056"/>
      </c:lineChart>
      <c:catAx>
        <c:axId val="361923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t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238056"/>
        <c:crosses val="autoZero"/>
        <c:auto val="1"/>
        <c:lblAlgn val="ctr"/>
        <c:lblOffset val="100"/>
        <c:noMultiLvlLbl val="0"/>
      </c:catAx>
      <c:valAx>
        <c:axId val="4282380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 (</a:t>
                </a:r>
                <a:r>
                  <a:rPr lang="en-US" baseline="0" dirty="0" err="1"/>
                  <a:t>ms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1247242003044575E-2"/>
              <c:y val="4.952151829555154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923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Sheet1!$B$2:$B$601</c:f>
              <c:numCache>
                <c:formatCode>General</c:formatCode>
                <c:ptCount val="600"/>
                <c:pt idx="0">
                  <c:v>189</c:v>
                </c:pt>
                <c:pt idx="1">
                  <c:v>812</c:v>
                </c:pt>
                <c:pt idx="2">
                  <c:v>1855</c:v>
                </c:pt>
                <c:pt idx="3">
                  <c:v>2604</c:v>
                </c:pt>
                <c:pt idx="4">
                  <c:v>2634</c:v>
                </c:pt>
                <c:pt idx="5">
                  <c:v>2635</c:v>
                </c:pt>
                <c:pt idx="6">
                  <c:v>2636</c:v>
                </c:pt>
                <c:pt idx="7">
                  <c:v>2637</c:v>
                </c:pt>
                <c:pt idx="8">
                  <c:v>2636</c:v>
                </c:pt>
                <c:pt idx="9">
                  <c:v>2635</c:v>
                </c:pt>
                <c:pt idx="10">
                  <c:v>2635</c:v>
                </c:pt>
                <c:pt idx="11">
                  <c:v>2637</c:v>
                </c:pt>
                <c:pt idx="12">
                  <c:v>2638</c:v>
                </c:pt>
                <c:pt idx="13">
                  <c:v>2639</c:v>
                </c:pt>
                <c:pt idx="14">
                  <c:v>2638</c:v>
                </c:pt>
                <c:pt idx="15">
                  <c:v>2636</c:v>
                </c:pt>
                <c:pt idx="16">
                  <c:v>2635</c:v>
                </c:pt>
                <c:pt idx="17">
                  <c:v>2635</c:v>
                </c:pt>
                <c:pt idx="18">
                  <c:v>2635</c:v>
                </c:pt>
                <c:pt idx="19">
                  <c:v>2634</c:v>
                </c:pt>
                <c:pt idx="20">
                  <c:v>2634</c:v>
                </c:pt>
                <c:pt idx="21">
                  <c:v>2634</c:v>
                </c:pt>
                <c:pt idx="22">
                  <c:v>2634</c:v>
                </c:pt>
                <c:pt idx="23">
                  <c:v>2635</c:v>
                </c:pt>
                <c:pt idx="24">
                  <c:v>2635</c:v>
                </c:pt>
                <c:pt idx="25">
                  <c:v>2635</c:v>
                </c:pt>
                <c:pt idx="26">
                  <c:v>2634</c:v>
                </c:pt>
                <c:pt idx="27">
                  <c:v>2634</c:v>
                </c:pt>
                <c:pt idx="28">
                  <c:v>2636</c:v>
                </c:pt>
                <c:pt idx="29">
                  <c:v>2636</c:v>
                </c:pt>
                <c:pt idx="30">
                  <c:v>2636</c:v>
                </c:pt>
                <c:pt idx="31">
                  <c:v>2636</c:v>
                </c:pt>
                <c:pt idx="32">
                  <c:v>2636</c:v>
                </c:pt>
                <c:pt idx="33">
                  <c:v>2636</c:v>
                </c:pt>
                <c:pt idx="34">
                  <c:v>2635</c:v>
                </c:pt>
                <c:pt idx="35">
                  <c:v>2635</c:v>
                </c:pt>
                <c:pt idx="36">
                  <c:v>2635</c:v>
                </c:pt>
                <c:pt idx="37">
                  <c:v>2636</c:v>
                </c:pt>
                <c:pt idx="38">
                  <c:v>2637</c:v>
                </c:pt>
                <c:pt idx="39">
                  <c:v>2636</c:v>
                </c:pt>
                <c:pt idx="40">
                  <c:v>2635</c:v>
                </c:pt>
                <c:pt idx="41">
                  <c:v>2634</c:v>
                </c:pt>
                <c:pt idx="42">
                  <c:v>2637</c:v>
                </c:pt>
                <c:pt idx="43">
                  <c:v>2637</c:v>
                </c:pt>
                <c:pt idx="44">
                  <c:v>2637</c:v>
                </c:pt>
                <c:pt idx="45">
                  <c:v>2635</c:v>
                </c:pt>
                <c:pt idx="46">
                  <c:v>2635</c:v>
                </c:pt>
                <c:pt idx="47">
                  <c:v>2637</c:v>
                </c:pt>
                <c:pt idx="48">
                  <c:v>2637</c:v>
                </c:pt>
                <c:pt idx="49">
                  <c:v>2638</c:v>
                </c:pt>
                <c:pt idx="50">
                  <c:v>2636</c:v>
                </c:pt>
                <c:pt idx="51">
                  <c:v>2635</c:v>
                </c:pt>
                <c:pt idx="52">
                  <c:v>2635</c:v>
                </c:pt>
                <c:pt idx="53">
                  <c:v>2636</c:v>
                </c:pt>
                <c:pt idx="54">
                  <c:v>2635</c:v>
                </c:pt>
                <c:pt idx="55">
                  <c:v>2635</c:v>
                </c:pt>
                <c:pt idx="56">
                  <c:v>2636</c:v>
                </c:pt>
                <c:pt idx="57">
                  <c:v>2636</c:v>
                </c:pt>
                <c:pt idx="58">
                  <c:v>2636</c:v>
                </c:pt>
                <c:pt idx="59">
                  <c:v>2637</c:v>
                </c:pt>
                <c:pt idx="60">
                  <c:v>2637</c:v>
                </c:pt>
                <c:pt idx="61">
                  <c:v>2637</c:v>
                </c:pt>
                <c:pt idx="62">
                  <c:v>2636</c:v>
                </c:pt>
                <c:pt idx="63">
                  <c:v>2889</c:v>
                </c:pt>
                <c:pt idx="64">
                  <c:v>3823</c:v>
                </c:pt>
                <c:pt idx="65">
                  <c:v>4833</c:v>
                </c:pt>
                <c:pt idx="66">
                  <c:v>5210</c:v>
                </c:pt>
                <c:pt idx="67">
                  <c:v>3546</c:v>
                </c:pt>
                <c:pt idx="68">
                  <c:v>3546</c:v>
                </c:pt>
                <c:pt idx="69">
                  <c:v>3546</c:v>
                </c:pt>
                <c:pt idx="70">
                  <c:v>3547</c:v>
                </c:pt>
                <c:pt idx="71">
                  <c:v>3547</c:v>
                </c:pt>
                <c:pt idx="72">
                  <c:v>3547</c:v>
                </c:pt>
                <c:pt idx="73">
                  <c:v>3547</c:v>
                </c:pt>
                <c:pt idx="74">
                  <c:v>3547</c:v>
                </c:pt>
                <c:pt idx="75">
                  <c:v>3546</c:v>
                </c:pt>
                <c:pt idx="76">
                  <c:v>3546</c:v>
                </c:pt>
                <c:pt idx="77">
                  <c:v>3546</c:v>
                </c:pt>
                <c:pt idx="78">
                  <c:v>3546</c:v>
                </c:pt>
                <c:pt idx="79">
                  <c:v>3547</c:v>
                </c:pt>
                <c:pt idx="80">
                  <c:v>3548</c:v>
                </c:pt>
                <c:pt idx="81">
                  <c:v>3548</c:v>
                </c:pt>
                <c:pt idx="82">
                  <c:v>3548</c:v>
                </c:pt>
                <c:pt idx="83">
                  <c:v>3547</c:v>
                </c:pt>
                <c:pt idx="84">
                  <c:v>3547</c:v>
                </c:pt>
                <c:pt idx="85">
                  <c:v>3547</c:v>
                </c:pt>
                <c:pt idx="86">
                  <c:v>3547</c:v>
                </c:pt>
                <c:pt idx="87">
                  <c:v>3548</c:v>
                </c:pt>
                <c:pt idx="88">
                  <c:v>3549</c:v>
                </c:pt>
                <c:pt idx="89">
                  <c:v>3548</c:v>
                </c:pt>
                <c:pt idx="90">
                  <c:v>3548</c:v>
                </c:pt>
                <c:pt idx="91">
                  <c:v>3547</c:v>
                </c:pt>
                <c:pt idx="92">
                  <c:v>3546</c:v>
                </c:pt>
                <c:pt idx="93">
                  <c:v>3547</c:v>
                </c:pt>
                <c:pt idx="94">
                  <c:v>3547</c:v>
                </c:pt>
                <c:pt idx="95">
                  <c:v>3547</c:v>
                </c:pt>
                <c:pt idx="96">
                  <c:v>3547</c:v>
                </c:pt>
                <c:pt idx="97">
                  <c:v>3546</c:v>
                </c:pt>
                <c:pt idx="98">
                  <c:v>3546</c:v>
                </c:pt>
                <c:pt idx="99">
                  <c:v>3546</c:v>
                </c:pt>
                <c:pt idx="100">
                  <c:v>3547</c:v>
                </c:pt>
                <c:pt idx="101">
                  <c:v>3547</c:v>
                </c:pt>
                <c:pt idx="102">
                  <c:v>3548</c:v>
                </c:pt>
                <c:pt idx="103">
                  <c:v>3548</c:v>
                </c:pt>
                <c:pt idx="104">
                  <c:v>3548</c:v>
                </c:pt>
                <c:pt idx="105">
                  <c:v>3547</c:v>
                </c:pt>
                <c:pt idx="106">
                  <c:v>3547</c:v>
                </c:pt>
                <c:pt idx="107">
                  <c:v>3547</c:v>
                </c:pt>
                <c:pt idx="108">
                  <c:v>3547</c:v>
                </c:pt>
                <c:pt idx="109">
                  <c:v>3548</c:v>
                </c:pt>
                <c:pt idx="110">
                  <c:v>3548</c:v>
                </c:pt>
                <c:pt idx="111">
                  <c:v>3549</c:v>
                </c:pt>
                <c:pt idx="112">
                  <c:v>3549</c:v>
                </c:pt>
                <c:pt idx="113">
                  <c:v>3549</c:v>
                </c:pt>
                <c:pt idx="114">
                  <c:v>3548</c:v>
                </c:pt>
                <c:pt idx="115">
                  <c:v>3547</c:v>
                </c:pt>
                <c:pt idx="116">
                  <c:v>3547</c:v>
                </c:pt>
                <c:pt idx="117">
                  <c:v>3547</c:v>
                </c:pt>
                <c:pt idx="118">
                  <c:v>3548</c:v>
                </c:pt>
                <c:pt idx="119">
                  <c:v>3548</c:v>
                </c:pt>
                <c:pt idx="120">
                  <c:v>3548</c:v>
                </c:pt>
                <c:pt idx="121">
                  <c:v>3547</c:v>
                </c:pt>
                <c:pt idx="122">
                  <c:v>3547</c:v>
                </c:pt>
                <c:pt idx="123">
                  <c:v>3548</c:v>
                </c:pt>
                <c:pt idx="124">
                  <c:v>3857</c:v>
                </c:pt>
                <c:pt idx="125">
                  <c:v>4850</c:v>
                </c:pt>
                <c:pt idx="126">
                  <c:v>5862</c:v>
                </c:pt>
                <c:pt idx="127">
                  <c:v>6877</c:v>
                </c:pt>
                <c:pt idx="128">
                  <c:v>5368</c:v>
                </c:pt>
                <c:pt idx="129">
                  <c:v>4259</c:v>
                </c:pt>
                <c:pt idx="130">
                  <c:v>4258</c:v>
                </c:pt>
                <c:pt idx="131">
                  <c:v>4257</c:v>
                </c:pt>
                <c:pt idx="132">
                  <c:v>4257</c:v>
                </c:pt>
                <c:pt idx="133">
                  <c:v>4258</c:v>
                </c:pt>
                <c:pt idx="134">
                  <c:v>4258</c:v>
                </c:pt>
                <c:pt idx="135">
                  <c:v>4257</c:v>
                </c:pt>
                <c:pt idx="136">
                  <c:v>4257</c:v>
                </c:pt>
                <c:pt idx="137">
                  <c:v>4257</c:v>
                </c:pt>
                <c:pt idx="138">
                  <c:v>4256</c:v>
                </c:pt>
                <c:pt idx="139">
                  <c:v>4256</c:v>
                </c:pt>
                <c:pt idx="140">
                  <c:v>4256</c:v>
                </c:pt>
                <c:pt idx="141">
                  <c:v>4256</c:v>
                </c:pt>
                <c:pt idx="142">
                  <c:v>4257</c:v>
                </c:pt>
                <c:pt idx="143">
                  <c:v>4257</c:v>
                </c:pt>
                <c:pt idx="144">
                  <c:v>4257</c:v>
                </c:pt>
                <c:pt idx="145">
                  <c:v>4257</c:v>
                </c:pt>
                <c:pt idx="146">
                  <c:v>4257</c:v>
                </c:pt>
                <c:pt idx="147">
                  <c:v>4257</c:v>
                </c:pt>
                <c:pt idx="148">
                  <c:v>4257</c:v>
                </c:pt>
                <c:pt idx="149">
                  <c:v>4257</c:v>
                </c:pt>
                <c:pt idx="150">
                  <c:v>4258</c:v>
                </c:pt>
                <c:pt idx="151">
                  <c:v>4258</c:v>
                </c:pt>
                <c:pt idx="152">
                  <c:v>4258</c:v>
                </c:pt>
                <c:pt idx="153">
                  <c:v>4258</c:v>
                </c:pt>
                <c:pt idx="154">
                  <c:v>4258</c:v>
                </c:pt>
                <c:pt idx="155">
                  <c:v>4258</c:v>
                </c:pt>
                <c:pt idx="156">
                  <c:v>4257</c:v>
                </c:pt>
                <c:pt idx="157">
                  <c:v>4257</c:v>
                </c:pt>
                <c:pt idx="158">
                  <c:v>4256</c:v>
                </c:pt>
                <c:pt idx="159">
                  <c:v>4257</c:v>
                </c:pt>
                <c:pt idx="160">
                  <c:v>4258</c:v>
                </c:pt>
                <c:pt idx="161">
                  <c:v>4259</c:v>
                </c:pt>
                <c:pt idx="162">
                  <c:v>4259</c:v>
                </c:pt>
                <c:pt idx="163">
                  <c:v>4259</c:v>
                </c:pt>
                <c:pt idx="164">
                  <c:v>4258</c:v>
                </c:pt>
                <c:pt idx="165">
                  <c:v>4257</c:v>
                </c:pt>
                <c:pt idx="166">
                  <c:v>4257</c:v>
                </c:pt>
                <c:pt idx="167">
                  <c:v>4257</c:v>
                </c:pt>
                <c:pt idx="168">
                  <c:v>4258</c:v>
                </c:pt>
                <c:pt idx="169">
                  <c:v>4258</c:v>
                </c:pt>
                <c:pt idx="170">
                  <c:v>4259</c:v>
                </c:pt>
                <c:pt idx="171">
                  <c:v>4259</c:v>
                </c:pt>
                <c:pt idx="172">
                  <c:v>4259</c:v>
                </c:pt>
                <c:pt idx="173">
                  <c:v>4259</c:v>
                </c:pt>
                <c:pt idx="174">
                  <c:v>4259</c:v>
                </c:pt>
                <c:pt idx="175">
                  <c:v>4259</c:v>
                </c:pt>
                <c:pt idx="176">
                  <c:v>4259</c:v>
                </c:pt>
                <c:pt idx="177">
                  <c:v>4259</c:v>
                </c:pt>
                <c:pt idx="178">
                  <c:v>4258</c:v>
                </c:pt>
                <c:pt idx="179">
                  <c:v>4258</c:v>
                </c:pt>
                <c:pt idx="180">
                  <c:v>4259</c:v>
                </c:pt>
                <c:pt idx="181">
                  <c:v>4258</c:v>
                </c:pt>
                <c:pt idx="182">
                  <c:v>4258</c:v>
                </c:pt>
                <c:pt idx="183">
                  <c:v>4258</c:v>
                </c:pt>
                <c:pt idx="184">
                  <c:v>4262</c:v>
                </c:pt>
                <c:pt idx="185">
                  <c:v>4854</c:v>
                </c:pt>
                <c:pt idx="186">
                  <c:v>5868</c:v>
                </c:pt>
                <c:pt idx="187">
                  <c:v>6883</c:v>
                </c:pt>
                <c:pt idx="188">
                  <c:v>3142</c:v>
                </c:pt>
                <c:pt idx="189">
                  <c:v>3142</c:v>
                </c:pt>
                <c:pt idx="190">
                  <c:v>3142</c:v>
                </c:pt>
                <c:pt idx="191">
                  <c:v>3142</c:v>
                </c:pt>
                <c:pt idx="192">
                  <c:v>3142</c:v>
                </c:pt>
                <c:pt idx="193">
                  <c:v>3142</c:v>
                </c:pt>
                <c:pt idx="194">
                  <c:v>3142</c:v>
                </c:pt>
                <c:pt idx="195">
                  <c:v>3143</c:v>
                </c:pt>
                <c:pt idx="196">
                  <c:v>3143</c:v>
                </c:pt>
                <c:pt idx="197">
                  <c:v>3143</c:v>
                </c:pt>
                <c:pt idx="198">
                  <c:v>3143</c:v>
                </c:pt>
                <c:pt idx="199">
                  <c:v>3142</c:v>
                </c:pt>
                <c:pt idx="200">
                  <c:v>3142</c:v>
                </c:pt>
                <c:pt idx="201">
                  <c:v>3142</c:v>
                </c:pt>
                <c:pt idx="202">
                  <c:v>3142</c:v>
                </c:pt>
                <c:pt idx="203">
                  <c:v>3141</c:v>
                </c:pt>
                <c:pt idx="204">
                  <c:v>3141</c:v>
                </c:pt>
                <c:pt idx="205">
                  <c:v>3140</c:v>
                </c:pt>
                <c:pt idx="206">
                  <c:v>3141</c:v>
                </c:pt>
                <c:pt idx="207">
                  <c:v>3141</c:v>
                </c:pt>
                <c:pt idx="208">
                  <c:v>3140</c:v>
                </c:pt>
                <c:pt idx="209">
                  <c:v>3140</c:v>
                </c:pt>
                <c:pt idx="210">
                  <c:v>3140</c:v>
                </c:pt>
                <c:pt idx="211">
                  <c:v>3140</c:v>
                </c:pt>
                <c:pt idx="212">
                  <c:v>3141</c:v>
                </c:pt>
                <c:pt idx="213">
                  <c:v>3141</c:v>
                </c:pt>
                <c:pt idx="214">
                  <c:v>3142</c:v>
                </c:pt>
                <c:pt idx="215">
                  <c:v>3142</c:v>
                </c:pt>
                <c:pt idx="216">
                  <c:v>3142</c:v>
                </c:pt>
                <c:pt idx="217">
                  <c:v>3141</c:v>
                </c:pt>
                <c:pt idx="218">
                  <c:v>3141</c:v>
                </c:pt>
                <c:pt idx="219">
                  <c:v>3142</c:v>
                </c:pt>
                <c:pt idx="220">
                  <c:v>3141</c:v>
                </c:pt>
                <c:pt idx="221">
                  <c:v>3141</c:v>
                </c:pt>
                <c:pt idx="222">
                  <c:v>3142</c:v>
                </c:pt>
                <c:pt idx="223">
                  <c:v>3142</c:v>
                </c:pt>
                <c:pt idx="224">
                  <c:v>3142</c:v>
                </c:pt>
                <c:pt idx="225">
                  <c:v>3141</c:v>
                </c:pt>
                <c:pt idx="226">
                  <c:v>3141</c:v>
                </c:pt>
                <c:pt idx="227">
                  <c:v>3142</c:v>
                </c:pt>
                <c:pt idx="228">
                  <c:v>3141</c:v>
                </c:pt>
                <c:pt idx="229">
                  <c:v>3143</c:v>
                </c:pt>
                <c:pt idx="230">
                  <c:v>3143</c:v>
                </c:pt>
                <c:pt idx="231">
                  <c:v>3143</c:v>
                </c:pt>
                <c:pt idx="232">
                  <c:v>3143</c:v>
                </c:pt>
                <c:pt idx="233">
                  <c:v>3143</c:v>
                </c:pt>
                <c:pt idx="234">
                  <c:v>3144</c:v>
                </c:pt>
                <c:pt idx="235">
                  <c:v>3145</c:v>
                </c:pt>
                <c:pt idx="236">
                  <c:v>3145</c:v>
                </c:pt>
                <c:pt idx="237">
                  <c:v>3144</c:v>
                </c:pt>
                <c:pt idx="238">
                  <c:v>3145</c:v>
                </c:pt>
                <c:pt idx="239">
                  <c:v>3145</c:v>
                </c:pt>
                <c:pt idx="240">
                  <c:v>3146</c:v>
                </c:pt>
                <c:pt idx="241">
                  <c:v>3144</c:v>
                </c:pt>
                <c:pt idx="242">
                  <c:v>3143</c:v>
                </c:pt>
                <c:pt idx="243">
                  <c:v>3165</c:v>
                </c:pt>
                <c:pt idx="244">
                  <c:v>3858</c:v>
                </c:pt>
                <c:pt idx="245">
                  <c:v>4874</c:v>
                </c:pt>
                <c:pt idx="246">
                  <c:v>4696</c:v>
                </c:pt>
                <c:pt idx="247">
                  <c:v>2940</c:v>
                </c:pt>
                <c:pt idx="248">
                  <c:v>2940</c:v>
                </c:pt>
                <c:pt idx="249">
                  <c:v>2940</c:v>
                </c:pt>
                <c:pt idx="250">
                  <c:v>2939</c:v>
                </c:pt>
                <c:pt idx="251">
                  <c:v>2938</c:v>
                </c:pt>
                <c:pt idx="252">
                  <c:v>2939</c:v>
                </c:pt>
                <c:pt idx="253">
                  <c:v>2939</c:v>
                </c:pt>
                <c:pt idx="254">
                  <c:v>2939</c:v>
                </c:pt>
                <c:pt idx="255">
                  <c:v>2939</c:v>
                </c:pt>
                <c:pt idx="256">
                  <c:v>2941</c:v>
                </c:pt>
                <c:pt idx="257">
                  <c:v>2941</c:v>
                </c:pt>
                <c:pt idx="258">
                  <c:v>2941</c:v>
                </c:pt>
                <c:pt idx="259">
                  <c:v>2941</c:v>
                </c:pt>
                <c:pt idx="260">
                  <c:v>2941</c:v>
                </c:pt>
                <c:pt idx="261">
                  <c:v>2939</c:v>
                </c:pt>
                <c:pt idx="262">
                  <c:v>2938</c:v>
                </c:pt>
                <c:pt idx="263">
                  <c:v>2938</c:v>
                </c:pt>
                <c:pt idx="264">
                  <c:v>2938</c:v>
                </c:pt>
                <c:pt idx="265">
                  <c:v>2939</c:v>
                </c:pt>
                <c:pt idx="266">
                  <c:v>2939</c:v>
                </c:pt>
                <c:pt idx="267">
                  <c:v>2938</c:v>
                </c:pt>
                <c:pt idx="268">
                  <c:v>2938</c:v>
                </c:pt>
                <c:pt idx="269">
                  <c:v>2938</c:v>
                </c:pt>
                <c:pt idx="270">
                  <c:v>2938</c:v>
                </c:pt>
                <c:pt idx="271">
                  <c:v>2939</c:v>
                </c:pt>
                <c:pt idx="272">
                  <c:v>2940</c:v>
                </c:pt>
                <c:pt idx="273">
                  <c:v>2939</c:v>
                </c:pt>
                <c:pt idx="274">
                  <c:v>2939</c:v>
                </c:pt>
                <c:pt idx="275">
                  <c:v>2939</c:v>
                </c:pt>
                <c:pt idx="276">
                  <c:v>2939</c:v>
                </c:pt>
                <c:pt idx="277">
                  <c:v>2939</c:v>
                </c:pt>
                <c:pt idx="278">
                  <c:v>2938</c:v>
                </c:pt>
                <c:pt idx="279">
                  <c:v>2938</c:v>
                </c:pt>
                <c:pt idx="280">
                  <c:v>2946</c:v>
                </c:pt>
                <c:pt idx="281">
                  <c:v>2953</c:v>
                </c:pt>
                <c:pt idx="282">
                  <c:v>2956</c:v>
                </c:pt>
                <c:pt idx="283">
                  <c:v>2946</c:v>
                </c:pt>
                <c:pt idx="284">
                  <c:v>2944</c:v>
                </c:pt>
                <c:pt idx="285">
                  <c:v>2943</c:v>
                </c:pt>
                <c:pt idx="286">
                  <c:v>2942</c:v>
                </c:pt>
                <c:pt idx="287">
                  <c:v>2940</c:v>
                </c:pt>
                <c:pt idx="288">
                  <c:v>2939</c:v>
                </c:pt>
                <c:pt idx="289">
                  <c:v>2939</c:v>
                </c:pt>
                <c:pt idx="290">
                  <c:v>2939</c:v>
                </c:pt>
                <c:pt idx="291">
                  <c:v>2939</c:v>
                </c:pt>
                <c:pt idx="292">
                  <c:v>2940</c:v>
                </c:pt>
                <c:pt idx="293">
                  <c:v>2940</c:v>
                </c:pt>
                <c:pt idx="294">
                  <c:v>2940</c:v>
                </c:pt>
                <c:pt idx="295">
                  <c:v>2941</c:v>
                </c:pt>
                <c:pt idx="296">
                  <c:v>2940</c:v>
                </c:pt>
                <c:pt idx="297">
                  <c:v>2940</c:v>
                </c:pt>
                <c:pt idx="298">
                  <c:v>2939</c:v>
                </c:pt>
                <c:pt idx="299">
                  <c:v>2939</c:v>
                </c:pt>
                <c:pt idx="300">
                  <c:v>2939</c:v>
                </c:pt>
                <c:pt idx="301">
                  <c:v>2939</c:v>
                </c:pt>
                <c:pt idx="302">
                  <c:v>2940</c:v>
                </c:pt>
                <c:pt idx="303">
                  <c:v>3036</c:v>
                </c:pt>
                <c:pt idx="304">
                  <c:v>3886</c:v>
                </c:pt>
                <c:pt idx="305">
                  <c:v>4902</c:v>
                </c:pt>
                <c:pt idx="306">
                  <c:v>5866</c:v>
                </c:pt>
                <c:pt idx="307">
                  <c:v>3761</c:v>
                </c:pt>
                <c:pt idx="308">
                  <c:v>3548</c:v>
                </c:pt>
                <c:pt idx="309">
                  <c:v>3549</c:v>
                </c:pt>
                <c:pt idx="310">
                  <c:v>3549</c:v>
                </c:pt>
                <c:pt idx="311">
                  <c:v>3548</c:v>
                </c:pt>
                <c:pt idx="312">
                  <c:v>3547</c:v>
                </c:pt>
                <c:pt idx="313">
                  <c:v>3547</c:v>
                </c:pt>
                <c:pt idx="314">
                  <c:v>3548</c:v>
                </c:pt>
                <c:pt idx="315">
                  <c:v>3549</c:v>
                </c:pt>
                <c:pt idx="316">
                  <c:v>3549</c:v>
                </c:pt>
                <c:pt idx="317">
                  <c:v>3550</c:v>
                </c:pt>
                <c:pt idx="318">
                  <c:v>3550</c:v>
                </c:pt>
                <c:pt idx="319">
                  <c:v>3550</c:v>
                </c:pt>
                <c:pt idx="320">
                  <c:v>3549</c:v>
                </c:pt>
                <c:pt idx="321">
                  <c:v>3549</c:v>
                </c:pt>
                <c:pt idx="322">
                  <c:v>3548</c:v>
                </c:pt>
                <c:pt idx="323">
                  <c:v>3547</c:v>
                </c:pt>
                <c:pt idx="324">
                  <c:v>3548</c:v>
                </c:pt>
                <c:pt idx="325">
                  <c:v>3547</c:v>
                </c:pt>
                <c:pt idx="326">
                  <c:v>3547</c:v>
                </c:pt>
                <c:pt idx="327">
                  <c:v>3546</c:v>
                </c:pt>
                <c:pt idx="328">
                  <c:v>3547</c:v>
                </c:pt>
                <c:pt idx="329">
                  <c:v>3547</c:v>
                </c:pt>
                <c:pt idx="330">
                  <c:v>3547</c:v>
                </c:pt>
                <c:pt idx="331">
                  <c:v>3548</c:v>
                </c:pt>
                <c:pt idx="332">
                  <c:v>3547</c:v>
                </c:pt>
                <c:pt idx="333">
                  <c:v>3547</c:v>
                </c:pt>
                <c:pt idx="334">
                  <c:v>3549</c:v>
                </c:pt>
                <c:pt idx="335">
                  <c:v>3546</c:v>
                </c:pt>
                <c:pt idx="336">
                  <c:v>3547</c:v>
                </c:pt>
                <c:pt idx="337">
                  <c:v>3544</c:v>
                </c:pt>
                <c:pt idx="338">
                  <c:v>3547</c:v>
                </c:pt>
                <c:pt idx="339">
                  <c:v>3547</c:v>
                </c:pt>
                <c:pt idx="340">
                  <c:v>3547</c:v>
                </c:pt>
                <c:pt idx="341">
                  <c:v>3548</c:v>
                </c:pt>
                <c:pt idx="342">
                  <c:v>3547</c:v>
                </c:pt>
                <c:pt idx="343">
                  <c:v>3548</c:v>
                </c:pt>
                <c:pt idx="344">
                  <c:v>3548</c:v>
                </c:pt>
                <c:pt idx="345">
                  <c:v>3547</c:v>
                </c:pt>
                <c:pt idx="346">
                  <c:v>3548</c:v>
                </c:pt>
                <c:pt idx="347">
                  <c:v>3547</c:v>
                </c:pt>
                <c:pt idx="348">
                  <c:v>3548</c:v>
                </c:pt>
                <c:pt idx="349">
                  <c:v>3548</c:v>
                </c:pt>
                <c:pt idx="350">
                  <c:v>3548</c:v>
                </c:pt>
                <c:pt idx="351">
                  <c:v>3548</c:v>
                </c:pt>
                <c:pt idx="352">
                  <c:v>3548</c:v>
                </c:pt>
                <c:pt idx="353">
                  <c:v>3549</c:v>
                </c:pt>
                <c:pt idx="354">
                  <c:v>3549</c:v>
                </c:pt>
                <c:pt idx="355">
                  <c:v>3549</c:v>
                </c:pt>
                <c:pt idx="356">
                  <c:v>3548</c:v>
                </c:pt>
                <c:pt idx="357">
                  <c:v>3548</c:v>
                </c:pt>
                <c:pt idx="358">
                  <c:v>3548</c:v>
                </c:pt>
                <c:pt idx="359">
                  <c:v>3548</c:v>
                </c:pt>
                <c:pt idx="360">
                  <c:v>3548</c:v>
                </c:pt>
                <c:pt idx="361">
                  <c:v>3547</c:v>
                </c:pt>
                <c:pt idx="362">
                  <c:v>3548</c:v>
                </c:pt>
                <c:pt idx="363">
                  <c:v>3547</c:v>
                </c:pt>
                <c:pt idx="364">
                  <c:v>3882</c:v>
                </c:pt>
                <c:pt idx="365">
                  <c:v>4834</c:v>
                </c:pt>
                <c:pt idx="366">
                  <c:v>4011</c:v>
                </c:pt>
                <c:pt idx="367">
                  <c:v>2432</c:v>
                </c:pt>
                <c:pt idx="368">
                  <c:v>2432</c:v>
                </c:pt>
                <c:pt idx="369">
                  <c:v>2432</c:v>
                </c:pt>
                <c:pt idx="370">
                  <c:v>2432</c:v>
                </c:pt>
                <c:pt idx="371">
                  <c:v>2432</c:v>
                </c:pt>
                <c:pt idx="372">
                  <c:v>2432</c:v>
                </c:pt>
                <c:pt idx="373">
                  <c:v>2433</c:v>
                </c:pt>
                <c:pt idx="374">
                  <c:v>2434</c:v>
                </c:pt>
                <c:pt idx="375">
                  <c:v>2434</c:v>
                </c:pt>
                <c:pt idx="376">
                  <c:v>2435</c:v>
                </c:pt>
                <c:pt idx="377">
                  <c:v>2435</c:v>
                </c:pt>
                <c:pt idx="378">
                  <c:v>2433</c:v>
                </c:pt>
                <c:pt idx="379">
                  <c:v>2433</c:v>
                </c:pt>
                <c:pt idx="380">
                  <c:v>2432</c:v>
                </c:pt>
                <c:pt idx="381">
                  <c:v>2433</c:v>
                </c:pt>
                <c:pt idx="382">
                  <c:v>2433</c:v>
                </c:pt>
                <c:pt idx="383">
                  <c:v>2433</c:v>
                </c:pt>
                <c:pt idx="384">
                  <c:v>2433</c:v>
                </c:pt>
                <c:pt idx="385">
                  <c:v>2433</c:v>
                </c:pt>
                <c:pt idx="386">
                  <c:v>2432</c:v>
                </c:pt>
                <c:pt idx="387">
                  <c:v>2433</c:v>
                </c:pt>
                <c:pt idx="388">
                  <c:v>2434</c:v>
                </c:pt>
                <c:pt idx="389">
                  <c:v>2433</c:v>
                </c:pt>
                <c:pt idx="390">
                  <c:v>2435</c:v>
                </c:pt>
                <c:pt idx="391">
                  <c:v>2435</c:v>
                </c:pt>
                <c:pt idx="392">
                  <c:v>2434</c:v>
                </c:pt>
                <c:pt idx="393">
                  <c:v>2434</c:v>
                </c:pt>
                <c:pt idx="394">
                  <c:v>2433</c:v>
                </c:pt>
                <c:pt idx="395">
                  <c:v>2433</c:v>
                </c:pt>
                <c:pt idx="396">
                  <c:v>2432</c:v>
                </c:pt>
                <c:pt idx="397">
                  <c:v>2433</c:v>
                </c:pt>
                <c:pt idx="398">
                  <c:v>2433</c:v>
                </c:pt>
                <c:pt idx="399">
                  <c:v>2432</c:v>
                </c:pt>
                <c:pt idx="400">
                  <c:v>2433</c:v>
                </c:pt>
                <c:pt idx="401">
                  <c:v>2433</c:v>
                </c:pt>
                <c:pt idx="402">
                  <c:v>2433</c:v>
                </c:pt>
                <c:pt idx="403">
                  <c:v>2432</c:v>
                </c:pt>
                <c:pt idx="404">
                  <c:v>2432</c:v>
                </c:pt>
                <c:pt idx="405">
                  <c:v>2432</c:v>
                </c:pt>
                <c:pt idx="406">
                  <c:v>2432</c:v>
                </c:pt>
                <c:pt idx="407">
                  <c:v>2432</c:v>
                </c:pt>
                <c:pt idx="408">
                  <c:v>2433</c:v>
                </c:pt>
                <c:pt idx="409">
                  <c:v>2433</c:v>
                </c:pt>
                <c:pt idx="410">
                  <c:v>2433</c:v>
                </c:pt>
                <c:pt idx="411">
                  <c:v>2433</c:v>
                </c:pt>
                <c:pt idx="412">
                  <c:v>2433</c:v>
                </c:pt>
                <c:pt idx="413">
                  <c:v>2433</c:v>
                </c:pt>
                <c:pt idx="414">
                  <c:v>2433</c:v>
                </c:pt>
                <c:pt idx="415">
                  <c:v>2433</c:v>
                </c:pt>
                <c:pt idx="416">
                  <c:v>2433</c:v>
                </c:pt>
                <c:pt idx="417">
                  <c:v>2433</c:v>
                </c:pt>
                <c:pt idx="418">
                  <c:v>2432</c:v>
                </c:pt>
                <c:pt idx="419">
                  <c:v>2432</c:v>
                </c:pt>
                <c:pt idx="420">
                  <c:v>2432</c:v>
                </c:pt>
                <c:pt idx="421">
                  <c:v>2432</c:v>
                </c:pt>
                <c:pt idx="422">
                  <c:v>2432</c:v>
                </c:pt>
                <c:pt idx="423">
                  <c:v>2899</c:v>
                </c:pt>
                <c:pt idx="424">
                  <c:v>3867</c:v>
                </c:pt>
                <c:pt idx="425">
                  <c:v>3338</c:v>
                </c:pt>
                <c:pt idx="426">
                  <c:v>2432</c:v>
                </c:pt>
                <c:pt idx="427">
                  <c:v>2432</c:v>
                </c:pt>
                <c:pt idx="428">
                  <c:v>2432</c:v>
                </c:pt>
                <c:pt idx="429">
                  <c:v>2433</c:v>
                </c:pt>
                <c:pt idx="430">
                  <c:v>2433</c:v>
                </c:pt>
                <c:pt idx="431">
                  <c:v>2433</c:v>
                </c:pt>
                <c:pt idx="432">
                  <c:v>2432</c:v>
                </c:pt>
                <c:pt idx="433">
                  <c:v>2432</c:v>
                </c:pt>
                <c:pt idx="434">
                  <c:v>2432</c:v>
                </c:pt>
                <c:pt idx="435">
                  <c:v>2432</c:v>
                </c:pt>
                <c:pt idx="436">
                  <c:v>2431</c:v>
                </c:pt>
                <c:pt idx="437">
                  <c:v>2433</c:v>
                </c:pt>
                <c:pt idx="438">
                  <c:v>2431</c:v>
                </c:pt>
                <c:pt idx="439">
                  <c:v>2429</c:v>
                </c:pt>
                <c:pt idx="440">
                  <c:v>2432</c:v>
                </c:pt>
                <c:pt idx="441">
                  <c:v>2432</c:v>
                </c:pt>
                <c:pt idx="442">
                  <c:v>2433</c:v>
                </c:pt>
                <c:pt idx="443">
                  <c:v>2432</c:v>
                </c:pt>
                <c:pt idx="444">
                  <c:v>2432</c:v>
                </c:pt>
                <c:pt idx="445">
                  <c:v>2432</c:v>
                </c:pt>
                <c:pt idx="446">
                  <c:v>2432</c:v>
                </c:pt>
                <c:pt idx="447">
                  <c:v>2432</c:v>
                </c:pt>
                <c:pt idx="448">
                  <c:v>2432</c:v>
                </c:pt>
                <c:pt idx="449">
                  <c:v>2432</c:v>
                </c:pt>
                <c:pt idx="450">
                  <c:v>2432</c:v>
                </c:pt>
                <c:pt idx="451">
                  <c:v>2433</c:v>
                </c:pt>
                <c:pt idx="452">
                  <c:v>2435</c:v>
                </c:pt>
                <c:pt idx="453">
                  <c:v>2434</c:v>
                </c:pt>
                <c:pt idx="454">
                  <c:v>2433</c:v>
                </c:pt>
                <c:pt idx="455">
                  <c:v>2432</c:v>
                </c:pt>
                <c:pt idx="456">
                  <c:v>2432</c:v>
                </c:pt>
                <c:pt idx="457">
                  <c:v>2432</c:v>
                </c:pt>
                <c:pt idx="458">
                  <c:v>2432</c:v>
                </c:pt>
                <c:pt idx="459">
                  <c:v>2431</c:v>
                </c:pt>
                <c:pt idx="460">
                  <c:v>2432</c:v>
                </c:pt>
                <c:pt idx="461">
                  <c:v>2432</c:v>
                </c:pt>
                <c:pt idx="462">
                  <c:v>2432</c:v>
                </c:pt>
                <c:pt idx="463">
                  <c:v>2432</c:v>
                </c:pt>
                <c:pt idx="464">
                  <c:v>2433</c:v>
                </c:pt>
                <c:pt idx="465">
                  <c:v>2433</c:v>
                </c:pt>
                <c:pt idx="466">
                  <c:v>2433</c:v>
                </c:pt>
                <c:pt idx="467">
                  <c:v>2432</c:v>
                </c:pt>
                <c:pt idx="468">
                  <c:v>2433</c:v>
                </c:pt>
                <c:pt idx="469">
                  <c:v>2433</c:v>
                </c:pt>
                <c:pt idx="470">
                  <c:v>2434</c:v>
                </c:pt>
                <c:pt idx="471">
                  <c:v>2433</c:v>
                </c:pt>
                <c:pt idx="472">
                  <c:v>2434</c:v>
                </c:pt>
                <c:pt idx="473">
                  <c:v>2436</c:v>
                </c:pt>
                <c:pt idx="474">
                  <c:v>2436</c:v>
                </c:pt>
                <c:pt idx="475">
                  <c:v>2437</c:v>
                </c:pt>
                <c:pt idx="476">
                  <c:v>2438</c:v>
                </c:pt>
                <c:pt idx="477">
                  <c:v>2438</c:v>
                </c:pt>
                <c:pt idx="478">
                  <c:v>2437</c:v>
                </c:pt>
                <c:pt idx="479">
                  <c:v>2436</c:v>
                </c:pt>
                <c:pt idx="480">
                  <c:v>2435</c:v>
                </c:pt>
                <c:pt idx="481">
                  <c:v>2436</c:v>
                </c:pt>
                <c:pt idx="482">
                  <c:v>2436</c:v>
                </c:pt>
                <c:pt idx="483">
                  <c:v>2818</c:v>
                </c:pt>
                <c:pt idx="484">
                  <c:v>3829</c:v>
                </c:pt>
                <c:pt idx="485">
                  <c:v>4845</c:v>
                </c:pt>
                <c:pt idx="486">
                  <c:v>4401</c:v>
                </c:pt>
                <c:pt idx="487">
                  <c:v>3451</c:v>
                </c:pt>
                <c:pt idx="488">
                  <c:v>3450</c:v>
                </c:pt>
                <c:pt idx="489">
                  <c:v>3451</c:v>
                </c:pt>
                <c:pt idx="490">
                  <c:v>3452</c:v>
                </c:pt>
                <c:pt idx="491">
                  <c:v>3453</c:v>
                </c:pt>
                <c:pt idx="492">
                  <c:v>3453</c:v>
                </c:pt>
                <c:pt idx="493">
                  <c:v>3451</c:v>
                </c:pt>
                <c:pt idx="494">
                  <c:v>3450</c:v>
                </c:pt>
                <c:pt idx="495">
                  <c:v>3449</c:v>
                </c:pt>
                <c:pt idx="496">
                  <c:v>3449</c:v>
                </c:pt>
                <c:pt idx="497">
                  <c:v>3449</c:v>
                </c:pt>
                <c:pt idx="498">
                  <c:v>3450</c:v>
                </c:pt>
                <c:pt idx="499">
                  <c:v>3451</c:v>
                </c:pt>
                <c:pt idx="500">
                  <c:v>3451</c:v>
                </c:pt>
                <c:pt idx="501">
                  <c:v>3452</c:v>
                </c:pt>
                <c:pt idx="502">
                  <c:v>3450</c:v>
                </c:pt>
                <c:pt idx="503">
                  <c:v>3451</c:v>
                </c:pt>
                <c:pt idx="504">
                  <c:v>3449</c:v>
                </c:pt>
                <c:pt idx="505">
                  <c:v>3449</c:v>
                </c:pt>
                <c:pt idx="506">
                  <c:v>3448</c:v>
                </c:pt>
                <c:pt idx="507">
                  <c:v>3447</c:v>
                </c:pt>
                <c:pt idx="508">
                  <c:v>3447</c:v>
                </c:pt>
                <c:pt idx="509">
                  <c:v>3447</c:v>
                </c:pt>
                <c:pt idx="510">
                  <c:v>3449</c:v>
                </c:pt>
                <c:pt idx="511">
                  <c:v>3449</c:v>
                </c:pt>
                <c:pt idx="512">
                  <c:v>3448</c:v>
                </c:pt>
                <c:pt idx="513">
                  <c:v>3446</c:v>
                </c:pt>
                <c:pt idx="514">
                  <c:v>3447</c:v>
                </c:pt>
                <c:pt idx="515">
                  <c:v>3447</c:v>
                </c:pt>
                <c:pt idx="516">
                  <c:v>3448</c:v>
                </c:pt>
                <c:pt idx="517">
                  <c:v>3447</c:v>
                </c:pt>
                <c:pt idx="518">
                  <c:v>3446</c:v>
                </c:pt>
                <c:pt idx="519">
                  <c:v>3447</c:v>
                </c:pt>
                <c:pt idx="520">
                  <c:v>3447</c:v>
                </c:pt>
                <c:pt idx="521">
                  <c:v>3447</c:v>
                </c:pt>
                <c:pt idx="522">
                  <c:v>3447</c:v>
                </c:pt>
                <c:pt idx="523">
                  <c:v>3446</c:v>
                </c:pt>
                <c:pt idx="524">
                  <c:v>3446</c:v>
                </c:pt>
                <c:pt idx="525">
                  <c:v>3448</c:v>
                </c:pt>
                <c:pt idx="526">
                  <c:v>3447</c:v>
                </c:pt>
                <c:pt idx="527">
                  <c:v>3447</c:v>
                </c:pt>
                <c:pt idx="528">
                  <c:v>3445</c:v>
                </c:pt>
                <c:pt idx="529">
                  <c:v>3445</c:v>
                </c:pt>
                <c:pt idx="530">
                  <c:v>3445</c:v>
                </c:pt>
                <c:pt idx="531">
                  <c:v>3445</c:v>
                </c:pt>
                <c:pt idx="532">
                  <c:v>3446</c:v>
                </c:pt>
                <c:pt idx="533">
                  <c:v>3447</c:v>
                </c:pt>
                <c:pt idx="534">
                  <c:v>3447</c:v>
                </c:pt>
                <c:pt idx="535">
                  <c:v>3448</c:v>
                </c:pt>
                <c:pt idx="536">
                  <c:v>3447</c:v>
                </c:pt>
                <c:pt idx="537">
                  <c:v>3447</c:v>
                </c:pt>
                <c:pt idx="538">
                  <c:v>3447</c:v>
                </c:pt>
                <c:pt idx="539">
                  <c:v>3446</c:v>
                </c:pt>
                <c:pt idx="540">
                  <c:v>3446</c:v>
                </c:pt>
                <c:pt idx="541">
                  <c:v>3446</c:v>
                </c:pt>
                <c:pt idx="542">
                  <c:v>3446</c:v>
                </c:pt>
                <c:pt idx="543">
                  <c:v>3446</c:v>
                </c:pt>
                <c:pt idx="544">
                  <c:v>3885</c:v>
                </c:pt>
                <c:pt idx="545">
                  <c:v>4899</c:v>
                </c:pt>
                <c:pt idx="546">
                  <c:v>5913</c:v>
                </c:pt>
                <c:pt idx="547">
                  <c:v>6876</c:v>
                </c:pt>
                <c:pt idx="548">
                  <c:v>6992</c:v>
                </c:pt>
                <c:pt idx="549">
                  <c:v>4660</c:v>
                </c:pt>
                <c:pt idx="550">
                  <c:v>4660</c:v>
                </c:pt>
                <c:pt idx="551">
                  <c:v>4661</c:v>
                </c:pt>
                <c:pt idx="552">
                  <c:v>4661</c:v>
                </c:pt>
                <c:pt idx="553">
                  <c:v>4662</c:v>
                </c:pt>
                <c:pt idx="554">
                  <c:v>4662</c:v>
                </c:pt>
                <c:pt idx="555">
                  <c:v>4662</c:v>
                </c:pt>
                <c:pt idx="556">
                  <c:v>4661</c:v>
                </c:pt>
                <c:pt idx="557">
                  <c:v>4662</c:v>
                </c:pt>
                <c:pt idx="558">
                  <c:v>4662</c:v>
                </c:pt>
                <c:pt idx="559">
                  <c:v>4663</c:v>
                </c:pt>
                <c:pt idx="560">
                  <c:v>4663</c:v>
                </c:pt>
                <c:pt idx="561">
                  <c:v>4663</c:v>
                </c:pt>
                <c:pt idx="562">
                  <c:v>4662</c:v>
                </c:pt>
                <c:pt idx="563">
                  <c:v>4662</c:v>
                </c:pt>
                <c:pt idx="564">
                  <c:v>4662</c:v>
                </c:pt>
                <c:pt idx="565">
                  <c:v>4662</c:v>
                </c:pt>
                <c:pt idx="566">
                  <c:v>4663</c:v>
                </c:pt>
                <c:pt idx="567">
                  <c:v>4663</c:v>
                </c:pt>
                <c:pt idx="568">
                  <c:v>4662</c:v>
                </c:pt>
                <c:pt idx="569">
                  <c:v>4662</c:v>
                </c:pt>
                <c:pt idx="570">
                  <c:v>4661</c:v>
                </c:pt>
                <c:pt idx="571">
                  <c:v>4661</c:v>
                </c:pt>
                <c:pt idx="572">
                  <c:v>4663</c:v>
                </c:pt>
                <c:pt idx="573">
                  <c:v>4663</c:v>
                </c:pt>
                <c:pt idx="574">
                  <c:v>4665</c:v>
                </c:pt>
                <c:pt idx="575">
                  <c:v>4664</c:v>
                </c:pt>
                <c:pt idx="576">
                  <c:v>4663</c:v>
                </c:pt>
                <c:pt idx="577">
                  <c:v>4662</c:v>
                </c:pt>
                <c:pt idx="578">
                  <c:v>4661</c:v>
                </c:pt>
                <c:pt idx="579">
                  <c:v>4662</c:v>
                </c:pt>
                <c:pt idx="580">
                  <c:v>4661</c:v>
                </c:pt>
                <c:pt idx="581">
                  <c:v>4661</c:v>
                </c:pt>
                <c:pt idx="582">
                  <c:v>4661</c:v>
                </c:pt>
                <c:pt idx="583">
                  <c:v>4661</c:v>
                </c:pt>
                <c:pt idx="584">
                  <c:v>4662</c:v>
                </c:pt>
                <c:pt idx="585">
                  <c:v>4662</c:v>
                </c:pt>
                <c:pt idx="586">
                  <c:v>4663</c:v>
                </c:pt>
                <c:pt idx="587">
                  <c:v>4664</c:v>
                </c:pt>
                <c:pt idx="588">
                  <c:v>4664</c:v>
                </c:pt>
                <c:pt idx="589">
                  <c:v>4664</c:v>
                </c:pt>
                <c:pt idx="590">
                  <c:v>4664</c:v>
                </c:pt>
                <c:pt idx="591">
                  <c:v>4664</c:v>
                </c:pt>
                <c:pt idx="592">
                  <c:v>4663</c:v>
                </c:pt>
                <c:pt idx="593">
                  <c:v>4663</c:v>
                </c:pt>
                <c:pt idx="594">
                  <c:v>4663</c:v>
                </c:pt>
                <c:pt idx="595">
                  <c:v>4663</c:v>
                </c:pt>
                <c:pt idx="596">
                  <c:v>4663</c:v>
                </c:pt>
                <c:pt idx="597">
                  <c:v>4663</c:v>
                </c:pt>
                <c:pt idx="598">
                  <c:v>4664</c:v>
                </c:pt>
                <c:pt idx="599">
                  <c:v>4664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B9-4B5A-B981-4A19E805A3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Sheet1!$C$2:$C$601</c:f>
              <c:numCache>
                <c:formatCode>General</c:formatCode>
                <c:ptCount val="600"/>
                <c:pt idx="0">
                  <c:v>312</c:v>
                </c:pt>
                <c:pt idx="1">
                  <c:v>1144</c:v>
                </c:pt>
                <c:pt idx="2">
                  <c:v>2140</c:v>
                </c:pt>
                <c:pt idx="3">
                  <c:v>2664</c:v>
                </c:pt>
                <c:pt idx="4">
                  <c:v>1802</c:v>
                </c:pt>
                <c:pt idx="5">
                  <c:v>920</c:v>
                </c:pt>
                <c:pt idx="6">
                  <c:v>892</c:v>
                </c:pt>
                <c:pt idx="7">
                  <c:v>891</c:v>
                </c:pt>
                <c:pt idx="8">
                  <c:v>891</c:v>
                </c:pt>
                <c:pt idx="9">
                  <c:v>890</c:v>
                </c:pt>
                <c:pt idx="10">
                  <c:v>830</c:v>
                </c:pt>
                <c:pt idx="11">
                  <c:v>539</c:v>
                </c:pt>
                <c:pt idx="12">
                  <c:v>442</c:v>
                </c:pt>
                <c:pt idx="13">
                  <c:v>303</c:v>
                </c:pt>
                <c:pt idx="14">
                  <c:v>246</c:v>
                </c:pt>
                <c:pt idx="15">
                  <c:v>201</c:v>
                </c:pt>
                <c:pt idx="16">
                  <c:v>167</c:v>
                </c:pt>
                <c:pt idx="17">
                  <c:v>145</c:v>
                </c:pt>
                <c:pt idx="18">
                  <c:v>127</c:v>
                </c:pt>
                <c:pt idx="19">
                  <c:v>118</c:v>
                </c:pt>
                <c:pt idx="20">
                  <c:v>111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118</c:v>
                </c:pt>
                <c:pt idx="61">
                  <c:v>115</c:v>
                </c:pt>
                <c:pt idx="62">
                  <c:v>109</c:v>
                </c:pt>
                <c:pt idx="63">
                  <c:v>104</c:v>
                </c:pt>
                <c:pt idx="64">
                  <c:v>102</c:v>
                </c:pt>
                <c:pt idx="65">
                  <c:v>104</c:v>
                </c:pt>
                <c:pt idx="66">
                  <c:v>103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310</c:v>
                </c:pt>
                <c:pt idx="121">
                  <c:v>718</c:v>
                </c:pt>
                <c:pt idx="122">
                  <c:v>717</c:v>
                </c:pt>
                <c:pt idx="123">
                  <c:v>719</c:v>
                </c:pt>
                <c:pt idx="124">
                  <c:v>622</c:v>
                </c:pt>
                <c:pt idx="125">
                  <c:v>701</c:v>
                </c:pt>
                <c:pt idx="126">
                  <c:v>698</c:v>
                </c:pt>
                <c:pt idx="127">
                  <c:v>702</c:v>
                </c:pt>
                <c:pt idx="128">
                  <c:v>695</c:v>
                </c:pt>
                <c:pt idx="129">
                  <c:v>719</c:v>
                </c:pt>
                <c:pt idx="130">
                  <c:v>659</c:v>
                </c:pt>
                <c:pt idx="131">
                  <c:v>486</c:v>
                </c:pt>
                <c:pt idx="132">
                  <c:v>348</c:v>
                </c:pt>
                <c:pt idx="133">
                  <c:v>252</c:v>
                </c:pt>
                <c:pt idx="134">
                  <c:v>201</c:v>
                </c:pt>
                <c:pt idx="135">
                  <c:v>162</c:v>
                </c:pt>
                <c:pt idx="136">
                  <c:v>137</c:v>
                </c:pt>
                <c:pt idx="137">
                  <c:v>122</c:v>
                </c:pt>
                <c:pt idx="138">
                  <c:v>109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105</c:v>
                </c:pt>
                <c:pt idx="181">
                  <c:v>105</c:v>
                </c:pt>
                <c:pt idx="182">
                  <c:v>105</c:v>
                </c:pt>
                <c:pt idx="183">
                  <c:v>104</c:v>
                </c:pt>
                <c:pt idx="184">
                  <c:v>105</c:v>
                </c:pt>
                <c:pt idx="185">
                  <c:v>105</c:v>
                </c:pt>
                <c:pt idx="186">
                  <c:v>105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308</c:v>
                </c:pt>
                <c:pt idx="241">
                  <c:v>593</c:v>
                </c:pt>
                <c:pt idx="242">
                  <c:v>593</c:v>
                </c:pt>
                <c:pt idx="243">
                  <c:v>593</c:v>
                </c:pt>
                <c:pt idx="244">
                  <c:v>594</c:v>
                </c:pt>
                <c:pt idx="245">
                  <c:v>591</c:v>
                </c:pt>
                <c:pt idx="246">
                  <c:v>473</c:v>
                </c:pt>
                <c:pt idx="247">
                  <c:v>403</c:v>
                </c:pt>
                <c:pt idx="248">
                  <c:v>345</c:v>
                </c:pt>
                <c:pt idx="249">
                  <c:v>299</c:v>
                </c:pt>
                <c:pt idx="250">
                  <c:v>222</c:v>
                </c:pt>
                <c:pt idx="251">
                  <c:v>159</c:v>
                </c:pt>
                <c:pt idx="252">
                  <c:v>122</c:v>
                </c:pt>
                <c:pt idx="253">
                  <c:v>106</c:v>
                </c:pt>
                <c:pt idx="254">
                  <c:v>104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105</c:v>
                </c:pt>
                <c:pt idx="301">
                  <c:v>105</c:v>
                </c:pt>
                <c:pt idx="302">
                  <c:v>105</c:v>
                </c:pt>
                <c:pt idx="303">
                  <c:v>105</c:v>
                </c:pt>
                <c:pt idx="304">
                  <c:v>105</c:v>
                </c:pt>
                <c:pt idx="305">
                  <c:v>105</c:v>
                </c:pt>
                <c:pt idx="306">
                  <c:v>104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279</c:v>
                </c:pt>
                <c:pt idx="361">
                  <c:v>410</c:v>
                </c:pt>
                <c:pt idx="362">
                  <c:v>478</c:v>
                </c:pt>
                <c:pt idx="363">
                  <c:v>490</c:v>
                </c:pt>
                <c:pt idx="364">
                  <c:v>490</c:v>
                </c:pt>
                <c:pt idx="365">
                  <c:v>447</c:v>
                </c:pt>
                <c:pt idx="366">
                  <c:v>252</c:v>
                </c:pt>
                <c:pt idx="367">
                  <c:v>209</c:v>
                </c:pt>
                <c:pt idx="368">
                  <c:v>192</c:v>
                </c:pt>
                <c:pt idx="369">
                  <c:v>166</c:v>
                </c:pt>
                <c:pt idx="370">
                  <c:v>147</c:v>
                </c:pt>
                <c:pt idx="371">
                  <c:v>115</c:v>
                </c:pt>
                <c:pt idx="372">
                  <c:v>104</c:v>
                </c:pt>
                <c:pt idx="373">
                  <c:v>104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105</c:v>
                </c:pt>
                <c:pt idx="421">
                  <c:v>105</c:v>
                </c:pt>
                <c:pt idx="422">
                  <c:v>104</c:v>
                </c:pt>
                <c:pt idx="423">
                  <c:v>104</c:v>
                </c:pt>
                <c:pt idx="424">
                  <c:v>105</c:v>
                </c:pt>
                <c:pt idx="425">
                  <c:v>105</c:v>
                </c:pt>
                <c:pt idx="426">
                  <c:v>105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309</c:v>
                </c:pt>
                <c:pt idx="481">
                  <c:v>848</c:v>
                </c:pt>
                <c:pt idx="482">
                  <c:v>826</c:v>
                </c:pt>
                <c:pt idx="483">
                  <c:v>812</c:v>
                </c:pt>
                <c:pt idx="484">
                  <c:v>439</c:v>
                </c:pt>
                <c:pt idx="485">
                  <c:v>369</c:v>
                </c:pt>
                <c:pt idx="486">
                  <c:v>392</c:v>
                </c:pt>
                <c:pt idx="487">
                  <c:v>389</c:v>
                </c:pt>
                <c:pt idx="488">
                  <c:v>387</c:v>
                </c:pt>
                <c:pt idx="489">
                  <c:v>359</c:v>
                </c:pt>
                <c:pt idx="490">
                  <c:v>315</c:v>
                </c:pt>
                <c:pt idx="491">
                  <c:v>262</c:v>
                </c:pt>
                <c:pt idx="492">
                  <c:v>224</c:v>
                </c:pt>
                <c:pt idx="493">
                  <c:v>182</c:v>
                </c:pt>
                <c:pt idx="494">
                  <c:v>158</c:v>
                </c:pt>
                <c:pt idx="495">
                  <c:v>145</c:v>
                </c:pt>
                <c:pt idx="496">
                  <c:v>125</c:v>
                </c:pt>
                <c:pt idx="497">
                  <c:v>118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105</c:v>
                </c:pt>
                <c:pt idx="541">
                  <c:v>106</c:v>
                </c:pt>
                <c:pt idx="542">
                  <c:v>104</c:v>
                </c:pt>
                <c:pt idx="543">
                  <c:v>104</c:v>
                </c:pt>
                <c:pt idx="544">
                  <c:v>104</c:v>
                </c:pt>
                <c:pt idx="545">
                  <c:v>106</c:v>
                </c:pt>
                <c:pt idx="546">
                  <c:v>105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B9-4B5A-B981-4A19E805A3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Nbeats (Avg Resp. T)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Sheet1!$D$2:$D$601</c:f>
              <c:numCache>
                <c:formatCode>General</c:formatCode>
                <c:ptCount val="600"/>
                <c:pt idx="0">
                  <c:v>351</c:v>
                </c:pt>
                <c:pt idx="1">
                  <c:v>881</c:v>
                </c:pt>
                <c:pt idx="2">
                  <c:v>887</c:v>
                </c:pt>
                <c:pt idx="3">
                  <c:v>889</c:v>
                </c:pt>
                <c:pt idx="4">
                  <c:v>890</c:v>
                </c:pt>
                <c:pt idx="5">
                  <c:v>890</c:v>
                </c:pt>
                <c:pt idx="6">
                  <c:v>888</c:v>
                </c:pt>
                <c:pt idx="7">
                  <c:v>832</c:v>
                </c:pt>
                <c:pt idx="8">
                  <c:v>671</c:v>
                </c:pt>
                <c:pt idx="9">
                  <c:v>587</c:v>
                </c:pt>
                <c:pt idx="10">
                  <c:v>530</c:v>
                </c:pt>
                <c:pt idx="11">
                  <c:v>399</c:v>
                </c:pt>
                <c:pt idx="12">
                  <c:v>330</c:v>
                </c:pt>
                <c:pt idx="13">
                  <c:v>328</c:v>
                </c:pt>
                <c:pt idx="14">
                  <c:v>305</c:v>
                </c:pt>
                <c:pt idx="15">
                  <c:v>255</c:v>
                </c:pt>
                <c:pt idx="16">
                  <c:v>209</c:v>
                </c:pt>
                <c:pt idx="17">
                  <c:v>176</c:v>
                </c:pt>
                <c:pt idx="18">
                  <c:v>150</c:v>
                </c:pt>
                <c:pt idx="19">
                  <c:v>138</c:v>
                </c:pt>
                <c:pt idx="20">
                  <c:v>131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129</c:v>
                </c:pt>
                <c:pt idx="61">
                  <c:v>131</c:v>
                </c:pt>
                <c:pt idx="62">
                  <c:v>132</c:v>
                </c:pt>
                <c:pt idx="63">
                  <c:v>132</c:v>
                </c:pt>
                <c:pt idx="64">
                  <c:v>132</c:v>
                </c:pt>
                <c:pt idx="65">
                  <c:v>132</c:v>
                </c:pt>
                <c:pt idx="66">
                  <c:v>133</c:v>
                </c:pt>
                <c:pt idx="67">
                  <c:v>133</c:v>
                </c:pt>
                <c:pt idx="68">
                  <c:v>133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350</c:v>
                </c:pt>
                <c:pt idx="121">
                  <c:v>856</c:v>
                </c:pt>
                <c:pt idx="122">
                  <c:v>860</c:v>
                </c:pt>
                <c:pt idx="123">
                  <c:v>860</c:v>
                </c:pt>
                <c:pt idx="124">
                  <c:v>860</c:v>
                </c:pt>
                <c:pt idx="125">
                  <c:v>861</c:v>
                </c:pt>
                <c:pt idx="126">
                  <c:v>810</c:v>
                </c:pt>
                <c:pt idx="127">
                  <c:v>619</c:v>
                </c:pt>
                <c:pt idx="128">
                  <c:v>635</c:v>
                </c:pt>
                <c:pt idx="129">
                  <c:v>525</c:v>
                </c:pt>
                <c:pt idx="130">
                  <c:v>543</c:v>
                </c:pt>
                <c:pt idx="131">
                  <c:v>516</c:v>
                </c:pt>
                <c:pt idx="132">
                  <c:v>498</c:v>
                </c:pt>
                <c:pt idx="133">
                  <c:v>394</c:v>
                </c:pt>
                <c:pt idx="134">
                  <c:v>335</c:v>
                </c:pt>
                <c:pt idx="135">
                  <c:v>326</c:v>
                </c:pt>
                <c:pt idx="136">
                  <c:v>282</c:v>
                </c:pt>
                <c:pt idx="137">
                  <c:v>229</c:v>
                </c:pt>
                <c:pt idx="138">
                  <c:v>194</c:v>
                </c:pt>
                <c:pt idx="139">
                  <c:v>159</c:v>
                </c:pt>
                <c:pt idx="140">
                  <c:v>146</c:v>
                </c:pt>
                <c:pt idx="141">
                  <c:v>134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105</c:v>
                </c:pt>
                <c:pt idx="181">
                  <c:v>104</c:v>
                </c:pt>
                <c:pt idx="182">
                  <c:v>104</c:v>
                </c:pt>
                <c:pt idx="183">
                  <c:v>105</c:v>
                </c:pt>
                <c:pt idx="184">
                  <c:v>104</c:v>
                </c:pt>
                <c:pt idx="185">
                  <c:v>104</c:v>
                </c:pt>
                <c:pt idx="186">
                  <c:v>104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332</c:v>
                </c:pt>
                <c:pt idx="241">
                  <c:v>817</c:v>
                </c:pt>
                <c:pt idx="242">
                  <c:v>929</c:v>
                </c:pt>
                <c:pt idx="243">
                  <c:v>990</c:v>
                </c:pt>
                <c:pt idx="244">
                  <c:v>992</c:v>
                </c:pt>
                <c:pt idx="245">
                  <c:v>992</c:v>
                </c:pt>
                <c:pt idx="246">
                  <c:v>753</c:v>
                </c:pt>
                <c:pt idx="247">
                  <c:v>582</c:v>
                </c:pt>
                <c:pt idx="248">
                  <c:v>490</c:v>
                </c:pt>
                <c:pt idx="249">
                  <c:v>486</c:v>
                </c:pt>
                <c:pt idx="250">
                  <c:v>362</c:v>
                </c:pt>
                <c:pt idx="251">
                  <c:v>233</c:v>
                </c:pt>
                <c:pt idx="252">
                  <c:v>187</c:v>
                </c:pt>
                <c:pt idx="253">
                  <c:v>169</c:v>
                </c:pt>
                <c:pt idx="254">
                  <c:v>142</c:v>
                </c:pt>
                <c:pt idx="255">
                  <c:v>120</c:v>
                </c:pt>
                <c:pt idx="256">
                  <c:v>111</c:v>
                </c:pt>
                <c:pt idx="257">
                  <c:v>110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320</c:v>
                </c:pt>
                <c:pt idx="301">
                  <c:v>900</c:v>
                </c:pt>
                <c:pt idx="302">
                  <c:v>897</c:v>
                </c:pt>
                <c:pt idx="303">
                  <c:v>901</c:v>
                </c:pt>
                <c:pt idx="304">
                  <c:v>753</c:v>
                </c:pt>
                <c:pt idx="305">
                  <c:v>369</c:v>
                </c:pt>
                <c:pt idx="306">
                  <c:v>303</c:v>
                </c:pt>
                <c:pt idx="307">
                  <c:v>294</c:v>
                </c:pt>
                <c:pt idx="308">
                  <c:v>301</c:v>
                </c:pt>
                <c:pt idx="309">
                  <c:v>298</c:v>
                </c:pt>
                <c:pt idx="310">
                  <c:v>273</c:v>
                </c:pt>
                <c:pt idx="311">
                  <c:v>225</c:v>
                </c:pt>
                <c:pt idx="312">
                  <c:v>200</c:v>
                </c:pt>
                <c:pt idx="313">
                  <c:v>163</c:v>
                </c:pt>
                <c:pt idx="314">
                  <c:v>138</c:v>
                </c:pt>
                <c:pt idx="315">
                  <c:v>137</c:v>
                </c:pt>
                <c:pt idx="316">
                  <c:v>136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105</c:v>
                </c:pt>
                <c:pt idx="361">
                  <c:v>104</c:v>
                </c:pt>
                <c:pt idx="362">
                  <c:v>104</c:v>
                </c:pt>
                <c:pt idx="363">
                  <c:v>104</c:v>
                </c:pt>
                <c:pt idx="364">
                  <c:v>104</c:v>
                </c:pt>
                <c:pt idx="365">
                  <c:v>104</c:v>
                </c:pt>
                <c:pt idx="366">
                  <c:v>104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341</c:v>
                </c:pt>
                <c:pt idx="421">
                  <c:v>614</c:v>
                </c:pt>
                <c:pt idx="422">
                  <c:v>615</c:v>
                </c:pt>
                <c:pt idx="423">
                  <c:v>615</c:v>
                </c:pt>
                <c:pt idx="424">
                  <c:v>441</c:v>
                </c:pt>
                <c:pt idx="425">
                  <c:v>346</c:v>
                </c:pt>
                <c:pt idx="426">
                  <c:v>347</c:v>
                </c:pt>
                <c:pt idx="427">
                  <c:v>304</c:v>
                </c:pt>
                <c:pt idx="428">
                  <c:v>243</c:v>
                </c:pt>
                <c:pt idx="429">
                  <c:v>219</c:v>
                </c:pt>
                <c:pt idx="430">
                  <c:v>172</c:v>
                </c:pt>
                <c:pt idx="431">
                  <c:v>142</c:v>
                </c:pt>
                <c:pt idx="432">
                  <c:v>132</c:v>
                </c:pt>
                <c:pt idx="433">
                  <c:v>118</c:v>
                </c:pt>
                <c:pt idx="434">
                  <c:v>109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133</c:v>
                </c:pt>
                <c:pt idx="481">
                  <c:v>139</c:v>
                </c:pt>
                <c:pt idx="482">
                  <c:v>140</c:v>
                </c:pt>
                <c:pt idx="483">
                  <c:v>140</c:v>
                </c:pt>
                <c:pt idx="484">
                  <c:v>143</c:v>
                </c:pt>
                <c:pt idx="485">
                  <c:v>141</c:v>
                </c:pt>
                <c:pt idx="486">
                  <c:v>143</c:v>
                </c:pt>
                <c:pt idx="487">
                  <c:v>143</c:v>
                </c:pt>
                <c:pt idx="488">
                  <c:v>141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348</c:v>
                </c:pt>
                <c:pt idx="541">
                  <c:v>927</c:v>
                </c:pt>
                <c:pt idx="542">
                  <c:v>943</c:v>
                </c:pt>
                <c:pt idx="543">
                  <c:v>942</c:v>
                </c:pt>
                <c:pt idx="544">
                  <c:v>903</c:v>
                </c:pt>
                <c:pt idx="545">
                  <c:v>856</c:v>
                </c:pt>
                <c:pt idx="546">
                  <c:v>686</c:v>
                </c:pt>
                <c:pt idx="547">
                  <c:v>660</c:v>
                </c:pt>
                <c:pt idx="548">
                  <c:v>681</c:v>
                </c:pt>
                <c:pt idx="549">
                  <c:v>647</c:v>
                </c:pt>
                <c:pt idx="550">
                  <c:v>504</c:v>
                </c:pt>
                <c:pt idx="551">
                  <c:v>360</c:v>
                </c:pt>
                <c:pt idx="552">
                  <c:v>271</c:v>
                </c:pt>
                <c:pt idx="553">
                  <c:v>239</c:v>
                </c:pt>
                <c:pt idx="554">
                  <c:v>196</c:v>
                </c:pt>
                <c:pt idx="555">
                  <c:v>183</c:v>
                </c:pt>
                <c:pt idx="556">
                  <c:v>162</c:v>
                </c:pt>
                <c:pt idx="557">
                  <c:v>147</c:v>
                </c:pt>
                <c:pt idx="558">
                  <c:v>132</c:v>
                </c:pt>
                <c:pt idx="559">
                  <c:v>120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7B9-4B5A-B981-4A19E805A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2520448"/>
        <c:axId val="502524768"/>
      </c:lineChart>
      <c:catAx>
        <c:axId val="502520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524768"/>
        <c:crosses val="autoZero"/>
        <c:auto val="0"/>
        <c:lblAlgn val="ctr"/>
        <c:lblOffset val="100"/>
        <c:noMultiLvlLbl val="0"/>
      </c:catAx>
      <c:valAx>
        <c:axId val="502524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 Time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52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Sheet1!$B$2:$B$601</c:f>
              <c:numCache>
                <c:formatCode>General</c:formatCode>
                <c:ptCount val="600"/>
                <c:pt idx="0">
                  <c:v>0</c:v>
                </c:pt>
                <c:pt idx="1">
                  <c:v>16.7</c:v>
                </c:pt>
                <c:pt idx="2">
                  <c:v>23.299999999999901</c:v>
                </c:pt>
                <c:pt idx="3">
                  <c:v>23.7</c:v>
                </c:pt>
                <c:pt idx="4">
                  <c:v>25.4</c:v>
                </c:pt>
                <c:pt idx="5">
                  <c:v>26.6</c:v>
                </c:pt>
                <c:pt idx="6">
                  <c:v>27.1</c:v>
                </c:pt>
                <c:pt idx="7">
                  <c:v>28.3</c:v>
                </c:pt>
                <c:pt idx="8">
                  <c:v>29.1</c:v>
                </c:pt>
                <c:pt idx="9">
                  <c:v>30.299999999999901</c:v>
                </c:pt>
                <c:pt idx="10">
                  <c:v>32</c:v>
                </c:pt>
                <c:pt idx="11">
                  <c:v>36</c:v>
                </c:pt>
                <c:pt idx="12">
                  <c:v>41.599999999999902</c:v>
                </c:pt>
                <c:pt idx="13">
                  <c:v>46.4</c:v>
                </c:pt>
                <c:pt idx="14">
                  <c:v>51.9</c:v>
                </c:pt>
                <c:pt idx="15">
                  <c:v>59</c:v>
                </c:pt>
                <c:pt idx="16">
                  <c:v>67.8</c:v>
                </c:pt>
                <c:pt idx="17">
                  <c:v>77.099999999999994</c:v>
                </c:pt>
                <c:pt idx="18">
                  <c:v>86.5</c:v>
                </c:pt>
                <c:pt idx="19">
                  <c:v>94.5</c:v>
                </c:pt>
                <c:pt idx="20">
                  <c:v>72</c:v>
                </c:pt>
                <c:pt idx="21">
                  <c:v>30.9</c:v>
                </c:pt>
                <c:pt idx="22">
                  <c:v>15.8</c:v>
                </c:pt>
                <c:pt idx="23">
                  <c:v>16</c:v>
                </c:pt>
                <c:pt idx="24">
                  <c:v>16</c:v>
                </c:pt>
                <c:pt idx="25">
                  <c:v>15.799999999999899</c:v>
                </c:pt>
                <c:pt idx="26">
                  <c:v>15.5</c:v>
                </c:pt>
                <c:pt idx="27">
                  <c:v>15.6</c:v>
                </c:pt>
                <c:pt idx="28">
                  <c:v>15.9</c:v>
                </c:pt>
                <c:pt idx="29">
                  <c:v>15.8</c:v>
                </c:pt>
                <c:pt idx="30">
                  <c:v>15.8</c:v>
                </c:pt>
                <c:pt idx="31">
                  <c:v>16</c:v>
                </c:pt>
                <c:pt idx="32">
                  <c:v>16</c:v>
                </c:pt>
                <c:pt idx="33">
                  <c:v>15.899999999999901</c:v>
                </c:pt>
                <c:pt idx="34">
                  <c:v>15.4</c:v>
                </c:pt>
                <c:pt idx="35">
                  <c:v>15.5</c:v>
                </c:pt>
                <c:pt idx="36">
                  <c:v>16</c:v>
                </c:pt>
                <c:pt idx="37">
                  <c:v>15.8</c:v>
                </c:pt>
                <c:pt idx="38">
                  <c:v>15.8</c:v>
                </c:pt>
                <c:pt idx="39">
                  <c:v>12</c:v>
                </c:pt>
                <c:pt idx="40">
                  <c:v>8</c:v>
                </c:pt>
                <c:pt idx="41">
                  <c:v>7.9</c:v>
                </c:pt>
                <c:pt idx="42">
                  <c:v>7.6</c:v>
                </c:pt>
                <c:pt idx="43">
                  <c:v>7.6999999999999904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8</c:v>
                </c:pt>
                <c:pt idx="49">
                  <c:v>7.7999999999999901</c:v>
                </c:pt>
                <c:pt idx="50">
                  <c:v>7.6</c:v>
                </c:pt>
                <c:pt idx="51">
                  <c:v>6.4999999999999902</c:v>
                </c:pt>
                <c:pt idx="52">
                  <c:v>3.69999999999999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1.8999999999999899</c:v>
                </c:pt>
                <c:pt idx="57">
                  <c:v>1.8999999999999899</c:v>
                </c:pt>
                <c:pt idx="58">
                  <c:v>2</c:v>
                </c:pt>
                <c:pt idx="59">
                  <c:v>2</c:v>
                </c:pt>
                <c:pt idx="60">
                  <c:v>39.4</c:v>
                </c:pt>
                <c:pt idx="61">
                  <c:v>100.8</c:v>
                </c:pt>
                <c:pt idx="62">
                  <c:v>128</c:v>
                </c:pt>
                <c:pt idx="63">
                  <c:v>132</c:v>
                </c:pt>
                <c:pt idx="64">
                  <c:v>133</c:v>
                </c:pt>
                <c:pt idx="65">
                  <c:v>133</c:v>
                </c:pt>
                <c:pt idx="66">
                  <c:v>128.19999999999999</c:v>
                </c:pt>
                <c:pt idx="67">
                  <c:v>95.8</c:v>
                </c:pt>
                <c:pt idx="68">
                  <c:v>54.8</c:v>
                </c:pt>
                <c:pt idx="69">
                  <c:v>28.3</c:v>
                </c:pt>
                <c:pt idx="70">
                  <c:v>15.5</c:v>
                </c:pt>
                <c:pt idx="71">
                  <c:v>15.9</c:v>
                </c:pt>
                <c:pt idx="72">
                  <c:v>15.9</c:v>
                </c:pt>
                <c:pt idx="73">
                  <c:v>16</c:v>
                </c:pt>
                <c:pt idx="74">
                  <c:v>16</c:v>
                </c:pt>
                <c:pt idx="75">
                  <c:v>16</c:v>
                </c:pt>
                <c:pt idx="76">
                  <c:v>15.7</c:v>
                </c:pt>
                <c:pt idx="77">
                  <c:v>15.3</c:v>
                </c:pt>
                <c:pt idx="78">
                  <c:v>15.6</c:v>
                </c:pt>
                <c:pt idx="79">
                  <c:v>15.9</c:v>
                </c:pt>
                <c:pt idx="80">
                  <c:v>15.9</c:v>
                </c:pt>
                <c:pt idx="81">
                  <c:v>16</c:v>
                </c:pt>
                <c:pt idx="82">
                  <c:v>16</c:v>
                </c:pt>
                <c:pt idx="83">
                  <c:v>15.8</c:v>
                </c:pt>
                <c:pt idx="84">
                  <c:v>15.8</c:v>
                </c:pt>
                <c:pt idx="85">
                  <c:v>15.5</c:v>
                </c:pt>
                <c:pt idx="86">
                  <c:v>15.4</c:v>
                </c:pt>
                <c:pt idx="87">
                  <c:v>15.9</c:v>
                </c:pt>
                <c:pt idx="88">
                  <c:v>16</c:v>
                </c:pt>
                <c:pt idx="89">
                  <c:v>16</c:v>
                </c:pt>
                <c:pt idx="90">
                  <c:v>16</c:v>
                </c:pt>
                <c:pt idx="91">
                  <c:v>15.8</c:v>
                </c:pt>
                <c:pt idx="92">
                  <c:v>15.5</c:v>
                </c:pt>
                <c:pt idx="93">
                  <c:v>15.4</c:v>
                </c:pt>
                <c:pt idx="94">
                  <c:v>15.7</c:v>
                </c:pt>
                <c:pt idx="95">
                  <c:v>16</c:v>
                </c:pt>
                <c:pt idx="96">
                  <c:v>16</c:v>
                </c:pt>
                <c:pt idx="97">
                  <c:v>16</c:v>
                </c:pt>
                <c:pt idx="98">
                  <c:v>15.8</c:v>
                </c:pt>
                <c:pt idx="99">
                  <c:v>15.8</c:v>
                </c:pt>
                <c:pt idx="100">
                  <c:v>15.7</c:v>
                </c:pt>
                <c:pt idx="101">
                  <c:v>15.4</c:v>
                </c:pt>
                <c:pt idx="102">
                  <c:v>15.7</c:v>
                </c:pt>
                <c:pt idx="103">
                  <c:v>16</c:v>
                </c:pt>
                <c:pt idx="104">
                  <c:v>16</c:v>
                </c:pt>
                <c:pt idx="105">
                  <c:v>16</c:v>
                </c:pt>
                <c:pt idx="106">
                  <c:v>15.8</c:v>
                </c:pt>
                <c:pt idx="107">
                  <c:v>15.8</c:v>
                </c:pt>
                <c:pt idx="108">
                  <c:v>15.5999999999999</c:v>
                </c:pt>
                <c:pt idx="109">
                  <c:v>15.399999999999901</c:v>
                </c:pt>
                <c:pt idx="110">
                  <c:v>15.799999999999899</c:v>
                </c:pt>
                <c:pt idx="111">
                  <c:v>16</c:v>
                </c:pt>
                <c:pt idx="112">
                  <c:v>16</c:v>
                </c:pt>
                <c:pt idx="113">
                  <c:v>13.6</c:v>
                </c:pt>
                <c:pt idx="114">
                  <c:v>9.6</c:v>
                </c:pt>
                <c:pt idx="115">
                  <c:v>8</c:v>
                </c:pt>
                <c:pt idx="116">
                  <c:v>7.6</c:v>
                </c:pt>
                <c:pt idx="117">
                  <c:v>7.6</c:v>
                </c:pt>
                <c:pt idx="118">
                  <c:v>8</c:v>
                </c:pt>
                <c:pt idx="119">
                  <c:v>8</c:v>
                </c:pt>
                <c:pt idx="120">
                  <c:v>16.3</c:v>
                </c:pt>
                <c:pt idx="121">
                  <c:v>30.4</c:v>
                </c:pt>
                <c:pt idx="122">
                  <c:v>37.1</c:v>
                </c:pt>
                <c:pt idx="123">
                  <c:v>37.9</c:v>
                </c:pt>
                <c:pt idx="124">
                  <c:v>37</c:v>
                </c:pt>
                <c:pt idx="125">
                  <c:v>36.6</c:v>
                </c:pt>
                <c:pt idx="126">
                  <c:v>38.200000000000003</c:v>
                </c:pt>
                <c:pt idx="127">
                  <c:v>39.099999999999902</c:v>
                </c:pt>
                <c:pt idx="128">
                  <c:v>40.299999999999997</c:v>
                </c:pt>
                <c:pt idx="129">
                  <c:v>41.8</c:v>
                </c:pt>
                <c:pt idx="130">
                  <c:v>43.8</c:v>
                </c:pt>
                <c:pt idx="131">
                  <c:v>47.599999999999902</c:v>
                </c:pt>
                <c:pt idx="132">
                  <c:v>54</c:v>
                </c:pt>
                <c:pt idx="133">
                  <c:v>64.599999999999994</c:v>
                </c:pt>
                <c:pt idx="134">
                  <c:v>77.199999999999903</c:v>
                </c:pt>
                <c:pt idx="135">
                  <c:v>89.1</c:v>
                </c:pt>
                <c:pt idx="136">
                  <c:v>100.5</c:v>
                </c:pt>
                <c:pt idx="137">
                  <c:v>113.69999999999899</c:v>
                </c:pt>
                <c:pt idx="138">
                  <c:v>126.6</c:v>
                </c:pt>
                <c:pt idx="139">
                  <c:v>100.4</c:v>
                </c:pt>
                <c:pt idx="140">
                  <c:v>71.099999999999994</c:v>
                </c:pt>
                <c:pt idx="141">
                  <c:v>70.599999999999994</c:v>
                </c:pt>
                <c:pt idx="142">
                  <c:v>41.5</c:v>
                </c:pt>
                <c:pt idx="143">
                  <c:v>15.8</c:v>
                </c:pt>
                <c:pt idx="144">
                  <c:v>16</c:v>
                </c:pt>
                <c:pt idx="145">
                  <c:v>15.7</c:v>
                </c:pt>
                <c:pt idx="146">
                  <c:v>15.7</c:v>
                </c:pt>
                <c:pt idx="147">
                  <c:v>16</c:v>
                </c:pt>
                <c:pt idx="148">
                  <c:v>15.7</c:v>
                </c:pt>
                <c:pt idx="149">
                  <c:v>15.5</c:v>
                </c:pt>
                <c:pt idx="150">
                  <c:v>15.8</c:v>
                </c:pt>
                <c:pt idx="151">
                  <c:v>16</c:v>
                </c:pt>
                <c:pt idx="152">
                  <c:v>15.9</c:v>
                </c:pt>
                <c:pt idx="153">
                  <c:v>15.7</c:v>
                </c:pt>
                <c:pt idx="154">
                  <c:v>15.8</c:v>
                </c:pt>
                <c:pt idx="155">
                  <c:v>16</c:v>
                </c:pt>
                <c:pt idx="156">
                  <c:v>15.8</c:v>
                </c:pt>
                <c:pt idx="157">
                  <c:v>15.5</c:v>
                </c:pt>
                <c:pt idx="158">
                  <c:v>15.7</c:v>
                </c:pt>
                <c:pt idx="159">
                  <c:v>16</c:v>
                </c:pt>
                <c:pt idx="160">
                  <c:v>15.9</c:v>
                </c:pt>
                <c:pt idx="161">
                  <c:v>15.7</c:v>
                </c:pt>
                <c:pt idx="162">
                  <c:v>15.799999999999899</c:v>
                </c:pt>
                <c:pt idx="163">
                  <c:v>16</c:v>
                </c:pt>
                <c:pt idx="164">
                  <c:v>15.6</c:v>
                </c:pt>
                <c:pt idx="165">
                  <c:v>15.5</c:v>
                </c:pt>
                <c:pt idx="166">
                  <c:v>15.9</c:v>
                </c:pt>
                <c:pt idx="167">
                  <c:v>15.9</c:v>
                </c:pt>
                <c:pt idx="168">
                  <c:v>15.9</c:v>
                </c:pt>
                <c:pt idx="169">
                  <c:v>16</c:v>
                </c:pt>
                <c:pt idx="170">
                  <c:v>15.8</c:v>
                </c:pt>
                <c:pt idx="171">
                  <c:v>15.6</c:v>
                </c:pt>
                <c:pt idx="172">
                  <c:v>15.6</c:v>
                </c:pt>
                <c:pt idx="173">
                  <c:v>15.7</c:v>
                </c:pt>
                <c:pt idx="174">
                  <c:v>15.8</c:v>
                </c:pt>
                <c:pt idx="175">
                  <c:v>15.9</c:v>
                </c:pt>
                <c:pt idx="176">
                  <c:v>16</c:v>
                </c:pt>
                <c:pt idx="177">
                  <c:v>15.9</c:v>
                </c:pt>
                <c:pt idx="178">
                  <c:v>15.8</c:v>
                </c:pt>
                <c:pt idx="179">
                  <c:v>15.7</c:v>
                </c:pt>
                <c:pt idx="180">
                  <c:v>53.599999999999902</c:v>
                </c:pt>
                <c:pt idx="181">
                  <c:v>116.6</c:v>
                </c:pt>
                <c:pt idx="182">
                  <c:v>138.69999999999999</c:v>
                </c:pt>
                <c:pt idx="183">
                  <c:v>135.80000000000001</c:v>
                </c:pt>
                <c:pt idx="184">
                  <c:v>135.80000000000001</c:v>
                </c:pt>
                <c:pt idx="185">
                  <c:v>135.1</c:v>
                </c:pt>
                <c:pt idx="186">
                  <c:v>101.2</c:v>
                </c:pt>
                <c:pt idx="187">
                  <c:v>42</c:v>
                </c:pt>
                <c:pt idx="188">
                  <c:v>15.8</c:v>
                </c:pt>
                <c:pt idx="189">
                  <c:v>15.6</c:v>
                </c:pt>
                <c:pt idx="190">
                  <c:v>15.8</c:v>
                </c:pt>
                <c:pt idx="191">
                  <c:v>16</c:v>
                </c:pt>
                <c:pt idx="192">
                  <c:v>16</c:v>
                </c:pt>
                <c:pt idx="193">
                  <c:v>15.8</c:v>
                </c:pt>
                <c:pt idx="194">
                  <c:v>15.6</c:v>
                </c:pt>
                <c:pt idx="195">
                  <c:v>15.8</c:v>
                </c:pt>
                <c:pt idx="196">
                  <c:v>15.9</c:v>
                </c:pt>
                <c:pt idx="197">
                  <c:v>15.6</c:v>
                </c:pt>
                <c:pt idx="198">
                  <c:v>15.7</c:v>
                </c:pt>
                <c:pt idx="199">
                  <c:v>16</c:v>
                </c:pt>
                <c:pt idx="200">
                  <c:v>16</c:v>
                </c:pt>
                <c:pt idx="201">
                  <c:v>15.8</c:v>
                </c:pt>
                <c:pt idx="202">
                  <c:v>15.6</c:v>
                </c:pt>
                <c:pt idx="203">
                  <c:v>15.8</c:v>
                </c:pt>
                <c:pt idx="204">
                  <c:v>15.9</c:v>
                </c:pt>
                <c:pt idx="205">
                  <c:v>15.6</c:v>
                </c:pt>
                <c:pt idx="206">
                  <c:v>15.7</c:v>
                </c:pt>
                <c:pt idx="207">
                  <c:v>16</c:v>
                </c:pt>
                <c:pt idx="208">
                  <c:v>15.8</c:v>
                </c:pt>
                <c:pt idx="209">
                  <c:v>15.8</c:v>
                </c:pt>
                <c:pt idx="210">
                  <c:v>15.8</c:v>
                </c:pt>
                <c:pt idx="211">
                  <c:v>15.7</c:v>
                </c:pt>
                <c:pt idx="212">
                  <c:v>15.9</c:v>
                </c:pt>
                <c:pt idx="213">
                  <c:v>15.7</c:v>
                </c:pt>
                <c:pt idx="214">
                  <c:v>15.7</c:v>
                </c:pt>
                <c:pt idx="215">
                  <c:v>15.8</c:v>
                </c:pt>
                <c:pt idx="216">
                  <c:v>15.8</c:v>
                </c:pt>
                <c:pt idx="217">
                  <c:v>16</c:v>
                </c:pt>
                <c:pt idx="218">
                  <c:v>15.8</c:v>
                </c:pt>
                <c:pt idx="219">
                  <c:v>15.7</c:v>
                </c:pt>
                <c:pt idx="220">
                  <c:v>15.9</c:v>
                </c:pt>
                <c:pt idx="221">
                  <c:v>15.7</c:v>
                </c:pt>
                <c:pt idx="222">
                  <c:v>15.7</c:v>
                </c:pt>
                <c:pt idx="223">
                  <c:v>15.8</c:v>
                </c:pt>
                <c:pt idx="224">
                  <c:v>15.8</c:v>
                </c:pt>
                <c:pt idx="225">
                  <c:v>16</c:v>
                </c:pt>
                <c:pt idx="226">
                  <c:v>15.7</c:v>
                </c:pt>
                <c:pt idx="227">
                  <c:v>13.7</c:v>
                </c:pt>
                <c:pt idx="228">
                  <c:v>10</c:v>
                </c:pt>
                <c:pt idx="229">
                  <c:v>7.8</c:v>
                </c:pt>
                <c:pt idx="230">
                  <c:v>7.7</c:v>
                </c:pt>
                <c:pt idx="231">
                  <c:v>7.9</c:v>
                </c:pt>
                <c:pt idx="232">
                  <c:v>8</c:v>
                </c:pt>
                <c:pt idx="233">
                  <c:v>8</c:v>
                </c:pt>
                <c:pt idx="234">
                  <c:v>7.9</c:v>
                </c:pt>
                <c:pt idx="235">
                  <c:v>7.9</c:v>
                </c:pt>
                <c:pt idx="236">
                  <c:v>8</c:v>
                </c:pt>
                <c:pt idx="237">
                  <c:v>7.8</c:v>
                </c:pt>
                <c:pt idx="238">
                  <c:v>7.7</c:v>
                </c:pt>
                <c:pt idx="239">
                  <c:v>7.9</c:v>
                </c:pt>
                <c:pt idx="240">
                  <c:v>15</c:v>
                </c:pt>
                <c:pt idx="241">
                  <c:v>26.4</c:v>
                </c:pt>
                <c:pt idx="242">
                  <c:v>31.4</c:v>
                </c:pt>
                <c:pt idx="243">
                  <c:v>32</c:v>
                </c:pt>
                <c:pt idx="244">
                  <c:v>31.5</c:v>
                </c:pt>
                <c:pt idx="245">
                  <c:v>31.1</c:v>
                </c:pt>
                <c:pt idx="246">
                  <c:v>34.799999999999997</c:v>
                </c:pt>
                <c:pt idx="247">
                  <c:v>39.700000000000003</c:v>
                </c:pt>
                <c:pt idx="248">
                  <c:v>42.3</c:v>
                </c:pt>
                <c:pt idx="249">
                  <c:v>46</c:v>
                </c:pt>
                <c:pt idx="250">
                  <c:v>54.2</c:v>
                </c:pt>
                <c:pt idx="251">
                  <c:v>69.5</c:v>
                </c:pt>
                <c:pt idx="252">
                  <c:v>86.5</c:v>
                </c:pt>
                <c:pt idx="253">
                  <c:v>100</c:v>
                </c:pt>
                <c:pt idx="254">
                  <c:v>107.3</c:v>
                </c:pt>
                <c:pt idx="255">
                  <c:v>86.5</c:v>
                </c:pt>
                <c:pt idx="256">
                  <c:v>65.7</c:v>
                </c:pt>
                <c:pt idx="257">
                  <c:v>46.5</c:v>
                </c:pt>
                <c:pt idx="258">
                  <c:v>21</c:v>
                </c:pt>
                <c:pt idx="259">
                  <c:v>16</c:v>
                </c:pt>
                <c:pt idx="260">
                  <c:v>16</c:v>
                </c:pt>
                <c:pt idx="261">
                  <c:v>15.7</c:v>
                </c:pt>
                <c:pt idx="262">
                  <c:v>15.7</c:v>
                </c:pt>
                <c:pt idx="263">
                  <c:v>15.7</c:v>
                </c:pt>
                <c:pt idx="264">
                  <c:v>15.5</c:v>
                </c:pt>
                <c:pt idx="265">
                  <c:v>15.799999999999899</c:v>
                </c:pt>
                <c:pt idx="266">
                  <c:v>16</c:v>
                </c:pt>
                <c:pt idx="267">
                  <c:v>16</c:v>
                </c:pt>
                <c:pt idx="268">
                  <c:v>15.8</c:v>
                </c:pt>
                <c:pt idx="269">
                  <c:v>15.8</c:v>
                </c:pt>
                <c:pt idx="270">
                  <c:v>15.799999999999899</c:v>
                </c:pt>
                <c:pt idx="271">
                  <c:v>15.6</c:v>
                </c:pt>
                <c:pt idx="272">
                  <c:v>15.6</c:v>
                </c:pt>
                <c:pt idx="273">
                  <c:v>15.8</c:v>
                </c:pt>
                <c:pt idx="274">
                  <c:v>16</c:v>
                </c:pt>
                <c:pt idx="275">
                  <c:v>15.8</c:v>
                </c:pt>
                <c:pt idx="276">
                  <c:v>15.8</c:v>
                </c:pt>
                <c:pt idx="277">
                  <c:v>16</c:v>
                </c:pt>
                <c:pt idx="278">
                  <c:v>15.6</c:v>
                </c:pt>
                <c:pt idx="279">
                  <c:v>15.6</c:v>
                </c:pt>
                <c:pt idx="280">
                  <c:v>15.8</c:v>
                </c:pt>
                <c:pt idx="281">
                  <c:v>15.8</c:v>
                </c:pt>
                <c:pt idx="282">
                  <c:v>16</c:v>
                </c:pt>
                <c:pt idx="283">
                  <c:v>14.3</c:v>
                </c:pt>
                <c:pt idx="284">
                  <c:v>10.199999999999999</c:v>
                </c:pt>
                <c:pt idx="285">
                  <c:v>7.9</c:v>
                </c:pt>
                <c:pt idx="286">
                  <c:v>7.9</c:v>
                </c:pt>
                <c:pt idx="287">
                  <c:v>7.9</c:v>
                </c:pt>
                <c:pt idx="288">
                  <c:v>11.1</c:v>
                </c:pt>
                <c:pt idx="289">
                  <c:v>12.3</c:v>
                </c:pt>
                <c:pt idx="290">
                  <c:v>10</c:v>
                </c:pt>
                <c:pt idx="291">
                  <c:v>9.6999999999999993</c:v>
                </c:pt>
                <c:pt idx="292">
                  <c:v>9.9</c:v>
                </c:pt>
                <c:pt idx="293">
                  <c:v>9.9</c:v>
                </c:pt>
                <c:pt idx="294">
                  <c:v>9.8000000000000007</c:v>
                </c:pt>
                <c:pt idx="295">
                  <c:v>7.1</c:v>
                </c:pt>
                <c:pt idx="296">
                  <c:v>3.2</c:v>
                </c:pt>
                <c:pt idx="297">
                  <c:v>2</c:v>
                </c:pt>
                <c:pt idx="298">
                  <c:v>2</c:v>
                </c:pt>
                <c:pt idx="299">
                  <c:v>1.9</c:v>
                </c:pt>
                <c:pt idx="300">
                  <c:v>28.2</c:v>
                </c:pt>
                <c:pt idx="301">
                  <c:v>73.599999999999994</c:v>
                </c:pt>
                <c:pt idx="302">
                  <c:v>89.4</c:v>
                </c:pt>
                <c:pt idx="303">
                  <c:v>90.1</c:v>
                </c:pt>
                <c:pt idx="304">
                  <c:v>92.1</c:v>
                </c:pt>
                <c:pt idx="305">
                  <c:v>98</c:v>
                </c:pt>
                <c:pt idx="306">
                  <c:v>90.199999999999903</c:v>
                </c:pt>
                <c:pt idx="307">
                  <c:v>57</c:v>
                </c:pt>
                <c:pt idx="308">
                  <c:v>39.299999999999997</c:v>
                </c:pt>
                <c:pt idx="309">
                  <c:v>39</c:v>
                </c:pt>
                <c:pt idx="310">
                  <c:v>40.4</c:v>
                </c:pt>
                <c:pt idx="311">
                  <c:v>44.4</c:v>
                </c:pt>
                <c:pt idx="312">
                  <c:v>49</c:v>
                </c:pt>
                <c:pt idx="313">
                  <c:v>55.7</c:v>
                </c:pt>
                <c:pt idx="314">
                  <c:v>63.2</c:v>
                </c:pt>
                <c:pt idx="315">
                  <c:v>66.5</c:v>
                </c:pt>
                <c:pt idx="316">
                  <c:v>52.599999999999902</c:v>
                </c:pt>
                <c:pt idx="317">
                  <c:v>26.9</c:v>
                </c:pt>
                <c:pt idx="318">
                  <c:v>15.5</c:v>
                </c:pt>
                <c:pt idx="319">
                  <c:v>15.8</c:v>
                </c:pt>
                <c:pt idx="320">
                  <c:v>16</c:v>
                </c:pt>
                <c:pt idx="321">
                  <c:v>15.9</c:v>
                </c:pt>
                <c:pt idx="322">
                  <c:v>15.9</c:v>
                </c:pt>
                <c:pt idx="323">
                  <c:v>15.8</c:v>
                </c:pt>
                <c:pt idx="324">
                  <c:v>15.6</c:v>
                </c:pt>
                <c:pt idx="325">
                  <c:v>15.7</c:v>
                </c:pt>
                <c:pt idx="326">
                  <c:v>15.7</c:v>
                </c:pt>
                <c:pt idx="327">
                  <c:v>15.8</c:v>
                </c:pt>
                <c:pt idx="328">
                  <c:v>15.9</c:v>
                </c:pt>
                <c:pt idx="329">
                  <c:v>15.9</c:v>
                </c:pt>
                <c:pt idx="330">
                  <c:v>16</c:v>
                </c:pt>
                <c:pt idx="331">
                  <c:v>15.6</c:v>
                </c:pt>
                <c:pt idx="332">
                  <c:v>15.6</c:v>
                </c:pt>
                <c:pt idx="333">
                  <c:v>16</c:v>
                </c:pt>
                <c:pt idx="334">
                  <c:v>15.7</c:v>
                </c:pt>
                <c:pt idx="335">
                  <c:v>15.7</c:v>
                </c:pt>
                <c:pt idx="336">
                  <c:v>15.9</c:v>
                </c:pt>
                <c:pt idx="337">
                  <c:v>15.9</c:v>
                </c:pt>
                <c:pt idx="338">
                  <c:v>15.8</c:v>
                </c:pt>
                <c:pt idx="339">
                  <c:v>15.6</c:v>
                </c:pt>
                <c:pt idx="340">
                  <c:v>15.8</c:v>
                </c:pt>
                <c:pt idx="341">
                  <c:v>16</c:v>
                </c:pt>
                <c:pt idx="342">
                  <c:v>15.7</c:v>
                </c:pt>
                <c:pt idx="343">
                  <c:v>15.6</c:v>
                </c:pt>
                <c:pt idx="344">
                  <c:v>15.9</c:v>
                </c:pt>
                <c:pt idx="345">
                  <c:v>16</c:v>
                </c:pt>
                <c:pt idx="346">
                  <c:v>15.6</c:v>
                </c:pt>
                <c:pt idx="347">
                  <c:v>15.6</c:v>
                </c:pt>
                <c:pt idx="348">
                  <c:v>16</c:v>
                </c:pt>
                <c:pt idx="349">
                  <c:v>16</c:v>
                </c:pt>
                <c:pt idx="350">
                  <c:v>15.6</c:v>
                </c:pt>
                <c:pt idx="351">
                  <c:v>15.6</c:v>
                </c:pt>
                <c:pt idx="352">
                  <c:v>16</c:v>
                </c:pt>
                <c:pt idx="353">
                  <c:v>11.9</c:v>
                </c:pt>
                <c:pt idx="354">
                  <c:v>7.9</c:v>
                </c:pt>
                <c:pt idx="355">
                  <c:v>8</c:v>
                </c:pt>
                <c:pt idx="356">
                  <c:v>8</c:v>
                </c:pt>
                <c:pt idx="357">
                  <c:v>8</c:v>
                </c:pt>
                <c:pt idx="358">
                  <c:v>7.8</c:v>
                </c:pt>
                <c:pt idx="359">
                  <c:v>7.8</c:v>
                </c:pt>
                <c:pt idx="360">
                  <c:v>27.6</c:v>
                </c:pt>
                <c:pt idx="361">
                  <c:v>61.3</c:v>
                </c:pt>
                <c:pt idx="362">
                  <c:v>71.900000000000006</c:v>
                </c:pt>
                <c:pt idx="363">
                  <c:v>70.7</c:v>
                </c:pt>
                <c:pt idx="364">
                  <c:v>73.5</c:v>
                </c:pt>
                <c:pt idx="365">
                  <c:v>72.5</c:v>
                </c:pt>
                <c:pt idx="366">
                  <c:v>66.8</c:v>
                </c:pt>
                <c:pt idx="367">
                  <c:v>50.5</c:v>
                </c:pt>
                <c:pt idx="368">
                  <c:v>40.099999999999902</c:v>
                </c:pt>
                <c:pt idx="369">
                  <c:v>43.099999999999902</c:v>
                </c:pt>
                <c:pt idx="370">
                  <c:v>46.599999999999902</c:v>
                </c:pt>
                <c:pt idx="371">
                  <c:v>53</c:v>
                </c:pt>
                <c:pt idx="372">
                  <c:v>60</c:v>
                </c:pt>
                <c:pt idx="373">
                  <c:v>43.599999999999902</c:v>
                </c:pt>
                <c:pt idx="374">
                  <c:v>20.100000000000001</c:v>
                </c:pt>
                <c:pt idx="375">
                  <c:v>15.9</c:v>
                </c:pt>
                <c:pt idx="376">
                  <c:v>15.6</c:v>
                </c:pt>
                <c:pt idx="377">
                  <c:v>15.399999999999901</c:v>
                </c:pt>
                <c:pt idx="378">
                  <c:v>15.799999999999899</c:v>
                </c:pt>
                <c:pt idx="379">
                  <c:v>16</c:v>
                </c:pt>
                <c:pt idx="380">
                  <c:v>15.9</c:v>
                </c:pt>
                <c:pt idx="381">
                  <c:v>15.9</c:v>
                </c:pt>
                <c:pt idx="382">
                  <c:v>15.9</c:v>
                </c:pt>
                <c:pt idx="383">
                  <c:v>15.7</c:v>
                </c:pt>
                <c:pt idx="384">
                  <c:v>15.399999999999901</c:v>
                </c:pt>
                <c:pt idx="385">
                  <c:v>15.5999999999999</c:v>
                </c:pt>
                <c:pt idx="386">
                  <c:v>16</c:v>
                </c:pt>
                <c:pt idx="387">
                  <c:v>15.899999999999901</c:v>
                </c:pt>
                <c:pt idx="388">
                  <c:v>15.899999999999901</c:v>
                </c:pt>
                <c:pt idx="389">
                  <c:v>16</c:v>
                </c:pt>
                <c:pt idx="390">
                  <c:v>15.899999999999901</c:v>
                </c:pt>
                <c:pt idx="391">
                  <c:v>15.299999999999899</c:v>
                </c:pt>
                <c:pt idx="392">
                  <c:v>15.399999999999901</c:v>
                </c:pt>
                <c:pt idx="393">
                  <c:v>16</c:v>
                </c:pt>
                <c:pt idx="394">
                  <c:v>15.899999999999901</c:v>
                </c:pt>
                <c:pt idx="395">
                  <c:v>15.899999999999901</c:v>
                </c:pt>
                <c:pt idx="396">
                  <c:v>15.7</c:v>
                </c:pt>
                <c:pt idx="397">
                  <c:v>11.7</c:v>
                </c:pt>
                <c:pt idx="398">
                  <c:v>7.8999999999999897</c:v>
                </c:pt>
                <c:pt idx="399">
                  <c:v>7.6999999999999904</c:v>
                </c:pt>
                <c:pt idx="400">
                  <c:v>7.7999999999999901</c:v>
                </c:pt>
                <c:pt idx="401">
                  <c:v>8</c:v>
                </c:pt>
                <c:pt idx="402">
                  <c:v>7.8999999999999897</c:v>
                </c:pt>
                <c:pt idx="403">
                  <c:v>7.8999999999999897</c:v>
                </c:pt>
                <c:pt idx="404">
                  <c:v>8</c:v>
                </c:pt>
                <c:pt idx="405">
                  <c:v>8</c:v>
                </c:pt>
                <c:pt idx="406">
                  <c:v>7.6999999999999904</c:v>
                </c:pt>
                <c:pt idx="407">
                  <c:v>7.6999999999999904</c:v>
                </c:pt>
                <c:pt idx="408">
                  <c:v>8</c:v>
                </c:pt>
                <c:pt idx="409">
                  <c:v>7.8999999999999897</c:v>
                </c:pt>
                <c:pt idx="410">
                  <c:v>5.5999999999999899</c:v>
                </c:pt>
                <c:pt idx="411">
                  <c:v>2.69999999999999</c:v>
                </c:pt>
                <c:pt idx="412">
                  <c:v>2</c:v>
                </c:pt>
                <c:pt idx="413">
                  <c:v>2</c:v>
                </c:pt>
                <c:pt idx="414">
                  <c:v>2</c:v>
                </c:pt>
                <c:pt idx="415">
                  <c:v>2</c:v>
                </c:pt>
                <c:pt idx="416">
                  <c:v>1.8999999999999899</c:v>
                </c:pt>
                <c:pt idx="417">
                  <c:v>1.8999999999999899</c:v>
                </c:pt>
                <c:pt idx="418">
                  <c:v>2</c:v>
                </c:pt>
                <c:pt idx="419">
                  <c:v>2</c:v>
                </c:pt>
                <c:pt idx="420">
                  <c:v>21.6999999999999</c:v>
                </c:pt>
                <c:pt idx="421">
                  <c:v>55.999999999999901</c:v>
                </c:pt>
                <c:pt idx="422">
                  <c:v>68.699999999999903</c:v>
                </c:pt>
                <c:pt idx="423">
                  <c:v>69.199999999999903</c:v>
                </c:pt>
                <c:pt idx="424">
                  <c:v>71.3</c:v>
                </c:pt>
                <c:pt idx="425">
                  <c:v>74.099999999999994</c:v>
                </c:pt>
                <c:pt idx="426">
                  <c:v>66.599999999999994</c:v>
                </c:pt>
                <c:pt idx="427">
                  <c:v>44.1</c:v>
                </c:pt>
                <c:pt idx="428">
                  <c:v>34.299999999999997</c:v>
                </c:pt>
                <c:pt idx="429">
                  <c:v>36.9</c:v>
                </c:pt>
                <c:pt idx="430">
                  <c:v>40</c:v>
                </c:pt>
                <c:pt idx="431">
                  <c:v>46</c:v>
                </c:pt>
                <c:pt idx="432">
                  <c:v>51</c:v>
                </c:pt>
                <c:pt idx="433">
                  <c:v>54.8</c:v>
                </c:pt>
                <c:pt idx="434">
                  <c:v>46.3</c:v>
                </c:pt>
                <c:pt idx="435">
                  <c:v>25.8</c:v>
                </c:pt>
                <c:pt idx="436">
                  <c:v>15.8</c:v>
                </c:pt>
                <c:pt idx="437">
                  <c:v>15.7</c:v>
                </c:pt>
                <c:pt idx="438">
                  <c:v>15.5</c:v>
                </c:pt>
                <c:pt idx="439">
                  <c:v>15.5</c:v>
                </c:pt>
                <c:pt idx="440">
                  <c:v>15.9</c:v>
                </c:pt>
                <c:pt idx="441">
                  <c:v>16</c:v>
                </c:pt>
                <c:pt idx="442">
                  <c:v>16</c:v>
                </c:pt>
                <c:pt idx="443">
                  <c:v>16</c:v>
                </c:pt>
                <c:pt idx="444">
                  <c:v>15.8</c:v>
                </c:pt>
                <c:pt idx="445">
                  <c:v>15.5</c:v>
                </c:pt>
                <c:pt idx="446">
                  <c:v>15.4</c:v>
                </c:pt>
                <c:pt idx="447">
                  <c:v>15.7</c:v>
                </c:pt>
                <c:pt idx="448">
                  <c:v>16</c:v>
                </c:pt>
                <c:pt idx="449">
                  <c:v>16</c:v>
                </c:pt>
                <c:pt idx="450">
                  <c:v>16</c:v>
                </c:pt>
                <c:pt idx="451">
                  <c:v>15.8</c:v>
                </c:pt>
                <c:pt idx="452">
                  <c:v>15.8</c:v>
                </c:pt>
                <c:pt idx="453">
                  <c:v>15.5</c:v>
                </c:pt>
                <c:pt idx="454">
                  <c:v>15.4</c:v>
                </c:pt>
                <c:pt idx="455">
                  <c:v>15.9</c:v>
                </c:pt>
                <c:pt idx="456">
                  <c:v>14.9</c:v>
                </c:pt>
                <c:pt idx="457">
                  <c:v>10.9</c:v>
                </c:pt>
                <c:pt idx="458">
                  <c:v>8</c:v>
                </c:pt>
                <c:pt idx="459">
                  <c:v>7.8</c:v>
                </c:pt>
                <c:pt idx="460">
                  <c:v>7.8</c:v>
                </c:pt>
                <c:pt idx="461">
                  <c:v>7.8</c:v>
                </c:pt>
                <c:pt idx="462">
                  <c:v>7.8</c:v>
                </c:pt>
                <c:pt idx="463">
                  <c:v>8</c:v>
                </c:pt>
                <c:pt idx="464">
                  <c:v>8</c:v>
                </c:pt>
                <c:pt idx="465">
                  <c:v>8</c:v>
                </c:pt>
                <c:pt idx="466">
                  <c:v>8</c:v>
                </c:pt>
                <c:pt idx="467">
                  <c:v>7.8</c:v>
                </c:pt>
                <c:pt idx="468">
                  <c:v>7.4</c:v>
                </c:pt>
                <c:pt idx="469">
                  <c:v>4.5</c:v>
                </c:pt>
                <c:pt idx="470">
                  <c:v>1.9</c:v>
                </c:pt>
                <c:pt idx="471">
                  <c:v>2</c:v>
                </c:pt>
                <c:pt idx="472">
                  <c:v>2</c:v>
                </c:pt>
                <c:pt idx="473">
                  <c:v>2</c:v>
                </c:pt>
                <c:pt idx="474">
                  <c:v>2</c:v>
                </c:pt>
                <c:pt idx="475">
                  <c:v>1.9</c:v>
                </c:pt>
                <c:pt idx="476">
                  <c:v>1.9</c:v>
                </c:pt>
                <c:pt idx="477">
                  <c:v>2</c:v>
                </c:pt>
                <c:pt idx="478">
                  <c:v>2</c:v>
                </c:pt>
                <c:pt idx="479">
                  <c:v>2</c:v>
                </c:pt>
                <c:pt idx="480">
                  <c:v>23.4</c:v>
                </c:pt>
                <c:pt idx="481">
                  <c:v>55.6</c:v>
                </c:pt>
                <c:pt idx="482">
                  <c:v>69.099999999999994</c:v>
                </c:pt>
                <c:pt idx="483">
                  <c:v>72.599999999999994</c:v>
                </c:pt>
                <c:pt idx="484">
                  <c:v>75.400000000000006</c:v>
                </c:pt>
                <c:pt idx="485">
                  <c:v>78.5</c:v>
                </c:pt>
                <c:pt idx="486">
                  <c:v>80.8</c:v>
                </c:pt>
                <c:pt idx="487">
                  <c:v>81.400000000000006</c:v>
                </c:pt>
                <c:pt idx="488">
                  <c:v>76.3</c:v>
                </c:pt>
                <c:pt idx="489">
                  <c:v>53.2</c:v>
                </c:pt>
                <c:pt idx="490">
                  <c:v>36.4</c:v>
                </c:pt>
                <c:pt idx="491">
                  <c:v>39.9</c:v>
                </c:pt>
                <c:pt idx="492">
                  <c:v>44.6</c:v>
                </c:pt>
                <c:pt idx="493">
                  <c:v>50.7</c:v>
                </c:pt>
                <c:pt idx="494">
                  <c:v>56.2</c:v>
                </c:pt>
                <c:pt idx="495">
                  <c:v>60.9</c:v>
                </c:pt>
                <c:pt idx="496">
                  <c:v>66.400000000000006</c:v>
                </c:pt>
                <c:pt idx="497">
                  <c:v>43.3</c:v>
                </c:pt>
                <c:pt idx="498">
                  <c:v>16.3</c:v>
                </c:pt>
                <c:pt idx="499">
                  <c:v>15.8</c:v>
                </c:pt>
                <c:pt idx="500">
                  <c:v>16</c:v>
                </c:pt>
                <c:pt idx="501">
                  <c:v>16</c:v>
                </c:pt>
                <c:pt idx="502">
                  <c:v>15.9</c:v>
                </c:pt>
                <c:pt idx="503">
                  <c:v>15.7</c:v>
                </c:pt>
                <c:pt idx="504">
                  <c:v>15.6</c:v>
                </c:pt>
                <c:pt idx="505">
                  <c:v>15.7</c:v>
                </c:pt>
                <c:pt idx="506">
                  <c:v>15.7</c:v>
                </c:pt>
                <c:pt idx="507">
                  <c:v>15.8</c:v>
                </c:pt>
                <c:pt idx="508">
                  <c:v>16</c:v>
                </c:pt>
                <c:pt idx="509">
                  <c:v>16</c:v>
                </c:pt>
                <c:pt idx="510">
                  <c:v>15.9</c:v>
                </c:pt>
                <c:pt idx="511">
                  <c:v>15.5</c:v>
                </c:pt>
                <c:pt idx="512">
                  <c:v>15.6</c:v>
                </c:pt>
                <c:pt idx="513">
                  <c:v>15.9</c:v>
                </c:pt>
                <c:pt idx="514">
                  <c:v>15.7</c:v>
                </c:pt>
                <c:pt idx="515">
                  <c:v>15.8</c:v>
                </c:pt>
                <c:pt idx="516">
                  <c:v>16</c:v>
                </c:pt>
                <c:pt idx="517">
                  <c:v>15.9</c:v>
                </c:pt>
                <c:pt idx="518">
                  <c:v>15.9</c:v>
                </c:pt>
                <c:pt idx="519">
                  <c:v>15.6</c:v>
                </c:pt>
                <c:pt idx="520">
                  <c:v>15.6</c:v>
                </c:pt>
                <c:pt idx="521">
                  <c:v>15.9</c:v>
                </c:pt>
                <c:pt idx="522">
                  <c:v>15.7</c:v>
                </c:pt>
                <c:pt idx="523">
                  <c:v>15.8</c:v>
                </c:pt>
                <c:pt idx="524">
                  <c:v>15.9</c:v>
                </c:pt>
                <c:pt idx="525">
                  <c:v>15.9</c:v>
                </c:pt>
                <c:pt idx="526">
                  <c:v>15.8</c:v>
                </c:pt>
                <c:pt idx="527">
                  <c:v>15.6</c:v>
                </c:pt>
                <c:pt idx="528">
                  <c:v>15.8</c:v>
                </c:pt>
                <c:pt idx="529">
                  <c:v>15.9</c:v>
                </c:pt>
                <c:pt idx="530">
                  <c:v>15.7</c:v>
                </c:pt>
                <c:pt idx="531">
                  <c:v>12.4</c:v>
                </c:pt>
                <c:pt idx="532">
                  <c:v>8.5</c:v>
                </c:pt>
                <c:pt idx="533">
                  <c:v>7.9</c:v>
                </c:pt>
                <c:pt idx="534">
                  <c:v>7.8</c:v>
                </c:pt>
                <c:pt idx="535">
                  <c:v>7.8</c:v>
                </c:pt>
                <c:pt idx="536">
                  <c:v>8</c:v>
                </c:pt>
                <c:pt idx="537">
                  <c:v>7.9</c:v>
                </c:pt>
                <c:pt idx="538">
                  <c:v>7.9</c:v>
                </c:pt>
                <c:pt idx="539">
                  <c:v>7.9</c:v>
                </c:pt>
                <c:pt idx="540">
                  <c:v>40.6</c:v>
                </c:pt>
                <c:pt idx="541">
                  <c:v>90.6</c:v>
                </c:pt>
                <c:pt idx="542">
                  <c:v>112.5</c:v>
                </c:pt>
                <c:pt idx="543">
                  <c:v>112.8</c:v>
                </c:pt>
                <c:pt idx="544">
                  <c:v>113.2</c:v>
                </c:pt>
                <c:pt idx="545">
                  <c:v>114.6</c:v>
                </c:pt>
                <c:pt idx="546">
                  <c:v>100.6</c:v>
                </c:pt>
                <c:pt idx="547">
                  <c:v>59.9</c:v>
                </c:pt>
                <c:pt idx="548">
                  <c:v>29.9</c:v>
                </c:pt>
                <c:pt idx="549">
                  <c:v>30</c:v>
                </c:pt>
                <c:pt idx="550">
                  <c:v>32.299999999999997</c:v>
                </c:pt>
                <c:pt idx="551">
                  <c:v>38.700000000000003</c:v>
                </c:pt>
                <c:pt idx="552">
                  <c:v>46.7</c:v>
                </c:pt>
                <c:pt idx="553">
                  <c:v>52.7</c:v>
                </c:pt>
                <c:pt idx="554">
                  <c:v>58.8</c:v>
                </c:pt>
                <c:pt idx="555">
                  <c:v>64.8</c:v>
                </c:pt>
                <c:pt idx="556">
                  <c:v>70</c:v>
                </c:pt>
                <c:pt idx="557">
                  <c:v>75.400000000000006</c:v>
                </c:pt>
                <c:pt idx="558">
                  <c:v>82</c:v>
                </c:pt>
                <c:pt idx="559">
                  <c:v>66.099999999999994</c:v>
                </c:pt>
                <c:pt idx="560">
                  <c:v>30.9</c:v>
                </c:pt>
                <c:pt idx="561">
                  <c:v>16</c:v>
                </c:pt>
                <c:pt idx="562">
                  <c:v>15.8</c:v>
                </c:pt>
                <c:pt idx="563">
                  <c:v>15.8</c:v>
                </c:pt>
                <c:pt idx="564">
                  <c:v>16</c:v>
                </c:pt>
                <c:pt idx="565">
                  <c:v>15.8</c:v>
                </c:pt>
                <c:pt idx="566">
                  <c:v>15.6</c:v>
                </c:pt>
                <c:pt idx="567">
                  <c:v>15.6</c:v>
                </c:pt>
                <c:pt idx="568">
                  <c:v>15.8</c:v>
                </c:pt>
                <c:pt idx="569">
                  <c:v>15.9</c:v>
                </c:pt>
                <c:pt idx="570">
                  <c:v>15.8</c:v>
                </c:pt>
                <c:pt idx="571">
                  <c:v>15.9</c:v>
                </c:pt>
                <c:pt idx="572">
                  <c:v>16</c:v>
                </c:pt>
                <c:pt idx="573">
                  <c:v>15.6</c:v>
                </c:pt>
                <c:pt idx="574">
                  <c:v>15.6</c:v>
                </c:pt>
                <c:pt idx="575">
                  <c:v>15.8</c:v>
                </c:pt>
                <c:pt idx="576">
                  <c:v>15.7</c:v>
                </c:pt>
                <c:pt idx="577">
                  <c:v>15.9</c:v>
                </c:pt>
                <c:pt idx="578">
                  <c:v>15.9</c:v>
                </c:pt>
                <c:pt idx="579">
                  <c:v>15.9</c:v>
                </c:pt>
                <c:pt idx="580">
                  <c:v>15.8</c:v>
                </c:pt>
                <c:pt idx="581">
                  <c:v>16.600000000000001</c:v>
                </c:pt>
                <c:pt idx="582">
                  <c:v>17.8</c:v>
                </c:pt>
                <c:pt idx="583">
                  <c:v>17.8</c:v>
                </c:pt>
                <c:pt idx="584">
                  <c:v>17.7</c:v>
                </c:pt>
                <c:pt idx="585">
                  <c:v>17.899999999999999</c:v>
                </c:pt>
                <c:pt idx="586">
                  <c:v>17.899999999999999</c:v>
                </c:pt>
                <c:pt idx="587">
                  <c:v>17.7</c:v>
                </c:pt>
                <c:pt idx="588">
                  <c:v>17.5</c:v>
                </c:pt>
                <c:pt idx="589">
                  <c:v>17.7</c:v>
                </c:pt>
                <c:pt idx="590">
                  <c:v>19.600000000000001</c:v>
                </c:pt>
                <c:pt idx="591">
                  <c:v>21.9</c:v>
                </c:pt>
                <c:pt idx="592">
                  <c:v>20.3</c:v>
                </c:pt>
                <c:pt idx="593">
                  <c:v>18</c:v>
                </c:pt>
                <c:pt idx="594">
                  <c:v>17.7</c:v>
                </c:pt>
                <c:pt idx="595">
                  <c:v>17.7</c:v>
                </c:pt>
                <c:pt idx="596">
                  <c:v>17.7</c:v>
                </c:pt>
                <c:pt idx="597">
                  <c:v>17.7</c:v>
                </c:pt>
                <c:pt idx="598">
                  <c:v>18</c:v>
                </c:pt>
                <c:pt idx="599">
                  <c:v>17.8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6D-4EB4-9830-18EFB46E2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4081672"/>
        <c:axId val="504082032"/>
      </c:lineChart>
      <c:catAx>
        <c:axId val="504081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 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082032"/>
        <c:crosses val="autoZero"/>
        <c:auto val="1"/>
        <c:lblAlgn val="ctr"/>
        <c:lblOffset val="100"/>
        <c:noMultiLvlLbl val="0"/>
      </c:catAx>
      <c:valAx>
        <c:axId val="504082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of Requests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081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Sheet1!$B$2:$B$601</c:f>
              <c:numCache>
                <c:formatCode>General</c:formatCode>
                <c:ptCount val="600"/>
                <c:pt idx="0">
                  <c:v>574</c:v>
                </c:pt>
                <c:pt idx="1">
                  <c:v>1397</c:v>
                </c:pt>
                <c:pt idx="2">
                  <c:v>2393</c:v>
                </c:pt>
                <c:pt idx="3">
                  <c:v>3412</c:v>
                </c:pt>
                <c:pt idx="4">
                  <c:v>4410</c:v>
                </c:pt>
                <c:pt idx="5">
                  <c:v>5423</c:v>
                </c:pt>
                <c:pt idx="6">
                  <c:v>6422</c:v>
                </c:pt>
                <c:pt idx="7">
                  <c:v>7431</c:v>
                </c:pt>
                <c:pt idx="8">
                  <c:v>7631</c:v>
                </c:pt>
                <c:pt idx="9">
                  <c:v>7630</c:v>
                </c:pt>
                <c:pt idx="10">
                  <c:v>7631</c:v>
                </c:pt>
                <c:pt idx="11">
                  <c:v>7631</c:v>
                </c:pt>
                <c:pt idx="12">
                  <c:v>7632</c:v>
                </c:pt>
                <c:pt idx="13">
                  <c:v>7632</c:v>
                </c:pt>
                <c:pt idx="14">
                  <c:v>7632</c:v>
                </c:pt>
                <c:pt idx="15">
                  <c:v>7632</c:v>
                </c:pt>
                <c:pt idx="16">
                  <c:v>7632</c:v>
                </c:pt>
                <c:pt idx="17">
                  <c:v>7633</c:v>
                </c:pt>
                <c:pt idx="18">
                  <c:v>7632</c:v>
                </c:pt>
                <c:pt idx="19">
                  <c:v>7633</c:v>
                </c:pt>
                <c:pt idx="20">
                  <c:v>7633</c:v>
                </c:pt>
                <c:pt idx="21">
                  <c:v>7633</c:v>
                </c:pt>
                <c:pt idx="22">
                  <c:v>7633</c:v>
                </c:pt>
                <c:pt idx="23">
                  <c:v>7633</c:v>
                </c:pt>
                <c:pt idx="24">
                  <c:v>7633</c:v>
                </c:pt>
                <c:pt idx="25">
                  <c:v>7633</c:v>
                </c:pt>
                <c:pt idx="26">
                  <c:v>7633</c:v>
                </c:pt>
                <c:pt idx="27">
                  <c:v>7632</c:v>
                </c:pt>
                <c:pt idx="28">
                  <c:v>7632</c:v>
                </c:pt>
                <c:pt idx="29">
                  <c:v>7632</c:v>
                </c:pt>
                <c:pt idx="30">
                  <c:v>7632</c:v>
                </c:pt>
                <c:pt idx="31">
                  <c:v>7633</c:v>
                </c:pt>
                <c:pt idx="32">
                  <c:v>7632</c:v>
                </c:pt>
                <c:pt idx="33">
                  <c:v>7633</c:v>
                </c:pt>
                <c:pt idx="34">
                  <c:v>7632</c:v>
                </c:pt>
                <c:pt idx="35">
                  <c:v>7633</c:v>
                </c:pt>
                <c:pt idx="36">
                  <c:v>7633</c:v>
                </c:pt>
                <c:pt idx="37">
                  <c:v>7633</c:v>
                </c:pt>
                <c:pt idx="38">
                  <c:v>7633</c:v>
                </c:pt>
                <c:pt idx="39">
                  <c:v>7634</c:v>
                </c:pt>
                <c:pt idx="40">
                  <c:v>7633</c:v>
                </c:pt>
                <c:pt idx="41">
                  <c:v>7634</c:v>
                </c:pt>
                <c:pt idx="42">
                  <c:v>7634</c:v>
                </c:pt>
                <c:pt idx="43">
                  <c:v>7634</c:v>
                </c:pt>
                <c:pt idx="44">
                  <c:v>7633</c:v>
                </c:pt>
                <c:pt idx="45">
                  <c:v>7633</c:v>
                </c:pt>
                <c:pt idx="46">
                  <c:v>7633</c:v>
                </c:pt>
                <c:pt idx="47">
                  <c:v>7632</c:v>
                </c:pt>
                <c:pt idx="48">
                  <c:v>7633</c:v>
                </c:pt>
                <c:pt idx="49">
                  <c:v>7632</c:v>
                </c:pt>
                <c:pt idx="50">
                  <c:v>7633</c:v>
                </c:pt>
                <c:pt idx="51">
                  <c:v>7632</c:v>
                </c:pt>
                <c:pt idx="52">
                  <c:v>7632</c:v>
                </c:pt>
                <c:pt idx="53">
                  <c:v>7632</c:v>
                </c:pt>
                <c:pt idx="54">
                  <c:v>7632</c:v>
                </c:pt>
                <c:pt idx="55">
                  <c:v>7632</c:v>
                </c:pt>
                <c:pt idx="56">
                  <c:v>7633</c:v>
                </c:pt>
                <c:pt idx="57">
                  <c:v>7632</c:v>
                </c:pt>
                <c:pt idx="58">
                  <c:v>7633</c:v>
                </c:pt>
                <c:pt idx="59">
                  <c:v>7633</c:v>
                </c:pt>
                <c:pt idx="60">
                  <c:v>7633</c:v>
                </c:pt>
                <c:pt idx="61">
                  <c:v>7633</c:v>
                </c:pt>
                <c:pt idx="62">
                  <c:v>7633</c:v>
                </c:pt>
                <c:pt idx="63">
                  <c:v>7632</c:v>
                </c:pt>
                <c:pt idx="64">
                  <c:v>7632</c:v>
                </c:pt>
                <c:pt idx="65">
                  <c:v>7632</c:v>
                </c:pt>
                <c:pt idx="66">
                  <c:v>7632</c:v>
                </c:pt>
                <c:pt idx="67">
                  <c:v>7729</c:v>
                </c:pt>
                <c:pt idx="68">
                  <c:v>8527</c:v>
                </c:pt>
                <c:pt idx="69">
                  <c:v>9000</c:v>
                </c:pt>
                <c:pt idx="70">
                  <c:v>9000</c:v>
                </c:pt>
                <c:pt idx="71">
                  <c:v>9000</c:v>
                </c:pt>
                <c:pt idx="72">
                  <c:v>9000</c:v>
                </c:pt>
                <c:pt idx="73">
                  <c:v>9000</c:v>
                </c:pt>
                <c:pt idx="74">
                  <c:v>9000</c:v>
                </c:pt>
                <c:pt idx="75">
                  <c:v>9000</c:v>
                </c:pt>
                <c:pt idx="76">
                  <c:v>9000</c:v>
                </c:pt>
                <c:pt idx="77">
                  <c:v>9000</c:v>
                </c:pt>
                <c:pt idx="78">
                  <c:v>9000</c:v>
                </c:pt>
                <c:pt idx="79">
                  <c:v>9000</c:v>
                </c:pt>
                <c:pt idx="80">
                  <c:v>9000</c:v>
                </c:pt>
                <c:pt idx="81">
                  <c:v>9000</c:v>
                </c:pt>
                <c:pt idx="82">
                  <c:v>9000</c:v>
                </c:pt>
                <c:pt idx="83">
                  <c:v>9000</c:v>
                </c:pt>
                <c:pt idx="84">
                  <c:v>9000</c:v>
                </c:pt>
                <c:pt idx="85">
                  <c:v>9000</c:v>
                </c:pt>
                <c:pt idx="86">
                  <c:v>9000</c:v>
                </c:pt>
                <c:pt idx="87">
                  <c:v>9000</c:v>
                </c:pt>
                <c:pt idx="88">
                  <c:v>9000</c:v>
                </c:pt>
                <c:pt idx="89">
                  <c:v>9000</c:v>
                </c:pt>
                <c:pt idx="90">
                  <c:v>9000</c:v>
                </c:pt>
                <c:pt idx="91">
                  <c:v>9000</c:v>
                </c:pt>
                <c:pt idx="92">
                  <c:v>9000</c:v>
                </c:pt>
                <c:pt idx="93">
                  <c:v>9000</c:v>
                </c:pt>
                <c:pt idx="94">
                  <c:v>9000</c:v>
                </c:pt>
                <c:pt idx="95">
                  <c:v>9000</c:v>
                </c:pt>
                <c:pt idx="96">
                  <c:v>9000</c:v>
                </c:pt>
                <c:pt idx="97">
                  <c:v>9000</c:v>
                </c:pt>
                <c:pt idx="98">
                  <c:v>9000</c:v>
                </c:pt>
                <c:pt idx="99">
                  <c:v>9000</c:v>
                </c:pt>
                <c:pt idx="100">
                  <c:v>9000</c:v>
                </c:pt>
                <c:pt idx="101">
                  <c:v>9000</c:v>
                </c:pt>
                <c:pt idx="102">
                  <c:v>9000</c:v>
                </c:pt>
                <c:pt idx="103">
                  <c:v>9000</c:v>
                </c:pt>
                <c:pt idx="104">
                  <c:v>9000</c:v>
                </c:pt>
                <c:pt idx="105">
                  <c:v>9000</c:v>
                </c:pt>
                <c:pt idx="106">
                  <c:v>9000</c:v>
                </c:pt>
                <c:pt idx="107">
                  <c:v>9000</c:v>
                </c:pt>
                <c:pt idx="108">
                  <c:v>9000</c:v>
                </c:pt>
                <c:pt idx="109">
                  <c:v>9000</c:v>
                </c:pt>
                <c:pt idx="110">
                  <c:v>9000</c:v>
                </c:pt>
                <c:pt idx="111">
                  <c:v>9000</c:v>
                </c:pt>
                <c:pt idx="112">
                  <c:v>9000</c:v>
                </c:pt>
                <c:pt idx="113">
                  <c:v>9000</c:v>
                </c:pt>
                <c:pt idx="114">
                  <c:v>9000</c:v>
                </c:pt>
                <c:pt idx="115">
                  <c:v>9000</c:v>
                </c:pt>
                <c:pt idx="116">
                  <c:v>9000</c:v>
                </c:pt>
                <c:pt idx="117">
                  <c:v>9000</c:v>
                </c:pt>
                <c:pt idx="118">
                  <c:v>9000</c:v>
                </c:pt>
                <c:pt idx="119">
                  <c:v>9000</c:v>
                </c:pt>
                <c:pt idx="120">
                  <c:v>9000</c:v>
                </c:pt>
                <c:pt idx="121">
                  <c:v>9000</c:v>
                </c:pt>
                <c:pt idx="122">
                  <c:v>9000</c:v>
                </c:pt>
                <c:pt idx="123">
                  <c:v>9000</c:v>
                </c:pt>
                <c:pt idx="124">
                  <c:v>9000</c:v>
                </c:pt>
                <c:pt idx="125">
                  <c:v>9000</c:v>
                </c:pt>
                <c:pt idx="126">
                  <c:v>9000</c:v>
                </c:pt>
                <c:pt idx="127">
                  <c:v>9000</c:v>
                </c:pt>
                <c:pt idx="128">
                  <c:v>9000</c:v>
                </c:pt>
                <c:pt idx="129">
                  <c:v>9000</c:v>
                </c:pt>
                <c:pt idx="130">
                  <c:v>9000</c:v>
                </c:pt>
                <c:pt idx="131">
                  <c:v>9000</c:v>
                </c:pt>
                <c:pt idx="132">
                  <c:v>9000</c:v>
                </c:pt>
                <c:pt idx="133">
                  <c:v>9000</c:v>
                </c:pt>
                <c:pt idx="134">
                  <c:v>9000</c:v>
                </c:pt>
                <c:pt idx="135">
                  <c:v>9000</c:v>
                </c:pt>
                <c:pt idx="136">
                  <c:v>9000</c:v>
                </c:pt>
                <c:pt idx="137">
                  <c:v>9000</c:v>
                </c:pt>
                <c:pt idx="138">
                  <c:v>9000</c:v>
                </c:pt>
                <c:pt idx="139">
                  <c:v>9000</c:v>
                </c:pt>
                <c:pt idx="140">
                  <c:v>9000</c:v>
                </c:pt>
                <c:pt idx="141">
                  <c:v>9000</c:v>
                </c:pt>
                <c:pt idx="142">
                  <c:v>9000</c:v>
                </c:pt>
                <c:pt idx="143">
                  <c:v>9000</c:v>
                </c:pt>
                <c:pt idx="144">
                  <c:v>9000</c:v>
                </c:pt>
                <c:pt idx="145">
                  <c:v>9000</c:v>
                </c:pt>
                <c:pt idx="146">
                  <c:v>9000</c:v>
                </c:pt>
                <c:pt idx="147">
                  <c:v>7230</c:v>
                </c:pt>
                <c:pt idx="148">
                  <c:v>7229</c:v>
                </c:pt>
                <c:pt idx="149">
                  <c:v>7230</c:v>
                </c:pt>
                <c:pt idx="150">
                  <c:v>7230</c:v>
                </c:pt>
                <c:pt idx="151">
                  <c:v>7230</c:v>
                </c:pt>
                <c:pt idx="152">
                  <c:v>7230</c:v>
                </c:pt>
                <c:pt idx="153">
                  <c:v>7231</c:v>
                </c:pt>
                <c:pt idx="154">
                  <c:v>7231</c:v>
                </c:pt>
                <c:pt idx="155">
                  <c:v>7231</c:v>
                </c:pt>
                <c:pt idx="156">
                  <c:v>7231</c:v>
                </c:pt>
                <c:pt idx="157">
                  <c:v>7232</c:v>
                </c:pt>
                <c:pt idx="158">
                  <c:v>7231</c:v>
                </c:pt>
                <c:pt idx="159">
                  <c:v>7232</c:v>
                </c:pt>
                <c:pt idx="160">
                  <c:v>7231</c:v>
                </c:pt>
                <c:pt idx="161">
                  <c:v>7230</c:v>
                </c:pt>
                <c:pt idx="162">
                  <c:v>7231</c:v>
                </c:pt>
                <c:pt idx="163">
                  <c:v>7231</c:v>
                </c:pt>
                <c:pt idx="164">
                  <c:v>7230</c:v>
                </c:pt>
                <c:pt idx="165">
                  <c:v>7230</c:v>
                </c:pt>
                <c:pt idx="166">
                  <c:v>7230</c:v>
                </c:pt>
                <c:pt idx="167">
                  <c:v>7230</c:v>
                </c:pt>
                <c:pt idx="168">
                  <c:v>7230</c:v>
                </c:pt>
                <c:pt idx="169">
                  <c:v>7230</c:v>
                </c:pt>
                <c:pt idx="170">
                  <c:v>7230</c:v>
                </c:pt>
                <c:pt idx="171">
                  <c:v>7230</c:v>
                </c:pt>
                <c:pt idx="172">
                  <c:v>7230</c:v>
                </c:pt>
                <c:pt idx="173">
                  <c:v>7231</c:v>
                </c:pt>
                <c:pt idx="174">
                  <c:v>7231</c:v>
                </c:pt>
                <c:pt idx="175">
                  <c:v>7231</c:v>
                </c:pt>
                <c:pt idx="176">
                  <c:v>7230</c:v>
                </c:pt>
                <c:pt idx="177">
                  <c:v>7231</c:v>
                </c:pt>
                <c:pt idx="178">
                  <c:v>7230</c:v>
                </c:pt>
                <c:pt idx="179">
                  <c:v>7231</c:v>
                </c:pt>
                <c:pt idx="180">
                  <c:v>7231</c:v>
                </c:pt>
                <c:pt idx="181">
                  <c:v>7231</c:v>
                </c:pt>
                <c:pt idx="182">
                  <c:v>7231</c:v>
                </c:pt>
                <c:pt idx="183">
                  <c:v>7232</c:v>
                </c:pt>
                <c:pt idx="184">
                  <c:v>7232</c:v>
                </c:pt>
                <c:pt idx="185">
                  <c:v>7232</c:v>
                </c:pt>
                <c:pt idx="186">
                  <c:v>7232</c:v>
                </c:pt>
                <c:pt idx="187">
                  <c:v>7627</c:v>
                </c:pt>
                <c:pt idx="188">
                  <c:v>8635</c:v>
                </c:pt>
                <c:pt idx="189">
                  <c:v>9000</c:v>
                </c:pt>
                <c:pt idx="190">
                  <c:v>9000</c:v>
                </c:pt>
                <c:pt idx="191">
                  <c:v>9000</c:v>
                </c:pt>
                <c:pt idx="192">
                  <c:v>9000</c:v>
                </c:pt>
                <c:pt idx="193">
                  <c:v>9000</c:v>
                </c:pt>
                <c:pt idx="194">
                  <c:v>9000</c:v>
                </c:pt>
                <c:pt idx="195">
                  <c:v>9000</c:v>
                </c:pt>
                <c:pt idx="196">
                  <c:v>8836</c:v>
                </c:pt>
                <c:pt idx="197">
                  <c:v>8836</c:v>
                </c:pt>
                <c:pt idx="198">
                  <c:v>8836</c:v>
                </c:pt>
                <c:pt idx="199">
                  <c:v>8836</c:v>
                </c:pt>
                <c:pt idx="200">
                  <c:v>8836</c:v>
                </c:pt>
                <c:pt idx="201">
                  <c:v>8836</c:v>
                </c:pt>
                <c:pt idx="202">
                  <c:v>8836</c:v>
                </c:pt>
                <c:pt idx="203">
                  <c:v>8836</c:v>
                </c:pt>
                <c:pt idx="204">
                  <c:v>8837</c:v>
                </c:pt>
                <c:pt idx="205">
                  <c:v>8837</c:v>
                </c:pt>
                <c:pt idx="206">
                  <c:v>8837</c:v>
                </c:pt>
                <c:pt idx="207">
                  <c:v>8837</c:v>
                </c:pt>
                <c:pt idx="208">
                  <c:v>8837</c:v>
                </c:pt>
                <c:pt idx="209">
                  <c:v>8837</c:v>
                </c:pt>
                <c:pt idx="210">
                  <c:v>8836</c:v>
                </c:pt>
                <c:pt idx="211">
                  <c:v>8836</c:v>
                </c:pt>
                <c:pt idx="212">
                  <c:v>8836</c:v>
                </c:pt>
                <c:pt idx="213">
                  <c:v>8836</c:v>
                </c:pt>
                <c:pt idx="214">
                  <c:v>8836</c:v>
                </c:pt>
                <c:pt idx="215">
                  <c:v>8836</c:v>
                </c:pt>
                <c:pt idx="216">
                  <c:v>8837</c:v>
                </c:pt>
                <c:pt idx="217">
                  <c:v>8836</c:v>
                </c:pt>
                <c:pt idx="218">
                  <c:v>8837</c:v>
                </c:pt>
                <c:pt idx="219">
                  <c:v>8837</c:v>
                </c:pt>
                <c:pt idx="220">
                  <c:v>8837</c:v>
                </c:pt>
                <c:pt idx="221">
                  <c:v>8838</c:v>
                </c:pt>
                <c:pt idx="222">
                  <c:v>8838</c:v>
                </c:pt>
                <c:pt idx="223">
                  <c:v>8837</c:v>
                </c:pt>
                <c:pt idx="224">
                  <c:v>8838</c:v>
                </c:pt>
                <c:pt idx="225">
                  <c:v>8837</c:v>
                </c:pt>
                <c:pt idx="226">
                  <c:v>8837</c:v>
                </c:pt>
                <c:pt idx="227">
                  <c:v>8837</c:v>
                </c:pt>
                <c:pt idx="228">
                  <c:v>8837</c:v>
                </c:pt>
                <c:pt idx="229">
                  <c:v>8837</c:v>
                </c:pt>
                <c:pt idx="230">
                  <c:v>8837</c:v>
                </c:pt>
                <c:pt idx="231">
                  <c:v>8837</c:v>
                </c:pt>
                <c:pt idx="232">
                  <c:v>8837</c:v>
                </c:pt>
                <c:pt idx="233">
                  <c:v>8837</c:v>
                </c:pt>
                <c:pt idx="234">
                  <c:v>8837</c:v>
                </c:pt>
                <c:pt idx="235">
                  <c:v>8837</c:v>
                </c:pt>
                <c:pt idx="236">
                  <c:v>8838</c:v>
                </c:pt>
                <c:pt idx="237">
                  <c:v>8838</c:v>
                </c:pt>
                <c:pt idx="238">
                  <c:v>8838</c:v>
                </c:pt>
                <c:pt idx="239">
                  <c:v>8839</c:v>
                </c:pt>
                <c:pt idx="240">
                  <c:v>8838</c:v>
                </c:pt>
                <c:pt idx="241">
                  <c:v>8838</c:v>
                </c:pt>
                <c:pt idx="242">
                  <c:v>8839</c:v>
                </c:pt>
                <c:pt idx="243">
                  <c:v>8839</c:v>
                </c:pt>
                <c:pt idx="244">
                  <c:v>8839</c:v>
                </c:pt>
                <c:pt idx="245">
                  <c:v>8838</c:v>
                </c:pt>
                <c:pt idx="246">
                  <c:v>8839</c:v>
                </c:pt>
                <c:pt idx="247">
                  <c:v>8838</c:v>
                </c:pt>
                <c:pt idx="248">
                  <c:v>8838</c:v>
                </c:pt>
                <c:pt idx="249">
                  <c:v>9000</c:v>
                </c:pt>
                <c:pt idx="250">
                  <c:v>2210</c:v>
                </c:pt>
                <c:pt idx="251">
                  <c:v>3291</c:v>
                </c:pt>
                <c:pt idx="252">
                  <c:v>4223</c:v>
                </c:pt>
                <c:pt idx="253">
                  <c:v>5075</c:v>
                </c:pt>
                <c:pt idx="254">
                  <c:v>5949</c:v>
                </c:pt>
                <c:pt idx="255">
                  <c:v>6775</c:v>
                </c:pt>
                <c:pt idx="256">
                  <c:v>7537</c:v>
                </c:pt>
                <c:pt idx="257">
                  <c:v>8286</c:v>
                </c:pt>
                <c:pt idx="258">
                  <c:v>9000</c:v>
                </c:pt>
                <c:pt idx="259">
                  <c:v>9000</c:v>
                </c:pt>
                <c:pt idx="260">
                  <c:v>9000</c:v>
                </c:pt>
                <c:pt idx="261">
                  <c:v>9000</c:v>
                </c:pt>
                <c:pt idx="262">
                  <c:v>9000</c:v>
                </c:pt>
                <c:pt idx="263">
                  <c:v>9000</c:v>
                </c:pt>
                <c:pt idx="264">
                  <c:v>9000</c:v>
                </c:pt>
                <c:pt idx="265">
                  <c:v>9000</c:v>
                </c:pt>
                <c:pt idx="266">
                  <c:v>9000</c:v>
                </c:pt>
                <c:pt idx="267">
                  <c:v>9000</c:v>
                </c:pt>
                <c:pt idx="268">
                  <c:v>9000</c:v>
                </c:pt>
                <c:pt idx="269">
                  <c:v>9000</c:v>
                </c:pt>
                <c:pt idx="270">
                  <c:v>9000</c:v>
                </c:pt>
                <c:pt idx="271">
                  <c:v>9000</c:v>
                </c:pt>
                <c:pt idx="272">
                  <c:v>9000</c:v>
                </c:pt>
                <c:pt idx="273">
                  <c:v>9000</c:v>
                </c:pt>
                <c:pt idx="274">
                  <c:v>9000</c:v>
                </c:pt>
                <c:pt idx="275">
                  <c:v>9000</c:v>
                </c:pt>
                <c:pt idx="276">
                  <c:v>9000</c:v>
                </c:pt>
                <c:pt idx="277">
                  <c:v>9000</c:v>
                </c:pt>
                <c:pt idx="278">
                  <c:v>9000</c:v>
                </c:pt>
                <c:pt idx="279">
                  <c:v>9000</c:v>
                </c:pt>
                <c:pt idx="280">
                  <c:v>9000</c:v>
                </c:pt>
                <c:pt idx="281">
                  <c:v>9000</c:v>
                </c:pt>
                <c:pt idx="282">
                  <c:v>9000</c:v>
                </c:pt>
                <c:pt idx="283">
                  <c:v>9000</c:v>
                </c:pt>
                <c:pt idx="284">
                  <c:v>9000</c:v>
                </c:pt>
                <c:pt idx="285">
                  <c:v>9000</c:v>
                </c:pt>
                <c:pt idx="286">
                  <c:v>9000</c:v>
                </c:pt>
                <c:pt idx="287">
                  <c:v>9000</c:v>
                </c:pt>
                <c:pt idx="288">
                  <c:v>9000</c:v>
                </c:pt>
                <c:pt idx="289">
                  <c:v>9000</c:v>
                </c:pt>
                <c:pt idx="290">
                  <c:v>9000</c:v>
                </c:pt>
                <c:pt idx="291">
                  <c:v>9000</c:v>
                </c:pt>
                <c:pt idx="292">
                  <c:v>9000</c:v>
                </c:pt>
                <c:pt idx="293">
                  <c:v>9000</c:v>
                </c:pt>
                <c:pt idx="294">
                  <c:v>9000</c:v>
                </c:pt>
                <c:pt idx="295">
                  <c:v>9000</c:v>
                </c:pt>
                <c:pt idx="296">
                  <c:v>9000</c:v>
                </c:pt>
                <c:pt idx="297">
                  <c:v>9000</c:v>
                </c:pt>
                <c:pt idx="298">
                  <c:v>9000</c:v>
                </c:pt>
                <c:pt idx="299">
                  <c:v>9000</c:v>
                </c:pt>
                <c:pt idx="300">
                  <c:v>9000</c:v>
                </c:pt>
                <c:pt idx="301">
                  <c:v>9000</c:v>
                </c:pt>
                <c:pt idx="302">
                  <c:v>9000</c:v>
                </c:pt>
                <c:pt idx="303">
                  <c:v>9000</c:v>
                </c:pt>
                <c:pt idx="304">
                  <c:v>9000</c:v>
                </c:pt>
                <c:pt idx="305">
                  <c:v>9000</c:v>
                </c:pt>
                <c:pt idx="306">
                  <c:v>9000</c:v>
                </c:pt>
                <c:pt idx="307">
                  <c:v>9000</c:v>
                </c:pt>
                <c:pt idx="308">
                  <c:v>9000</c:v>
                </c:pt>
                <c:pt idx="309">
                  <c:v>9000</c:v>
                </c:pt>
                <c:pt idx="310">
                  <c:v>9000</c:v>
                </c:pt>
                <c:pt idx="311">
                  <c:v>9000</c:v>
                </c:pt>
                <c:pt idx="312">
                  <c:v>9000</c:v>
                </c:pt>
                <c:pt idx="313">
                  <c:v>9000</c:v>
                </c:pt>
                <c:pt idx="314">
                  <c:v>9000</c:v>
                </c:pt>
                <c:pt idx="315">
                  <c:v>9000</c:v>
                </c:pt>
                <c:pt idx="316">
                  <c:v>9000</c:v>
                </c:pt>
                <c:pt idx="317">
                  <c:v>9000</c:v>
                </c:pt>
                <c:pt idx="318">
                  <c:v>6110</c:v>
                </c:pt>
                <c:pt idx="319">
                  <c:v>6591</c:v>
                </c:pt>
                <c:pt idx="320">
                  <c:v>7070</c:v>
                </c:pt>
                <c:pt idx="321">
                  <c:v>7597</c:v>
                </c:pt>
                <c:pt idx="322">
                  <c:v>8119</c:v>
                </c:pt>
                <c:pt idx="323">
                  <c:v>8600</c:v>
                </c:pt>
                <c:pt idx="324">
                  <c:v>9000</c:v>
                </c:pt>
                <c:pt idx="325">
                  <c:v>9000</c:v>
                </c:pt>
                <c:pt idx="326">
                  <c:v>9000</c:v>
                </c:pt>
                <c:pt idx="327">
                  <c:v>9000</c:v>
                </c:pt>
                <c:pt idx="328">
                  <c:v>9000</c:v>
                </c:pt>
                <c:pt idx="329">
                  <c:v>9000</c:v>
                </c:pt>
                <c:pt idx="330">
                  <c:v>9000</c:v>
                </c:pt>
                <c:pt idx="331">
                  <c:v>9000</c:v>
                </c:pt>
                <c:pt idx="332">
                  <c:v>9000</c:v>
                </c:pt>
                <c:pt idx="333">
                  <c:v>9000</c:v>
                </c:pt>
                <c:pt idx="334">
                  <c:v>9000</c:v>
                </c:pt>
                <c:pt idx="335">
                  <c:v>9000</c:v>
                </c:pt>
                <c:pt idx="336">
                  <c:v>9000</c:v>
                </c:pt>
                <c:pt idx="337">
                  <c:v>9000</c:v>
                </c:pt>
                <c:pt idx="338">
                  <c:v>9000</c:v>
                </c:pt>
                <c:pt idx="339">
                  <c:v>9000</c:v>
                </c:pt>
                <c:pt idx="340">
                  <c:v>9000</c:v>
                </c:pt>
                <c:pt idx="341">
                  <c:v>9000</c:v>
                </c:pt>
                <c:pt idx="342">
                  <c:v>9000</c:v>
                </c:pt>
                <c:pt idx="343">
                  <c:v>9000</c:v>
                </c:pt>
                <c:pt idx="344">
                  <c:v>9000</c:v>
                </c:pt>
                <c:pt idx="345">
                  <c:v>9000</c:v>
                </c:pt>
                <c:pt idx="346">
                  <c:v>9000</c:v>
                </c:pt>
                <c:pt idx="347">
                  <c:v>9000</c:v>
                </c:pt>
                <c:pt idx="348">
                  <c:v>9000</c:v>
                </c:pt>
                <c:pt idx="349">
                  <c:v>9000</c:v>
                </c:pt>
                <c:pt idx="350">
                  <c:v>9000</c:v>
                </c:pt>
                <c:pt idx="351">
                  <c:v>9000</c:v>
                </c:pt>
                <c:pt idx="352">
                  <c:v>9000</c:v>
                </c:pt>
                <c:pt idx="353">
                  <c:v>9000</c:v>
                </c:pt>
                <c:pt idx="354">
                  <c:v>9000</c:v>
                </c:pt>
                <c:pt idx="355">
                  <c:v>9000</c:v>
                </c:pt>
                <c:pt idx="356">
                  <c:v>9000</c:v>
                </c:pt>
                <c:pt idx="357">
                  <c:v>9000</c:v>
                </c:pt>
                <c:pt idx="358">
                  <c:v>9000</c:v>
                </c:pt>
                <c:pt idx="359">
                  <c:v>9000</c:v>
                </c:pt>
                <c:pt idx="360">
                  <c:v>9000</c:v>
                </c:pt>
                <c:pt idx="361">
                  <c:v>9000</c:v>
                </c:pt>
                <c:pt idx="362">
                  <c:v>9000</c:v>
                </c:pt>
                <c:pt idx="363">
                  <c:v>9000</c:v>
                </c:pt>
                <c:pt idx="364">
                  <c:v>9000</c:v>
                </c:pt>
                <c:pt idx="365">
                  <c:v>9000</c:v>
                </c:pt>
                <c:pt idx="366">
                  <c:v>9000</c:v>
                </c:pt>
                <c:pt idx="367">
                  <c:v>9000</c:v>
                </c:pt>
                <c:pt idx="368">
                  <c:v>9000</c:v>
                </c:pt>
                <c:pt idx="369">
                  <c:v>9000</c:v>
                </c:pt>
                <c:pt idx="370">
                  <c:v>9000</c:v>
                </c:pt>
                <c:pt idx="371">
                  <c:v>9000</c:v>
                </c:pt>
                <c:pt idx="372">
                  <c:v>9000</c:v>
                </c:pt>
                <c:pt idx="373">
                  <c:v>9000</c:v>
                </c:pt>
                <c:pt idx="374">
                  <c:v>9000</c:v>
                </c:pt>
                <c:pt idx="375">
                  <c:v>3616</c:v>
                </c:pt>
                <c:pt idx="376">
                  <c:v>3616</c:v>
                </c:pt>
                <c:pt idx="377">
                  <c:v>3615</c:v>
                </c:pt>
                <c:pt idx="378">
                  <c:v>3615</c:v>
                </c:pt>
                <c:pt idx="379">
                  <c:v>3615</c:v>
                </c:pt>
                <c:pt idx="380">
                  <c:v>3615</c:v>
                </c:pt>
                <c:pt idx="381">
                  <c:v>3615</c:v>
                </c:pt>
                <c:pt idx="382">
                  <c:v>3615</c:v>
                </c:pt>
                <c:pt idx="383">
                  <c:v>3615</c:v>
                </c:pt>
                <c:pt idx="384">
                  <c:v>3615</c:v>
                </c:pt>
                <c:pt idx="385">
                  <c:v>3615</c:v>
                </c:pt>
                <c:pt idx="386">
                  <c:v>3615</c:v>
                </c:pt>
                <c:pt idx="387">
                  <c:v>3615</c:v>
                </c:pt>
                <c:pt idx="388">
                  <c:v>3615</c:v>
                </c:pt>
                <c:pt idx="389">
                  <c:v>3615</c:v>
                </c:pt>
                <c:pt idx="390">
                  <c:v>3614</c:v>
                </c:pt>
                <c:pt idx="391">
                  <c:v>3614</c:v>
                </c:pt>
                <c:pt idx="392">
                  <c:v>3615</c:v>
                </c:pt>
                <c:pt idx="393">
                  <c:v>3615</c:v>
                </c:pt>
                <c:pt idx="394">
                  <c:v>3616</c:v>
                </c:pt>
                <c:pt idx="395">
                  <c:v>3616</c:v>
                </c:pt>
                <c:pt idx="396">
                  <c:v>3616</c:v>
                </c:pt>
                <c:pt idx="397">
                  <c:v>3616</c:v>
                </c:pt>
                <c:pt idx="398">
                  <c:v>3615</c:v>
                </c:pt>
                <c:pt idx="399">
                  <c:v>3615</c:v>
                </c:pt>
                <c:pt idx="400">
                  <c:v>3615</c:v>
                </c:pt>
                <c:pt idx="401">
                  <c:v>3615</c:v>
                </c:pt>
                <c:pt idx="402">
                  <c:v>3615</c:v>
                </c:pt>
                <c:pt idx="403">
                  <c:v>3615</c:v>
                </c:pt>
                <c:pt idx="404">
                  <c:v>3615</c:v>
                </c:pt>
                <c:pt idx="405">
                  <c:v>3615</c:v>
                </c:pt>
                <c:pt idx="406">
                  <c:v>3615</c:v>
                </c:pt>
                <c:pt idx="407">
                  <c:v>3615</c:v>
                </c:pt>
                <c:pt idx="408">
                  <c:v>3615</c:v>
                </c:pt>
                <c:pt idx="409">
                  <c:v>3615</c:v>
                </c:pt>
                <c:pt idx="410">
                  <c:v>3615</c:v>
                </c:pt>
                <c:pt idx="411">
                  <c:v>3615</c:v>
                </c:pt>
                <c:pt idx="412">
                  <c:v>3615</c:v>
                </c:pt>
                <c:pt idx="413">
                  <c:v>3615</c:v>
                </c:pt>
                <c:pt idx="414">
                  <c:v>3615</c:v>
                </c:pt>
                <c:pt idx="415">
                  <c:v>3615</c:v>
                </c:pt>
                <c:pt idx="416">
                  <c:v>3615</c:v>
                </c:pt>
                <c:pt idx="417">
                  <c:v>3615</c:v>
                </c:pt>
                <c:pt idx="418">
                  <c:v>3615</c:v>
                </c:pt>
                <c:pt idx="419">
                  <c:v>3615</c:v>
                </c:pt>
                <c:pt idx="420">
                  <c:v>3615</c:v>
                </c:pt>
                <c:pt idx="421">
                  <c:v>3615</c:v>
                </c:pt>
                <c:pt idx="422">
                  <c:v>3615</c:v>
                </c:pt>
                <c:pt idx="423">
                  <c:v>3721</c:v>
                </c:pt>
                <c:pt idx="424">
                  <c:v>4429</c:v>
                </c:pt>
                <c:pt idx="425">
                  <c:v>5427</c:v>
                </c:pt>
                <c:pt idx="426">
                  <c:v>6438</c:v>
                </c:pt>
                <c:pt idx="427">
                  <c:v>7438</c:v>
                </c:pt>
                <c:pt idx="428">
                  <c:v>8446</c:v>
                </c:pt>
                <c:pt idx="429">
                  <c:v>9000</c:v>
                </c:pt>
                <c:pt idx="430">
                  <c:v>9000</c:v>
                </c:pt>
                <c:pt idx="431">
                  <c:v>9000</c:v>
                </c:pt>
                <c:pt idx="432">
                  <c:v>9000</c:v>
                </c:pt>
                <c:pt idx="433">
                  <c:v>9000</c:v>
                </c:pt>
                <c:pt idx="434">
                  <c:v>9000</c:v>
                </c:pt>
                <c:pt idx="435">
                  <c:v>9000</c:v>
                </c:pt>
                <c:pt idx="436">
                  <c:v>9000</c:v>
                </c:pt>
                <c:pt idx="437">
                  <c:v>9000</c:v>
                </c:pt>
                <c:pt idx="438">
                  <c:v>9000</c:v>
                </c:pt>
                <c:pt idx="439">
                  <c:v>9000</c:v>
                </c:pt>
                <c:pt idx="440">
                  <c:v>9000</c:v>
                </c:pt>
                <c:pt idx="441">
                  <c:v>9000</c:v>
                </c:pt>
                <c:pt idx="442">
                  <c:v>9000</c:v>
                </c:pt>
                <c:pt idx="443">
                  <c:v>9000</c:v>
                </c:pt>
                <c:pt idx="444">
                  <c:v>9000</c:v>
                </c:pt>
                <c:pt idx="445">
                  <c:v>9000</c:v>
                </c:pt>
                <c:pt idx="446">
                  <c:v>9000</c:v>
                </c:pt>
                <c:pt idx="447">
                  <c:v>9000</c:v>
                </c:pt>
                <c:pt idx="448">
                  <c:v>9000</c:v>
                </c:pt>
                <c:pt idx="449">
                  <c:v>9000</c:v>
                </c:pt>
                <c:pt idx="450">
                  <c:v>9000</c:v>
                </c:pt>
                <c:pt idx="451">
                  <c:v>9000</c:v>
                </c:pt>
                <c:pt idx="452">
                  <c:v>9000</c:v>
                </c:pt>
                <c:pt idx="453">
                  <c:v>9000</c:v>
                </c:pt>
                <c:pt idx="454">
                  <c:v>9000</c:v>
                </c:pt>
                <c:pt idx="455">
                  <c:v>9000</c:v>
                </c:pt>
                <c:pt idx="456">
                  <c:v>9000</c:v>
                </c:pt>
                <c:pt idx="457">
                  <c:v>9000</c:v>
                </c:pt>
                <c:pt idx="458">
                  <c:v>9000</c:v>
                </c:pt>
                <c:pt idx="459">
                  <c:v>9000</c:v>
                </c:pt>
                <c:pt idx="460">
                  <c:v>9000</c:v>
                </c:pt>
                <c:pt idx="461">
                  <c:v>9000</c:v>
                </c:pt>
                <c:pt idx="462">
                  <c:v>9000</c:v>
                </c:pt>
                <c:pt idx="463">
                  <c:v>9000</c:v>
                </c:pt>
                <c:pt idx="464">
                  <c:v>9000</c:v>
                </c:pt>
                <c:pt idx="465">
                  <c:v>9000</c:v>
                </c:pt>
                <c:pt idx="466">
                  <c:v>9000</c:v>
                </c:pt>
                <c:pt idx="467">
                  <c:v>9000</c:v>
                </c:pt>
                <c:pt idx="468">
                  <c:v>9000</c:v>
                </c:pt>
                <c:pt idx="469">
                  <c:v>9000</c:v>
                </c:pt>
                <c:pt idx="470">
                  <c:v>9000</c:v>
                </c:pt>
                <c:pt idx="471">
                  <c:v>9000</c:v>
                </c:pt>
                <c:pt idx="472">
                  <c:v>9000</c:v>
                </c:pt>
                <c:pt idx="473">
                  <c:v>9000</c:v>
                </c:pt>
                <c:pt idx="474">
                  <c:v>9000</c:v>
                </c:pt>
                <c:pt idx="475">
                  <c:v>9000</c:v>
                </c:pt>
                <c:pt idx="476">
                  <c:v>9000</c:v>
                </c:pt>
                <c:pt idx="477">
                  <c:v>9000</c:v>
                </c:pt>
                <c:pt idx="478">
                  <c:v>9000</c:v>
                </c:pt>
                <c:pt idx="479">
                  <c:v>9000</c:v>
                </c:pt>
                <c:pt idx="480">
                  <c:v>9000</c:v>
                </c:pt>
                <c:pt idx="481">
                  <c:v>9000</c:v>
                </c:pt>
                <c:pt idx="482">
                  <c:v>9000</c:v>
                </c:pt>
                <c:pt idx="483">
                  <c:v>9000</c:v>
                </c:pt>
                <c:pt idx="484">
                  <c:v>9000</c:v>
                </c:pt>
                <c:pt idx="485">
                  <c:v>9000</c:v>
                </c:pt>
                <c:pt idx="486">
                  <c:v>9000</c:v>
                </c:pt>
                <c:pt idx="487">
                  <c:v>9000</c:v>
                </c:pt>
                <c:pt idx="488">
                  <c:v>9000</c:v>
                </c:pt>
                <c:pt idx="489">
                  <c:v>9000</c:v>
                </c:pt>
                <c:pt idx="490">
                  <c:v>9000</c:v>
                </c:pt>
                <c:pt idx="491">
                  <c:v>9000</c:v>
                </c:pt>
                <c:pt idx="492">
                  <c:v>9000</c:v>
                </c:pt>
                <c:pt idx="493">
                  <c:v>9000</c:v>
                </c:pt>
                <c:pt idx="494">
                  <c:v>9000</c:v>
                </c:pt>
                <c:pt idx="495">
                  <c:v>1606</c:v>
                </c:pt>
                <c:pt idx="496">
                  <c:v>1607</c:v>
                </c:pt>
                <c:pt idx="497">
                  <c:v>1606</c:v>
                </c:pt>
                <c:pt idx="498">
                  <c:v>1607</c:v>
                </c:pt>
                <c:pt idx="499">
                  <c:v>1608</c:v>
                </c:pt>
                <c:pt idx="500">
                  <c:v>1606</c:v>
                </c:pt>
                <c:pt idx="501">
                  <c:v>1606</c:v>
                </c:pt>
                <c:pt idx="502">
                  <c:v>1607</c:v>
                </c:pt>
                <c:pt idx="503">
                  <c:v>1607</c:v>
                </c:pt>
                <c:pt idx="504">
                  <c:v>1607</c:v>
                </c:pt>
                <c:pt idx="505">
                  <c:v>1607</c:v>
                </c:pt>
                <c:pt idx="506">
                  <c:v>1606</c:v>
                </c:pt>
                <c:pt idx="507">
                  <c:v>1607</c:v>
                </c:pt>
                <c:pt idx="508">
                  <c:v>1606</c:v>
                </c:pt>
                <c:pt idx="509">
                  <c:v>1606</c:v>
                </c:pt>
                <c:pt idx="510">
                  <c:v>1606</c:v>
                </c:pt>
                <c:pt idx="511">
                  <c:v>1607</c:v>
                </c:pt>
                <c:pt idx="512">
                  <c:v>1606</c:v>
                </c:pt>
                <c:pt idx="513">
                  <c:v>1607</c:v>
                </c:pt>
                <c:pt idx="514">
                  <c:v>1607</c:v>
                </c:pt>
                <c:pt idx="515">
                  <c:v>1607</c:v>
                </c:pt>
                <c:pt idx="516">
                  <c:v>1606</c:v>
                </c:pt>
                <c:pt idx="517">
                  <c:v>1607</c:v>
                </c:pt>
                <c:pt idx="518">
                  <c:v>1607</c:v>
                </c:pt>
                <c:pt idx="519">
                  <c:v>1607</c:v>
                </c:pt>
                <c:pt idx="520">
                  <c:v>1606</c:v>
                </c:pt>
                <c:pt idx="521">
                  <c:v>1607</c:v>
                </c:pt>
                <c:pt idx="522">
                  <c:v>1607</c:v>
                </c:pt>
                <c:pt idx="523">
                  <c:v>1606</c:v>
                </c:pt>
                <c:pt idx="524">
                  <c:v>1606</c:v>
                </c:pt>
                <c:pt idx="525">
                  <c:v>1607</c:v>
                </c:pt>
                <c:pt idx="526">
                  <c:v>1606</c:v>
                </c:pt>
                <c:pt idx="527">
                  <c:v>1607</c:v>
                </c:pt>
                <c:pt idx="528">
                  <c:v>1606</c:v>
                </c:pt>
                <c:pt idx="529">
                  <c:v>1606</c:v>
                </c:pt>
                <c:pt idx="530">
                  <c:v>1606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572</c:v>
                </c:pt>
                <c:pt idx="541">
                  <c:v>1576</c:v>
                </c:pt>
                <c:pt idx="542">
                  <c:v>2608</c:v>
                </c:pt>
                <c:pt idx="543">
                  <c:v>3605</c:v>
                </c:pt>
                <c:pt idx="544">
                  <c:v>4619</c:v>
                </c:pt>
                <c:pt idx="545">
                  <c:v>5618</c:v>
                </c:pt>
                <c:pt idx="546">
                  <c:v>6628</c:v>
                </c:pt>
                <c:pt idx="547">
                  <c:v>7432</c:v>
                </c:pt>
                <c:pt idx="548">
                  <c:v>7632</c:v>
                </c:pt>
                <c:pt idx="549">
                  <c:v>7632</c:v>
                </c:pt>
                <c:pt idx="550">
                  <c:v>7632</c:v>
                </c:pt>
                <c:pt idx="551">
                  <c:v>7632</c:v>
                </c:pt>
                <c:pt idx="552">
                  <c:v>7632</c:v>
                </c:pt>
                <c:pt idx="553">
                  <c:v>7632</c:v>
                </c:pt>
                <c:pt idx="554">
                  <c:v>7633</c:v>
                </c:pt>
                <c:pt idx="555">
                  <c:v>7633</c:v>
                </c:pt>
                <c:pt idx="556">
                  <c:v>7632</c:v>
                </c:pt>
                <c:pt idx="557">
                  <c:v>7632</c:v>
                </c:pt>
                <c:pt idx="558">
                  <c:v>7632</c:v>
                </c:pt>
                <c:pt idx="559">
                  <c:v>7632</c:v>
                </c:pt>
                <c:pt idx="560">
                  <c:v>7631</c:v>
                </c:pt>
                <c:pt idx="561">
                  <c:v>7632</c:v>
                </c:pt>
                <c:pt idx="562">
                  <c:v>7631</c:v>
                </c:pt>
                <c:pt idx="563">
                  <c:v>7632</c:v>
                </c:pt>
                <c:pt idx="564">
                  <c:v>7632</c:v>
                </c:pt>
                <c:pt idx="565">
                  <c:v>7632</c:v>
                </c:pt>
                <c:pt idx="566">
                  <c:v>7632</c:v>
                </c:pt>
                <c:pt idx="567">
                  <c:v>7632</c:v>
                </c:pt>
                <c:pt idx="568">
                  <c:v>7633</c:v>
                </c:pt>
                <c:pt idx="569">
                  <c:v>7632</c:v>
                </c:pt>
                <c:pt idx="570">
                  <c:v>7632</c:v>
                </c:pt>
                <c:pt idx="571">
                  <c:v>7632</c:v>
                </c:pt>
                <c:pt idx="572">
                  <c:v>7632</c:v>
                </c:pt>
                <c:pt idx="573">
                  <c:v>7633</c:v>
                </c:pt>
                <c:pt idx="574">
                  <c:v>7632</c:v>
                </c:pt>
                <c:pt idx="575">
                  <c:v>7632</c:v>
                </c:pt>
                <c:pt idx="576">
                  <c:v>7632</c:v>
                </c:pt>
                <c:pt idx="577">
                  <c:v>7632</c:v>
                </c:pt>
                <c:pt idx="578">
                  <c:v>7632</c:v>
                </c:pt>
                <c:pt idx="579">
                  <c:v>7633</c:v>
                </c:pt>
                <c:pt idx="580">
                  <c:v>7633</c:v>
                </c:pt>
                <c:pt idx="581">
                  <c:v>7633</c:v>
                </c:pt>
                <c:pt idx="582">
                  <c:v>7633</c:v>
                </c:pt>
                <c:pt idx="583">
                  <c:v>7633</c:v>
                </c:pt>
                <c:pt idx="584">
                  <c:v>7633</c:v>
                </c:pt>
                <c:pt idx="585">
                  <c:v>7632</c:v>
                </c:pt>
                <c:pt idx="586">
                  <c:v>7633</c:v>
                </c:pt>
                <c:pt idx="587">
                  <c:v>7632</c:v>
                </c:pt>
                <c:pt idx="588">
                  <c:v>7632</c:v>
                </c:pt>
                <c:pt idx="589">
                  <c:v>7632</c:v>
                </c:pt>
                <c:pt idx="590">
                  <c:v>7632</c:v>
                </c:pt>
                <c:pt idx="591">
                  <c:v>7632</c:v>
                </c:pt>
                <c:pt idx="592">
                  <c:v>7632</c:v>
                </c:pt>
                <c:pt idx="593">
                  <c:v>7632</c:v>
                </c:pt>
                <c:pt idx="594">
                  <c:v>7632</c:v>
                </c:pt>
                <c:pt idx="595">
                  <c:v>7632</c:v>
                </c:pt>
                <c:pt idx="596">
                  <c:v>7632</c:v>
                </c:pt>
                <c:pt idx="597">
                  <c:v>7632</c:v>
                </c:pt>
                <c:pt idx="598">
                  <c:v>7632</c:v>
                </c:pt>
                <c:pt idx="599">
                  <c:v>7632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B9-4B5A-B981-4A19E805A3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Sheet1!$C$2:$C$601</c:f>
              <c:numCache>
                <c:formatCode>General</c:formatCode>
                <c:ptCount val="600"/>
                <c:pt idx="0">
                  <c:v>737</c:v>
                </c:pt>
                <c:pt idx="1">
                  <c:v>1806</c:v>
                </c:pt>
                <c:pt idx="2">
                  <c:v>2806</c:v>
                </c:pt>
                <c:pt idx="3">
                  <c:v>4006</c:v>
                </c:pt>
                <c:pt idx="4">
                  <c:v>4209</c:v>
                </c:pt>
                <c:pt idx="5">
                  <c:v>2072</c:v>
                </c:pt>
                <c:pt idx="6">
                  <c:v>1489</c:v>
                </c:pt>
                <c:pt idx="7">
                  <c:v>1210</c:v>
                </c:pt>
                <c:pt idx="8">
                  <c:v>912</c:v>
                </c:pt>
                <c:pt idx="9">
                  <c:v>734</c:v>
                </c:pt>
                <c:pt idx="10">
                  <c:v>695</c:v>
                </c:pt>
                <c:pt idx="11">
                  <c:v>642</c:v>
                </c:pt>
                <c:pt idx="12">
                  <c:v>495</c:v>
                </c:pt>
                <c:pt idx="13">
                  <c:v>409</c:v>
                </c:pt>
                <c:pt idx="14">
                  <c:v>405</c:v>
                </c:pt>
                <c:pt idx="15">
                  <c:v>405</c:v>
                </c:pt>
                <c:pt idx="16">
                  <c:v>405</c:v>
                </c:pt>
                <c:pt idx="17">
                  <c:v>405</c:v>
                </c:pt>
                <c:pt idx="18">
                  <c:v>405</c:v>
                </c:pt>
                <c:pt idx="19">
                  <c:v>405</c:v>
                </c:pt>
                <c:pt idx="20">
                  <c:v>405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558</c:v>
                </c:pt>
                <c:pt idx="61">
                  <c:v>643</c:v>
                </c:pt>
                <c:pt idx="62">
                  <c:v>666</c:v>
                </c:pt>
                <c:pt idx="63">
                  <c:v>669</c:v>
                </c:pt>
                <c:pt idx="64">
                  <c:v>652</c:v>
                </c:pt>
                <c:pt idx="65">
                  <c:v>676</c:v>
                </c:pt>
                <c:pt idx="66">
                  <c:v>690</c:v>
                </c:pt>
                <c:pt idx="67">
                  <c:v>677</c:v>
                </c:pt>
                <c:pt idx="68">
                  <c:v>676</c:v>
                </c:pt>
                <c:pt idx="69">
                  <c:v>665</c:v>
                </c:pt>
                <c:pt idx="70">
                  <c:v>662</c:v>
                </c:pt>
                <c:pt idx="71">
                  <c:v>593</c:v>
                </c:pt>
                <c:pt idx="72">
                  <c:v>556</c:v>
                </c:pt>
                <c:pt idx="73">
                  <c:v>471</c:v>
                </c:pt>
                <c:pt idx="74">
                  <c:v>443</c:v>
                </c:pt>
                <c:pt idx="75">
                  <c:v>407</c:v>
                </c:pt>
                <c:pt idx="76">
                  <c:v>405</c:v>
                </c:pt>
                <c:pt idx="77">
                  <c:v>405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406</c:v>
                </c:pt>
                <c:pt idx="121">
                  <c:v>405</c:v>
                </c:pt>
                <c:pt idx="122">
                  <c:v>405</c:v>
                </c:pt>
                <c:pt idx="123">
                  <c:v>405</c:v>
                </c:pt>
                <c:pt idx="124">
                  <c:v>405</c:v>
                </c:pt>
                <c:pt idx="125">
                  <c:v>405</c:v>
                </c:pt>
                <c:pt idx="126">
                  <c:v>405</c:v>
                </c:pt>
                <c:pt idx="127">
                  <c:v>405</c:v>
                </c:pt>
                <c:pt idx="128">
                  <c:v>406</c:v>
                </c:pt>
                <c:pt idx="129">
                  <c:v>405</c:v>
                </c:pt>
                <c:pt idx="130">
                  <c:v>404</c:v>
                </c:pt>
                <c:pt idx="131">
                  <c:v>405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735</c:v>
                </c:pt>
                <c:pt idx="181">
                  <c:v>1687</c:v>
                </c:pt>
                <c:pt idx="182">
                  <c:v>1762</c:v>
                </c:pt>
                <c:pt idx="183">
                  <c:v>1742</c:v>
                </c:pt>
                <c:pt idx="184">
                  <c:v>1439</c:v>
                </c:pt>
                <c:pt idx="185">
                  <c:v>1264</c:v>
                </c:pt>
                <c:pt idx="186">
                  <c:v>1262</c:v>
                </c:pt>
                <c:pt idx="187">
                  <c:v>1216</c:v>
                </c:pt>
                <c:pt idx="188">
                  <c:v>953</c:v>
                </c:pt>
                <c:pt idx="189">
                  <c:v>741</c:v>
                </c:pt>
                <c:pt idx="190">
                  <c:v>611</c:v>
                </c:pt>
                <c:pt idx="191">
                  <c:v>547</c:v>
                </c:pt>
                <c:pt idx="192">
                  <c:v>451</c:v>
                </c:pt>
                <c:pt idx="193">
                  <c:v>405</c:v>
                </c:pt>
                <c:pt idx="194">
                  <c:v>405</c:v>
                </c:pt>
                <c:pt idx="195">
                  <c:v>405</c:v>
                </c:pt>
                <c:pt idx="196">
                  <c:v>405</c:v>
                </c:pt>
                <c:pt idx="197">
                  <c:v>405</c:v>
                </c:pt>
                <c:pt idx="198">
                  <c:v>405</c:v>
                </c:pt>
                <c:pt idx="199">
                  <c:v>405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557</c:v>
                </c:pt>
                <c:pt idx="241">
                  <c:v>700</c:v>
                </c:pt>
                <c:pt idx="242">
                  <c:v>671</c:v>
                </c:pt>
                <c:pt idx="243">
                  <c:v>689</c:v>
                </c:pt>
                <c:pt idx="244">
                  <c:v>643</c:v>
                </c:pt>
                <c:pt idx="245">
                  <c:v>662</c:v>
                </c:pt>
                <c:pt idx="246">
                  <c:v>665</c:v>
                </c:pt>
                <c:pt idx="247">
                  <c:v>675</c:v>
                </c:pt>
                <c:pt idx="248">
                  <c:v>678</c:v>
                </c:pt>
                <c:pt idx="249">
                  <c:v>652</c:v>
                </c:pt>
                <c:pt idx="250">
                  <c:v>623</c:v>
                </c:pt>
                <c:pt idx="251">
                  <c:v>541</c:v>
                </c:pt>
                <c:pt idx="252">
                  <c:v>544</c:v>
                </c:pt>
                <c:pt idx="253">
                  <c:v>478</c:v>
                </c:pt>
                <c:pt idx="254">
                  <c:v>463</c:v>
                </c:pt>
                <c:pt idx="255">
                  <c:v>418</c:v>
                </c:pt>
                <c:pt idx="256">
                  <c:v>404</c:v>
                </c:pt>
                <c:pt idx="257">
                  <c:v>405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406</c:v>
                </c:pt>
                <c:pt idx="301">
                  <c:v>405</c:v>
                </c:pt>
                <c:pt idx="302">
                  <c:v>405</c:v>
                </c:pt>
                <c:pt idx="303">
                  <c:v>405</c:v>
                </c:pt>
                <c:pt idx="304">
                  <c:v>405</c:v>
                </c:pt>
                <c:pt idx="305">
                  <c:v>405</c:v>
                </c:pt>
                <c:pt idx="306">
                  <c:v>404</c:v>
                </c:pt>
                <c:pt idx="307">
                  <c:v>405</c:v>
                </c:pt>
                <c:pt idx="308">
                  <c:v>405</c:v>
                </c:pt>
                <c:pt idx="309">
                  <c:v>405</c:v>
                </c:pt>
                <c:pt idx="310">
                  <c:v>405</c:v>
                </c:pt>
                <c:pt idx="311">
                  <c:v>405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430</c:v>
                </c:pt>
                <c:pt idx="361">
                  <c:v>442</c:v>
                </c:pt>
                <c:pt idx="362">
                  <c:v>481</c:v>
                </c:pt>
                <c:pt idx="363">
                  <c:v>496</c:v>
                </c:pt>
                <c:pt idx="364">
                  <c:v>559</c:v>
                </c:pt>
                <c:pt idx="365">
                  <c:v>580</c:v>
                </c:pt>
                <c:pt idx="366">
                  <c:v>580</c:v>
                </c:pt>
                <c:pt idx="367">
                  <c:v>580</c:v>
                </c:pt>
                <c:pt idx="368">
                  <c:v>460</c:v>
                </c:pt>
                <c:pt idx="369">
                  <c:v>405</c:v>
                </c:pt>
                <c:pt idx="370">
                  <c:v>405</c:v>
                </c:pt>
                <c:pt idx="371">
                  <c:v>405</c:v>
                </c:pt>
                <c:pt idx="372">
                  <c:v>405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673</c:v>
                </c:pt>
                <c:pt idx="421">
                  <c:v>945</c:v>
                </c:pt>
                <c:pt idx="422">
                  <c:v>1032</c:v>
                </c:pt>
                <c:pt idx="423">
                  <c:v>992</c:v>
                </c:pt>
                <c:pt idx="424">
                  <c:v>674</c:v>
                </c:pt>
                <c:pt idx="425">
                  <c:v>668</c:v>
                </c:pt>
                <c:pt idx="426">
                  <c:v>662</c:v>
                </c:pt>
                <c:pt idx="427">
                  <c:v>665</c:v>
                </c:pt>
                <c:pt idx="428">
                  <c:v>667</c:v>
                </c:pt>
                <c:pt idx="429">
                  <c:v>654</c:v>
                </c:pt>
                <c:pt idx="430">
                  <c:v>663</c:v>
                </c:pt>
                <c:pt idx="431">
                  <c:v>649</c:v>
                </c:pt>
                <c:pt idx="432">
                  <c:v>597</c:v>
                </c:pt>
                <c:pt idx="433">
                  <c:v>489</c:v>
                </c:pt>
                <c:pt idx="434">
                  <c:v>422</c:v>
                </c:pt>
                <c:pt idx="435">
                  <c:v>405</c:v>
                </c:pt>
                <c:pt idx="436">
                  <c:v>405</c:v>
                </c:pt>
                <c:pt idx="437">
                  <c:v>405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405</c:v>
                </c:pt>
                <c:pt idx="481">
                  <c:v>405</c:v>
                </c:pt>
                <c:pt idx="482">
                  <c:v>405</c:v>
                </c:pt>
                <c:pt idx="483">
                  <c:v>405</c:v>
                </c:pt>
                <c:pt idx="484">
                  <c:v>405</c:v>
                </c:pt>
                <c:pt idx="485">
                  <c:v>405</c:v>
                </c:pt>
                <c:pt idx="486">
                  <c:v>405</c:v>
                </c:pt>
                <c:pt idx="487">
                  <c:v>405</c:v>
                </c:pt>
                <c:pt idx="488">
                  <c:v>405</c:v>
                </c:pt>
                <c:pt idx="489">
                  <c:v>405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734</c:v>
                </c:pt>
                <c:pt idx="541">
                  <c:v>1802</c:v>
                </c:pt>
                <c:pt idx="542">
                  <c:v>2801</c:v>
                </c:pt>
                <c:pt idx="543">
                  <c:v>3865</c:v>
                </c:pt>
                <c:pt idx="544">
                  <c:v>4563</c:v>
                </c:pt>
                <c:pt idx="545">
                  <c:v>2378</c:v>
                </c:pt>
                <c:pt idx="546">
                  <c:v>1306</c:v>
                </c:pt>
                <c:pt idx="547">
                  <c:v>1077</c:v>
                </c:pt>
                <c:pt idx="548">
                  <c:v>1080</c:v>
                </c:pt>
                <c:pt idx="549">
                  <c:v>918</c:v>
                </c:pt>
                <c:pt idx="550">
                  <c:v>822</c:v>
                </c:pt>
                <c:pt idx="551">
                  <c:v>676</c:v>
                </c:pt>
                <c:pt idx="552">
                  <c:v>483</c:v>
                </c:pt>
                <c:pt idx="553">
                  <c:v>404</c:v>
                </c:pt>
                <c:pt idx="554">
                  <c:v>405</c:v>
                </c:pt>
                <c:pt idx="555">
                  <c:v>405</c:v>
                </c:pt>
                <c:pt idx="556">
                  <c:v>405</c:v>
                </c:pt>
                <c:pt idx="557">
                  <c:v>405</c:v>
                </c:pt>
                <c:pt idx="558">
                  <c:v>405</c:v>
                </c:pt>
                <c:pt idx="559">
                  <c:v>405</c:v>
                </c:pt>
                <c:pt idx="560">
                  <c:v>405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B9-4B5A-B981-4A19E805A3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Nbeats (Avg Resp. T)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Sheet1!$D$2:$D$601</c:f>
              <c:numCache>
                <c:formatCode>General</c:formatCode>
                <c:ptCount val="600"/>
                <c:pt idx="0">
                  <c:v>407</c:v>
                </c:pt>
                <c:pt idx="1">
                  <c:v>934</c:v>
                </c:pt>
                <c:pt idx="2">
                  <c:v>1077</c:v>
                </c:pt>
                <c:pt idx="3">
                  <c:v>1077</c:v>
                </c:pt>
                <c:pt idx="4">
                  <c:v>1077</c:v>
                </c:pt>
                <c:pt idx="5">
                  <c:v>1026</c:v>
                </c:pt>
                <c:pt idx="6">
                  <c:v>1062</c:v>
                </c:pt>
                <c:pt idx="7">
                  <c:v>1077</c:v>
                </c:pt>
                <c:pt idx="8">
                  <c:v>1004</c:v>
                </c:pt>
                <c:pt idx="9">
                  <c:v>1055</c:v>
                </c:pt>
                <c:pt idx="10">
                  <c:v>740</c:v>
                </c:pt>
                <c:pt idx="11">
                  <c:v>557</c:v>
                </c:pt>
                <c:pt idx="12">
                  <c:v>460</c:v>
                </c:pt>
                <c:pt idx="13">
                  <c:v>424</c:v>
                </c:pt>
                <c:pt idx="14">
                  <c:v>404</c:v>
                </c:pt>
                <c:pt idx="15">
                  <c:v>404</c:v>
                </c:pt>
                <c:pt idx="16">
                  <c:v>404</c:v>
                </c:pt>
                <c:pt idx="17">
                  <c:v>404</c:v>
                </c:pt>
                <c:pt idx="18">
                  <c:v>404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407</c:v>
                </c:pt>
                <c:pt idx="61">
                  <c:v>862</c:v>
                </c:pt>
                <c:pt idx="62">
                  <c:v>900</c:v>
                </c:pt>
                <c:pt idx="63">
                  <c:v>1014</c:v>
                </c:pt>
                <c:pt idx="64">
                  <c:v>1014</c:v>
                </c:pt>
                <c:pt idx="65">
                  <c:v>1010</c:v>
                </c:pt>
                <c:pt idx="66">
                  <c:v>970</c:v>
                </c:pt>
                <c:pt idx="67">
                  <c:v>1026</c:v>
                </c:pt>
                <c:pt idx="68">
                  <c:v>957</c:v>
                </c:pt>
                <c:pt idx="69">
                  <c:v>1068</c:v>
                </c:pt>
                <c:pt idx="70">
                  <c:v>873</c:v>
                </c:pt>
                <c:pt idx="71">
                  <c:v>787</c:v>
                </c:pt>
                <c:pt idx="72">
                  <c:v>706</c:v>
                </c:pt>
                <c:pt idx="73">
                  <c:v>660</c:v>
                </c:pt>
                <c:pt idx="74">
                  <c:v>617</c:v>
                </c:pt>
                <c:pt idx="75">
                  <c:v>596</c:v>
                </c:pt>
                <c:pt idx="76">
                  <c:v>511</c:v>
                </c:pt>
                <c:pt idx="77">
                  <c:v>476</c:v>
                </c:pt>
                <c:pt idx="78">
                  <c:v>429</c:v>
                </c:pt>
                <c:pt idx="79">
                  <c:v>409</c:v>
                </c:pt>
                <c:pt idx="80">
                  <c:v>404</c:v>
                </c:pt>
                <c:pt idx="81">
                  <c:v>404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406</c:v>
                </c:pt>
                <c:pt idx="121">
                  <c:v>405</c:v>
                </c:pt>
                <c:pt idx="122">
                  <c:v>405</c:v>
                </c:pt>
                <c:pt idx="123">
                  <c:v>405</c:v>
                </c:pt>
                <c:pt idx="124">
                  <c:v>405</c:v>
                </c:pt>
                <c:pt idx="125">
                  <c:v>405</c:v>
                </c:pt>
                <c:pt idx="126">
                  <c:v>404</c:v>
                </c:pt>
                <c:pt idx="127">
                  <c:v>405</c:v>
                </c:pt>
                <c:pt idx="128">
                  <c:v>405</c:v>
                </c:pt>
                <c:pt idx="129">
                  <c:v>407</c:v>
                </c:pt>
                <c:pt idx="130">
                  <c:v>404</c:v>
                </c:pt>
                <c:pt idx="131">
                  <c:v>404</c:v>
                </c:pt>
                <c:pt idx="132">
                  <c:v>404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406</c:v>
                </c:pt>
                <c:pt idx="181">
                  <c:v>1018</c:v>
                </c:pt>
                <c:pt idx="182">
                  <c:v>1307</c:v>
                </c:pt>
                <c:pt idx="183">
                  <c:v>1260</c:v>
                </c:pt>
                <c:pt idx="184">
                  <c:v>1260</c:v>
                </c:pt>
                <c:pt idx="185">
                  <c:v>1260</c:v>
                </c:pt>
                <c:pt idx="186">
                  <c:v>1260</c:v>
                </c:pt>
                <c:pt idx="187">
                  <c:v>1216</c:v>
                </c:pt>
                <c:pt idx="188">
                  <c:v>1103</c:v>
                </c:pt>
                <c:pt idx="189">
                  <c:v>1010</c:v>
                </c:pt>
                <c:pt idx="190">
                  <c:v>771</c:v>
                </c:pt>
                <c:pt idx="191">
                  <c:v>665</c:v>
                </c:pt>
                <c:pt idx="192">
                  <c:v>606</c:v>
                </c:pt>
                <c:pt idx="193">
                  <c:v>546</c:v>
                </c:pt>
                <c:pt idx="194">
                  <c:v>478</c:v>
                </c:pt>
                <c:pt idx="195">
                  <c:v>445</c:v>
                </c:pt>
                <c:pt idx="196">
                  <c:v>410</c:v>
                </c:pt>
                <c:pt idx="197">
                  <c:v>405</c:v>
                </c:pt>
                <c:pt idx="198">
                  <c:v>404</c:v>
                </c:pt>
                <c:pt idx="199">
                  <c:v>405</c:v>
                </c:pt>
                <c:pt idx="200">
                  <c:v>404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406</c:v>
                </c:pt>
                <c:pt idx="241">
                  <c:v>809</c:v>
                </c:pt>
                <c:pt idx="242">
                  <c:v>1063</c:v>
                </c:pt>
                <c:pt idx="243">
                  <c:v>1044</c:v>
                </c:pt>
                <c:pt idx="244">
                  <c:v>946</c:v>
                </c:pt>
                <c:pt idx="245">
                  <c:v>976</c:v>
                </c:pt>
                <c:pt idx="246">
                  <c:v>977</c:v>
                </c:pt>
                <c:pt idx="247">
                  <c:v>1021</c:v>
                </c:pt>
                <c:pt idx="248">
                  <c:v>1028</c:v>
                </c:pt>
                <c:pt idx="249">
                  <c:v>1023</c:v>
                </c:pt>
                <c:pt idx="250">
                  <c:v>1031</c:v>
                </c:pt>
                <c:pt idx="251">
                  <c:v>980</c:v>
                </c:pt>
                <c:pt idx="252">
                  <c:v>841</c:v>
                </c:pt>
                <c:pt idx="253">
                  <c:v>751</c:v>
                </c:pt>
                <c:pt idx="254">
                  <c:v>647</c:v>
                </c:pt>
                <c:pt idx="255">
                  <c:v>581</c:v>
                </c:pt>
                <c:pt idx="256">
                  <c:v>507</c:v>
                </c:pt>
                <c:pt idx="257">
                  <c:v>466</c:v>
                </c:pt>
                <c:pt idx="258">
                  <c:v>442</c:v>
                </c:pt>
                <c:pt idx="259">
                  <c:v>430</c:v>
                </c:pt>
                <c:pt idx="260">
                  <c:v>430</c:v>
                </c:pt>
                <c:pt idx="261">
                  <c:v>431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406</c:v>
                </c:pt>
                <c:pt idx="301">
                  <c:v>406</c:v>
                </c:pt>
                <c:pt idx="302">
                  <c:v>405</c:v>
                </c:pt>
                <c:pt idx="303">
                  <c:v>405</c:v>
                </c:pt>
                <c:pt idx="304">
                  <c:v>405</c:v>
                </c:pt>
                <c:pt idx="305">
                  <c:v>405</c:v>
                </c:pt>
                <c:pt idx="306">
                  <c:v>405</c:v>
                </c:pt>
                <c:pt idx="307">
                  <c:v>405</c:v>
                </c:pt>
                <c:pt idx="308">
                  <c:v>405</c:v>
                </c:pt>
                <c:pt idx="309">
                  <c:v>405</c:v>
                </c:pt>
                <c:pt idx="310">
                  <c:v>450</c:v>
                </c:pt>
                <c:pt idx="311">
                  <c:v>1394</c:v>
                </c:pt>
                <c:pt idx="312">
                  <c:v>1872</c:v>
                </c:pt>
                <c:pt idx="313">
                  <c:v>1873</c:v>
                </c:pt>
                <c:pt idx="314">
                  <c:v>1873</c:v>
                </c:pt>
                <c:pt idx="315">
                  <c:v>1872</c:v>
                </c:pt>
                <c:pt idx="316">
                  <c:v>1872</c:v>
                </c:pt>
                <c:pt idx="317">
                  <c:v>1872</c:v>
                </c:pt>
                <c:pt idx="318">
                  <c:v>1678</c:v>
                </c:pt>
                <c:pt idx="319">
                  <c:v>1766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406</c:v>
                </c:pt>
                <c:pt idx="361">
                  <c:v>405</c:v>
                </c:pt>
                <c:pt idx="362">
                  <c:v>405</c:v>
                </c:pt>
                <c:pt idx="363">
                  <c:v>405</c:v>
                </c:pt>
                <c:pt idx="364">
                  <c:v>405</c:v>
                </c:pt>
                <c:pt idx="365">
                  <c:v>407</c:v>
                </c:pt>
                <c:pt idx="366">
                  <c:v>404</c:v>
                </c:pt>
                <c:pt idx="367">
                  <c:v>404</c:v>
                </c:pt>
                <c:pt idx="368">
                  <c:v>405</c:v>
                </c:pt>
                <c:pt idx="369">
                  <c:v>405</c:v>
                </c:pt>
                <c:pt idx="370">
                  <c:v>404</c:v>
                </c:pt>
                <c:pt idx="371">
                  <c:v>405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406</c:v>
                </c:pt>
                <c:pt idx="421">
                  <c:v>1165</c:v>
                </c:pt>
                <c:pt idx="422">
                  <c:v>2142</c:v>
                </c:pt>
                <c:pt idx="423">
                  <c:v>2275</c:v>
                </c:pt>
                <c:pt idx="424">
                  <c:v>2046</c:v>
                </c:pt>
                <c:pt idx="425">
                  <c:v>1331</c:v>
                </c:pt>
                <c:pt idx="426">
                  <c:v>1127</c:v>
                </c:pt>
                <c:pt idx="427">
                  <c:v>1075</c:v>
                </c:pt>
                <c:pt idx="428">
                  <c:v>995</c:v>
                </c:pt>
                <c:pt idx="429">
                  <c:v>763</c:v>
                </c:pt>
                <c:pt idx="430">
                  <c:v>672</c:v>
                </c:pt>
                <c:pt idx="431">
                  <c:v>623</c:v>
                </c:pt>
                <c:pt idx="432">
                  <c:v>567</c:v>
                </c:pt>
                <c:pt idx="433">
                  <c:v>493</c:v>
                </c:pt>
                <c:pt idx="434">
                  <c:v>445</c:v>
                </c:pt>
                <c:pt idx="435">
                  <c:v>412</c:v>
                </c:pt>
                <c:pt idx="436">
                  <c:v>404</c:v>
                </c:pt>
                <c:pt idx="437">
                  <c:v>405</c:v>
                </c:pt>
                <c:pt idx="438">
                  <c:v>405</c:v>
                </c:pt>
                <c:pt idx="439">
                  <c:v>405</c:v>
                </c:pt>
                <c:pt idx="440">
                  <c:v>405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405</c:v>
                </c:pt>
                <c:pt idx="481">
                  <c:v>404</c:v>
                </c:pt>
                <c:pt idx="482">
                  <c:v>404</c:v>
                </c:pt>
                <c:pt idx="483">
                  <c:v>404</c:v>
                </c:pt>
                <c:pt idx="484">
                  <c:v>404</c:v>
                </c:pt>
                <c:pt idx="485">
                  <c:v>405</c:v>
                </c:pt>
                <c:pt idx="486">
                  <c:v>404</c:v>
                </c:pt>
                <c:pt idx="487">
                  <c:v>404</c:v>
                </c:pt>
                <c:pt idx="488">
                  <c:v>404</c:v>
                </c:pt>
                <c:pt idx="489">
                  <c:v>404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407</c:v>
                </c:pt>
                <c:pt idx="541">
                  <c:v>1012</c:v>
                </c:pt>
                <c:pt idx="542">
                  <c:v>1102</c:v>
                </c:pt>
                <c:pt idx="543">
                  <c:v>1227</c:v>
                </c:pt>
                <c:pt idx="544">
                  <c:v>1360</c:v>
                </c:pt>
                <c:pt idx="545">
                  <c:v>1280</c:v>
                </c:pt>
                <c:pt idx="546">
                  <c:v>1155</c:v>
                </c:pt>
                <c:pt idx="547">
                  <c:v>678</c:v>
                </c:pt>
                <c:pt idx="548">
                  <c:v>540</c:v>
                </c:pt>
                <c:pt idx="549">
                  <c:v>424</c:v>
                </c:pt>
                <c:pt idx="550">
                  <c:v>404</c:v>
                </c:pt>
                <c:pt idx="551">
                  <c:v>405</c:v>
                </c:pt>
                <c:pt idx="552">
                  <c:v>405</c:v>
                </c:pt>
                <c:pt idx="553">
                  <c:v>405</c:v>
                </c:pt>
                <c:pt idx="554">
                  <c:v>405</c:v>
                </c:pt>
                <c:pt idx="555">
                  <c:v>405</c:v>
                </c:pt>
                <c:pt idx="556">
                  <c:v>404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7B9-4B5A-B981-4A19E805A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2520448"/>
        <c:axId val="502524768"/>
      </c:lineChart>
      <c:catAx>
        <c:axId val="502520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524768"/>
        <c:crosses val="autoZero"/>
        <c:auto val="0"/>
        <c:lblAlgn val="ctr"/>
        <c:lblOffset val="100"/>
        <c:noMultiLvlLbl val="0"/>
      </c:catAx>
      <c:valAx>
        <c:axId val="502524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 Time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52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Sheet1!$B$2:$B$601</c:f>
              <c:numCache>
                <c:formatCode>General</c:formatCode>
                <c:ptCount val="600"/>
                <c:pt idx="0">
                  <c:v>0</c:v>
                </c:pt>
                <c:pt idx="1">
                  <c:v>6</c:v>
                </c:pt>
                <c:pt idx="2">
                  <c:v>9.5</c:v>
                </c:pt>
                <c:pt idx="3">
                  <c:v>9.9</c:v>
                </c:pt>
                <c:pt idx="4">
                  <c:v>10.6</c:v>
                </c:pt>
                <c:pt idx="5">
                  <c:v>11.1</c:v>
                </c:pt>
                <c:pt idx="6">
                  <c:v>11.7</c:v>
                </c:pt>
                <c:pt idx="7">
                  <c:v>12.3</c:v>
                </c:pt>
                <c:pt idx="8">
                  <c:v>13</c:v>
                </c:pt>
                <c:pt idx="9">
                  <c:v>14.3</c:v>
                </c:pt>
                <c:pt idx="10">
                  <c:v>15.8</c:v>
                </c:pt>
                <c:pt idx="11">
                  <c:v>17.8</c:v>
                </c:pt>
                <c:pt idx="12">
                  <c:v>20</c:v>
                </c:pt>
                <c:pt idx="13">
                  <c:v>23.2</c:v>
                </c:pt>
                <c:pt idx="14">
                  <c:v>24.3</c:v>
                </c:pt>
                <c:pt idx="15">
                  <c:v>24.1</c:v>
                </c:pt>
                <c:pt idx="16">
                  <c:v>24.4</c:v>
                </c:pt>
                <c:pt idx="17">
                  <c:v>24.1</c:v>
                </c:pt>
                <c:pt idx="18">
                  <c:v>24.2</c:v>
                </c:pt>
                <c:pt idx="19">
                  <c:v>20.2</c:v>
                </c:pt>
                <c:pt idx="20">
                  <c:v>11.3</c:v>
                </c:pt>
                <c:pt idx="21">
                  <c:v>6.2</c:v>
                </c:pt>
                <c:pt idx="22">
                  <c:v>5.5</c:v>
                </c:pt>
                <c:pt idx="23">
                  <c:v>5.5</c:v>
                </c:pt>
                <c:pt idx="24">
                  <c:v>5.5</c:v>
                </c:pt>
                <c:pt idx="25">
                  <c:v>5.5</c:v>
                </c:pt>
                <c:pt idx="26">
                  <c:v>5.5</c:v>
                </c:pt>
                <c:pt idx="27">
                  <c:v>5.5</c:v>
                </c:pt>
                <c:pt idx="28">
                  <c:v>5.7</c:v>
                </c:pt>
                <c:pt idx="29">
                  <c:v>5.9</c:v>
                </c:pt>
                <c:pt idx="30">
                  <c:v>6</c:v>
                </c:pt>
                <c:pt idx="31">
                  <c:v>6</c:v>
                </c:pt>
                <c:pt idx="32">
                  <c:v>4.7</c:v>
                </c:pt>
                <c:pt idx="33">
                  <c:v>3.3</c:v>
                </c:pt>
                <c:pt idx="34">
                  <c:v>2.2000000000000002</c:v>
                </c:pt>
                <c:pt idx="35">
                  <c:v>2.5</c:v>
                </c:pt>
                <c:pt idx="36">
                  <c:v>2.5</c:v>
                </c:pt>
                <c:pt idx="37">
                  <c:v>2.5</c:v>
                </c:pt>
                <c:pt idx="38">
                  <c:v>2.5</c:v>
                </c:pt>
                <c:pt idx="39">
                  <c:v>2.5</c:v>
                </c:pt>
                <c:pt idx="40">
                  <c:v>2.5</c:v>
                </c:pt>
                <c:pt idx="41">
                  <c:v>2.5</c:v>
                </c:pt>
                <c:pt idx="42">
                  <c:v>2.5</c:v>
                </c:pt>
                <c:pt idx="43">
                  <c:v>2.5</c:v>
                </c:pt>
                <c:pt idx="44">
                  <c:v>2.5</c:v>
                </c:pt>
                <c:pt idx="45">
                  <c:v>2.5</c:v>
                </c:pt>
                <c:pt idx="46">
                  <c:v>2.4</c:v>
                </c:pt>
                <c:pt idx="47">
                  <c:v>2.5</c:v>
                </c:pt>
                <c:pt idx="48">
                  <c:v>2.5</c:v>
                </c:pt>
                <c:pt idx="49">
                  <c:v>2.5</c:v>
                </c:pt>
                <c:pt idx="50">
                  <c:v>2.5</c:v>
                </c:pt>
                <c:pt idx="51">
                  <c:v>2.5</c:v>
                </c:pt>
                <c:pt idx="52">
                  <c:v>2.7</c:v>
                </c:pt>
                <c:pt idx="53">
                  <c:v>2.9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14</c:v>
                </c:pt>
                <c:pt idx="61">
                  <c:v>26.7</c:v>
                </c:pt>
                <c:pt idx="62">
                  <c:v>30</c:v>
                </c:pt>
                <c:pt idx="63">
                  <c:v>28.1</c:v>
                </c:pt>
                <c:pt idx="64">
                  <c:v>30</c:v>
                </c:pt>
                <c:pt idx="65">
                  <c:v>30</c:v>
                </c:pt>
                <c:pt idx="66">
                  <c:v>30.1</c:v>
                </c:pt>
                <c:pt idx="67">
                  <c:v>31</c:v>
                </c:pt>
                <c:pt idx="68">
                  <c:v>31.5</c:v>
                </c:pt>
                <c:pt idx="69">
                  <c:v>32</c:v>
                </c:pt>
                <c:pt idx="70">
                  <c:v>33.700000000000003</c:v>
                </c:pt>
                <c:pt idx="71">
                  <c:v>37.200000000000003</c:v>
                </c:pt>
                <c:pt idx="72">
                  <c:v>39</c:v>
                </c:pt>
                <c:pt idx="73">
                  <c:v>44.7</c:v>
                </c:pt>
                <c:pt idx="74">
                  <c:v>46.5</c:v>
                </c:pt>
                <c:pt idx="75">
                  <c:v>50.8</c:v>
                </c:pt>
                <c:pt idx="76">
                  <c:v>53</c:v>
                </c:pt>
                <c:pt idx="77">
                  <c:v>47.7</c:v>
                </c:pt>
                <c:pt idx="78">
                  <c:v>39.5</c:v>
                </c:pt>
                <c:pt idx="79">
                  <c:v>34</c:v>
                </c:pt>
                <c:pt idx="80">
                  <c:v>34.6</c:v>
                </c:pt>
                <c:pt idx="81">
                  <c:v>25.7</c:v>
                </c:pt>
                <c:pt idx="82">
                  <c:v>12.8</c:v>
                </c:pt>
                <c:pt idx="83">
                  <c:v>10.4</c:v>
                </c:pt>
                <c:pt idx="84">
                  <c:v>10.5</c:v>
                </c:pt>
                <c:pt idx="85">
                  <c:v>10.399999999999901</c:v>
                </c:pt>
                <c:pt idx="86">
                  <c:v>10.5</c:v>
                </c:pt>
                <c:pt idx="87">
                  <c:v>10.3</c:v>
                </c:pt>
                <c:pt idx="88">
                  <c:v>10.5</c:v>
                </c:pt>
                <c:pt idx="89">
                  <c:v>10.5</c:v>
                </c:pt>
                <c:pt idx="90">
                  <c:v>10.5</c:v>
                </c:pt>
                <c:pt idx="91">
                  <c:v>10.5</c:v>
                </c:pt>
                <c:pt idx="92">
                  <c:v>10.5</c:v>
                </c:pt>
                <c:pt idx="93">
                  <c:v>10.399999999999901</c:v>
                </c:pt>
                <c:pt idx="94">
                  <c:v>10.1</c:v>
                </c:pt>
                <c:pt idx="95">
                  <c:v>10.5</c:v>
                </c:pt>
                <c:pt idx="96">
                  <c:v>10.199999999999999</c:v>
                </c:pt>
                <c:pt idx="97">
                  <c:v>10.6</c:v>
                </c:pt>
                <c:pt idx="98">
                  <c:v>10.899999999999901</c:v>
                </c:pt>
                <c:pt idx="99">
                  <c:v>11</c:v>
                </c:pt>
                <c:pt idx="100">
                  <c:v>11</c:v>
                </c:pt>
                <c:pt idx="101">
                  <c:v>11.2</c:v>
                </c:pt>
                <c:pt idx="102">
                  <c:v>11.4</c:v>
                </c:pt>
                <c:pt idx="103">
                  <c:v>11.5</c:v>
                </c:pt>
                <c:pt idx="104">
                  <c:v>11.5</c:v>
                </c:pt>
                <c:pt idx="105">
                  <c:v>11.5</c:v>
                </c:pt>
                <c:pt idx="106">
                  <c:v>11.5</c:v>
                </c:pt>
                <c:pt idx="107">
                  <c:v>11.7</c:v>
                </c:pt>
                <c:pt idx="108">
                  <c:v>11.9</c:v>
                </c:pt>
                <c:pt idx="109">
                  <c:v>12</c:v>
                </c:pt>
                <c:pt idx="110">
                  <c:v>12</c:v>
                </c:pt>
                <c:pt idx="111">
                  <c:v>10.4</c:v>
                </c:pt>
                <c:pt idx="112">
                  <c:v>7.4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6.1</c:v>
                </c:pt>
                <c:pt idx="118">
                  <c:v>6.4</c:v>
                </c:pt>
                <c:pt idx="119">
                  <c:v>6.5</c:v>
                </c:pt>
                <c:pt idx="120">
                  <c:v>15</c:v>
                </c:pt>
                <c:pt idx="121">
                  <c:v>26.8</c:v>
                </c:pt>
                <c:pt idx="122">
                  <c:v>31.3</c:v>
                </c:pt>
                <c:pt idx="123">
                  <c:v>29.3</c:v>
                </c:pt>
                <c:pt idx="124">
                  <c:v>31.5</c:v>
                </c:pt>
                <c:pt idx="125">
                  <c:v>31.5</c:v>
                </c:pt>
                <c:pt idx="126">
                  <c:v>31.3</c:v>
                </c:pt>
                <c:pt idx="127">
                  <c:v>31.1</c:v>
                </c:pt>
                <c:pt idx="128">
                  <c:v>29.2</c:v>
                </c:pt>
                <c:pt idx="129">
                  <c:v>31</c:v>
                </c:pt>
                <c:pt idx="130">
                  <c:v>31</c:v>
                </c:pt>
                <c:pt idx="131">
                  <c:v>27.9</c:v>
                </c:pt>
                <c:pt idx="132">
                  <c:v>19</c:v>
                </c:pt>
                <c:pt idx="133">
                  <c:v>12.3</c:v>
                </c:pt>
                <c:pt idx="134">
                  <c:v>10.7</c:v>
                </c:pt>
                <c:pt idx="135">
                  <c:v>10.5</c:v>
                </c:pt>
                <c:pt idx="136">
                  <c:v>10.5</c:v>
                </c:pt>
                <c:pt idx="137">
                  <c:v>10.5</c:v>
                </c:pt>
                <c:pt idx="138">
                  <c:v>9.5</c:v>
                </c:pt>
                <c:pt idx="139">
                  <c:v>5.8999999999999897</c:v>
                </c:pt>
                <c:pt idx="140">
                  <c:v>1.6</c:v>
                </c:pt>
                <c:pt idx="141">
                  <c:v>0.5</c:v>
                </c:pt>
                <c:pt idx="142">
                  <c:v>0.4</c:v>
                </c:pt>
                <c:pt idx="143">
                  <c:v>0.5</c:v>
                </c:pt>
                <c:pt idx="144">
                  <c:v>0.5</c:v>
                </c:pt>
                <c:pt idx="145">
                  <c:v>0.5</c:v>
                </c:pt>
                <c:pt idx="146">
                  <c:v>0.5</c:v>
                </c:pt>
                <c:pt idx="147">
                  <c:v>0.5</c:v>
                </c:pt>
                <c:pt idx="148">
                  <c:v>0.5</c:v>
                </c:pt>
                <c:pt idx="149">
                  <c:v>0.5</c:v>
                </c:pt>
                <c:pt idx="150">
                  <c:v>0.5</c:v>
                </c:pt>
                <c:pt idx="151">
                  <c:v>0.5</c:v>
                </c:pt>
                <c:pt idx="152">
                  <c:v>0.5</c:v>
                </c:pt>
                <c:pt idx="153">
                  <c:v>0.5</c:v>
                </c:pt>
                <c:pt idx="154">
                  <c:v>0.5</c:v>
                </c:pt>
                <c:pt idx="155">
                  <c:v>0.5</c:v>
                </c:pt>
                <c:pt idx="156">
                  <c:v>0.5</c:v>
                </c:pt>
                <c:pt idx="157">
                  <c:v>0.5</c:v>
                </c:pt>
                <c:pt idx="158">
                  <c:v>0.5</c:v>
                </c:pt>
                <c:pt idx="159">
                  <c:v>0.5</c:v>
                </c:pt>
                <c:pt idx="160">
                  <c:v>0.5</c:v>
                </c:pt>
                <c:pt idx="161">
                  <c:v>0.5</c:v>
                </c:pt>
                <c:pt idx="162">
                  <c:v>0.5</c:v>
                </c:pt>
                <c:pt idx="163">
                  <c:v>0.5</c:v>
                </c:pt>
                <c:pt idx="164">
                  <c:v>0.5</c:v>
                </c:pt>
                <c:pt idx="165">
                  <c:v>0.5</c:v>
                </c:pt>
                <c:pt idx="166">
                  <c:v>0.5</c:v>
                </c:pt>
                <c:pt idx="167">
                  <c:v>0.5</c:v>
                </c:pt>
                <c:pt idx="168">
                  <c:v>0.5</c:v>
                </c:pt>
                <c:pt idx="169">
                  <c:v>0.5</c:v>
                </c:pt>
                <c:pt idx="170">
                  <c:v>0.5</c:v>
                </c:pt>
                <c:pt idx="171">
                  <c:v>0.5</c:v>
                </c:pt>
                <c:pt idx="172">
                  <c:v>0.5</c:v>
                </c:pt>
                <c:pt idx="173">
                  <c:v>0.5</c:v>
                </c:pt>
                <c:pt idx="174">
                  <c:v>0.5</c:v>
                </c:pt>
                <c:pt idx="175">
                  <c:v>0.5</c:v>
                </c:pt>
                <c:pt idx="176">
                  <c:v>0.5</c:v>
                </c:pt>
                <c:pt idx="177">
                  <c:v>0.5</c:v>
                </c:pt>
                <c:pt idx="178">
                  <c:v>0.5</c:v>
                </c:pt>
                <c:pt idx="179">
                  <c:v>0.5</c:v>
                </c:pt>
                <c:pt idx="180">
                  <c:v>3.69999999999999</c:v>
                </c:pt>
                <c:pt idx="181">
                  <c:v>8.8000000000000007</c:v>
                </c:pt>
                <c:pt idx="182">
                  <c:v>11.5</c:v>
                </c:pt>
                <c:pt idx="183">
                  <c:v>11.6</c:v>
                </c:pt>
                <c:pt idx="184">
                  <c:v>12.2</c:v>
                </c:pt>
                <c:pt idx="185">
                  <c:v>11.8</c:v>
                </c:pt>
                <c:pt idx="186">
                  <c:v>12.5</c:v>
                </c:pt>
                <c:pt idx="187">
                  <c:v>12.9</c:v>
                </c:pt>
                <c:pt idx="188">
                  <c:v>14.7</c:v>
                </c:pt>
                <c:pt idx="189">
                  <c:v>16.600000000000001</c:v>
                </c:pt>
                <c:pt idx="190">
                  <c:v>19.600000000000001</c:v>
                </c:pt>
                <c:pt idx="191">
                  <c:v>21</c:v>
                </c:pt>
                <c:pt idx="192">
                  <c:v>23.3</c:v>
                </c:pt>
                <c:pt idx="193">
                  <c:v>25.2</c:v>
                </c:pt>
                <c:pt idx="194">
                  <c:v>26.4</c:v>
                </c:pt>
                <c:pt idx="195">
                  <c:v>27.799999999999901</c:v>
                </c:pt>
                <c:pt idx="196">
                  <c:v>28.4</c:v>
                </c:pt>
                <c:pt idx="197">
                  <c:v>29</c:v>
                </c:pt>
                <c:pt idx="198">
                  <c:v>28.8</c:v>
                </c:pt>
                <c:pt idx="199">
                  <c:v>24.4</c:v>
                </c:pt>
                <c:pt idx="200">
                  <c:v>13.8</c:v>
                </c:pt>
                <c:pt idx="201">
                  <c:v>8.3000000000000007</c:v>
                </c:pt>
                <c:pt idx="202">
                  <c:v>7</c:v>
                </c:pt>
                <c:pt idx="203">
                  <c:v>7</c:v>
                </c:pt>
                <c:pt idx="204">
                  <c:v>7</c:v>
                </c:pt>
                <c:pt idx="205">
                  <c:v>7</c:v>
                </c:pt>
                <c:pt idx="206">
                  <c:v>7</c:v>
                </c:pt>
                <c:pt idx="207">
                  <c:v>7</c:v>
                </c:pt>
                <c:pt idx="208">
                  <c:v>7</c:v>
                </c:pt>
                <c:pt idx="209">
                  <c:v>7</c:v>
                </c:pt>
                <c:pt idx="210">
                  <c:v>7</c:v>
                </c:pt>
                <c:pt idx="211">
                  <c:v>7</c:v>
                </c:pt>
                <c:pt idx="212">
                  <c:v>6.8</c:v>
                </c:pt>
                <c:pt idx="213">
                  <c:v>7</c:v>
                </c:pt>
                <c:pt idx="214">
                  <c:v>7</c:v>
                </c:pt>
                <c:pt idx="215">
                  <c:v>7</c:v>
                </c:pt>
                <c:pt idx="216">
                  <c:v>6.2</c:v>
                </c:pt>
                <c:pt idx="217">
                  <c:v>6.3</c:v>
                </c:pt>
                <c:pt idx="218">
                  <c:v>4.9000000000000004</c:v>
                </c:pt>
                <c:pt idx="219">
                  <c:v>3.5</c:v>
                </c:pt>
                <c:pt idx="220">
                  <c:v>3.5</c:v>
                </c:pt>
                <c:pt idx="221">
                  <c:v>3.5</c:v>
                </c:pt>
                <c:pt idx="222">
                  <c:v>3.5</c:v>
                </c:pt>
                <c:pt idx="223">
                  <c:v>3.5</c:v>
                </c:pt>
                <c:pt idx="224">
                  <c:v>3.5</c:v>
                </c:pt>
                <c:pt idx="225">
                  <c:v>3.5</c:v>
                </c:pt>
                <c:pt idx="226">
                  <c:v>3.5</c:v>
                </c:pt>
                <c:pt idx="227">
                  <c:v>2.8</c:v>
                </c:pt>
                <c:pt idx="228">
                  <c:v>1.3</c:v>
                </c:pt>
                <c:pt idx="229">
                  <c:v>0.5</c:v>
                </c:pt>
                <c:pt idx="230">
                  <c:v>0.5</c:v>
                </c:pt>
                <c:pt idx="231">
                  <c:v>0.5</c:v>
                </c:pt>
                <c:pt idx="232">
                  <c:v>0.5</c:v>
                </c:pt>
                <c:pt idx="233">
                  <c:v>0.5</c:v>
                </c:pt>
                <c:pt idx="234">
                  <c:v>0.5</c:v>
                </c:pt>
                <c:pt idx="235">
                  <c:v>0.5</c:v>
                </c:pt>
                <c:pt idx="236">
                  <c:v>0.4</c:v>
                </c:pt>
                <c:pt idx="237">
                  <c:v>0.5</c:v>
                </c:pt>
                <c:pt idx="238">
                  <c:v>0.5</c:v>
                </c:pt>
                <c:pt idx="239">
                  <c:v>0.5</c:v>
                </c:pt>
                <c:pt idx="240">
                  <c:v>13.6</c:v>
                </c:pt>
                <c:pt idx="241">
                  <c:v>29.2</c:v>
                </c:pt>
                <c:pt idx="242">
                  <c:v>34</c:v>
                </c:pt>
                <c:pt idx="243">
                  <c:v>32.200000000000003</c:v>
                </c:pt>
                <c:pt idx="244">
                  <c:v>34.799999999999997</c:v>
                </c:pt>
                <c:pt idx="245">
                  <c:v>35</c:v>
                </c:pt>
                <c:pt idx="246">
                  <c:v>35.1</c:v>
                </c:pt>
                <c:pt idx="247">
                  <c:v>35.9</c:v>
                </c:pt>
                <c:pt idx="248">
                  <c:v>37.700000000000003</c:v>
                </c:pt>
                <c:pt idx="249">
                  <c:v>39.6</c:v>
                </c:pt>
                <c:pt idx="250">
                  <c:v>40.799999999999997</c:v>
                </c:pt>
                <c:pt idx="251">
                  <c:v>45.7</c:v>
                </c:pt>
                <c:pt idx="252">
                  <c:v>47.7</c:v>
                </c:pt>
                <c:pt idx="253">
                  <c:v>53.5</c:v>
                </c:pt>
                <c:pt idx="254">
                  <c:v>58.2</c:v>
                </c:pt>
                <c:pt idx="255">
                  <c:v>63.5</c:v>
                </c:pt>
                <c:pt idx="256">
                  <c:v>67.5</c:v>
                </c:pt>
                <c:pt idx="257">
                  <c:v>60.3</c:v>
                </c:pt>
                <c:pt idx="258">
                  <c:v>48.5</c:v>
                </c:pt>
                <c:pt idx="259">
                  <c:v>42.9</c:v>
                </c:pt>
                <c:pt idx="260">
                  <c:v>43.099999999999902</c:v>
                </c:pt>
                <c:pt idx="261">
                  <c:v>39.700000000000003</c:v>
                </c:pt>
                <c:pt idx="262">
                  <c:v>25.7</c:v>
                </c:pt>
                <c:pt idx="263">
                  <c:v>16</c:v>
                </c:pt>
                <c:pt idx="264">
                  <c:v>16</c:v>
                </c:pt>
                <c:pt idx="265">
                  <c:v>16</c:v>
                </c:pt>
                <c:pt idx="266">
                  <c:v>16</c:v>
                </c:pt>
                <c:pt idx="267">
                  <c:v>15.9</c:v>
                </c:pt>
                <c:pt idx="268">
                  <c:v>16</c:v>
                </c:pt>
                <c:pt idx="269">
                  <c:v>16</c:v>
                </c:pt>
                <c:pt idx="270">
                  <c:v>15.9</c:v>
                </c:pt>
                <c:pt idx="271">
                  <c:v>16</c:v>
                </c:pt>
                <c:pt idx="272">
                  <c:v>15.6</c:v>
                </c:pt>
                <c:pt idx="273">
                  <c:v>15.9</c:v>
                </c:pt>
                <c:pt idx="274">
                  <c:v>15.6</c:v>
                </c:pt>
                <c:pt idx="275">
                  <c:v>16</c:v>
                </c:pt>
                <c:pt idx="276">
                  <c:v>16</c:v>
                </c:pt>
                <c:pt idx="277">
                  <c:v>16</c:v>
                </c:pt>
                <c:pt idx="278">
                  <c:v>16</c:v>
                </c:pt>
                <c:pt idx="279">
                  <c:v>15.899999999999901</c:v>
                </c:pt>
                <c:pt idx="280">
                  <c:v>16</c:v>
                </c:pt>
                <c:pt idx="281">
                  <c:v>16</c:v>
                </c:pt>
                <c:pt idx="282">
                  <c:v>16</c:v>
                </c:pt>
                <c:pt idx="283">
                  <c:v>15.9</c:v>
                </c:pt>
                <c:pt idx="284">
                  <c:v>15.3</c:v>
                </c:pt>
                <c:pt idx="285">
                  <c:v>16</c:v>
                </c:pt>
                <c:pt idx="286">
                  <c:v>16.5</c:v>
                </c:pt>
                <c:pt idx="287">
                  <c:v>17.2</c:v>
                </c:pt>
                <c:pt idx="288">
                  <c:v>14.6</c:v>
                </c:pt>
                <c:pt idx="289">
                  <c:v>11.5</c:v>
                </c:pt>
                <c:pt idx="290">
                  <c:v>11.5</c:v>
                </c:pt>
                <c:pt idx="291">
                  <c:v>11.8</c:v>
                </c:pt>
                <c:pt idx="292">
                  <c:v>12.2</c:v>
                </c:pt>
                <c:pt idx="293">
                  <c:v>11.2</c:v>
                </c:pt>
                <c:pt idx="294">
                  <c:v>6.5</c:v>
                </c:pt>
                <c:pt idx="295">
                  <c:v>1.7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14.4</c:v>
                </c:pt>
                <c:pt idx="301">
                  <c:v>32.799999999999997</c:v>
                </c:pt>
                <c:pt idx="302">
                  <c:v>40</c:v>
                </c:pt>
                <c:pt idx="303">
                  <c:v>37.200000000000003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37.4</c:v>
                </c:pt>
                <c:pt idx="309">
                  <c:v>39.5</c:v>
                </c:pt>
                <c:pt idx="310">
                  <c:v>34</c:v>
                </c:pt>
                <c:pt idx="311">
                  <c:v>27.3</c:v>
                </c:pt>
                <c:pt idx="312">
                  <c:v>19.5</c:v>
                </c:pt>
                <c:pt idx="313">
                  <c:v>13.5</c:v>
                </c:pt>
                <c:pt idx="314">
                  <c:v>13.4</c:v>
                </c:pt>
                <c:pt idx="315">
                  <c:v>13.5</c:v>
                </c:pt>
                <c:pt idx="316">
                  <c:v>13.5</c:v>
                </c:pt>
                <c:pt idx="317">
                  <c:v>13.3</c:v>
                </c:pt>
                <c:pt idx="318">
                  <c:v>13</c:v>
                </c:pt>
                <c:pt idx="319">
                  <c:v>12.5</c:v>
                </c:pt>
                <c:pt idx="320">
                  <c:v>10.5</c:v>
                </c:pt>
                <c:pt idx="321">
                  <c:v>9.5</c:v>
                </c:pt>
                <c:pt idx="322">
                  <c:v>9.5</c:v>
                </c:pt>
                <c:pt idx="323">
                  <c:v>9.5</c:v>
                </c:pt>
                <c:pt idx="324">
                  <c:v>9.5</c:v>
                </c:pt>
                <c:pt idx="325">
                  <c:v>9.5</c:v>
                </c:pt>
                <c:pt idx="326">
                  <c:v>7.8999999999999897</c:v>
                </c:pt>
                <c:pt idx="327">
                  <c:v>5.6999999999999904</c:v>
                </c:pt>
                <c:pt idx="328">
                  <c:v>4</c:v>
                </c:pt>
                <c:pt idx="329">
                  <c:v>4</c:v>
                </c:pt>
                <c:pt idx="330">
                  <c:v>3.9</c:v>
                </c:pt>
                <c:pt idx="331">
                  <c:v>4</c:v>
                </c:pt>
                <c:pt idx="332">
                  <c:v>3.5999999999999899</c:v>
                </c:pt>
                <c:pt idx="333">
                  <c:v>4</c:v>
                </c:pt>
                <c:pt idx="334">
                  <c:v>4</c:v>
                </c:pt>
                <c:pt idx="335">
                  <c:v>4</c:v>
                </c:pt>
                <c:pt idx="336">
                  <c:v>4</c:v>
                </c:pt>
                <c:pt idx="337">
                  <c:v>4</c:v>
                </c:pt>
                <c:pt idx="338">
                  <c:v>3.7</c:v>
                </c:pt>
                <c:pt idx="339">
                  <c:v>4</c:v>
                </c:pt>
                <c:pt idx="340">
                  <c:v>4</c:v>
                </c:pt>
                <c:pt idx="341">
                  <c:v>4</c:v>
                </c:pt>
                <c:pt idx="342">
                  <c:v>4</c:v>
                </c:pt>
                <c:pt idx="343">
                  <c:v>4</c:v>
                </c:pt>
                <c:pt idx="344">
                  <c:v>4</c:v>
                </c:pt>
                <c:pt idx="345">
                  <c:v>4</c:v>
                </c:pt>
                <c:pt idx="346">
                  <c:v>4</c:v>
                </c:pt>
                <c:pt idx="347">
                  <c:v>3</c:v>
                </c:pt>
                <c:pt idx="348">
                  <c:v>1.5999999999999901</c:v>
                </c:pt>
                <c:pt idx="349">
                  <c:v>0.5</c:v>
                </c:pt>
                <c:pt idx="350">
                  <c:v>0.5</c:v>
                </c:pt>
                <c:pt idx="351">
                  <c:v>0.5</c:v>
                </c:pt>
                <c:pt idx="352">
                  <c:v>0.5</c:v>
                </c:pt>
                <c:pt idx="353">
                  <c:v>0.5</c:v>
                </c:pt>
                <c:pt idx="354">
                  <c:v>0.5</c:v>
                </c:pt>
                <c:pt idx="355">
                  <c:v>0.5</c:v>
                </c:pt>
                <c:pt idx="356">
                  <c:v>0.5</c:v>
                </c:pt>
                <c:pt idx="357">
                  <c:v>0.5</c:v>
                </c:pt>
                <c:pt idx="358">
                  <c:v>0.5</c:v>
                </c:pt>
                <c:pt idx="359">
                  <c:v>0.5</c:v>
                </c:pt>
                <c:pt idx="360">
                  <c:v>4.8</c:v>
                </c:pt>
                <c:pt idx="361">
                  <c:v>10.8</c:v>
                </c:pt>
                <c:pt idx="362">
                  <c:v>13.3</c:v>
                </c:pt>
                <c:pt idx="363">
                  <c:v>12.5</c:v>
                </c:pt>
                <c:pt idx="364">
                  <c:v>12.7</c:v>
                </c:pt>
                <c:pt idx="365">
                  <c:v>12.3</c:v>
                </c:pt>
                <c:pt idx="366">
                  <c:v>12.5</c:v>
                </c:pt>
                <c:pt idx="367">
                  <c:v>12.5</c:v>
                </c:pt>
                <c:pt idx="368">
                  <c:v>13.2</c:v>
                </c:pt>
                <c:pt idx="369">
                  <c:v>13.8</c:v>
                </c:pt>
                <c:pt idx="370">
                  <c:v>13.7</c:v>
                </c:pt>
                <c:pt idx="371">
                  <c:v>13.1</c:v>
                </c:pt>
                <c:pt idx="372">
                  <c:v>10</c:v>
                </c:pt>
                <c:pt idx="373">
                  <c:v>7</c:v>
                </c:pt>
                <c:pt idx="374">
                  <c:v>5</c:v>
                </c:pt>
                <c:pt idx="375">
                  <c:v>5</c:v>
                </c:pt>
                <c:pt idx="376">
                  <c:v>4.7</c:v>
                </c:pt>
                <c:pt idx="377">
                  <c:v>3.4</c:v>
                </c:pt>
                <c:pt idx="378">
                  <c:v>2</c:v>
                </c:pt>
                <c:pt idx="379">
                  <c:v>2</c:v>
                </c:pt>
                <c:pt idx="380">
                  <c:v>2</c:v>
                </c:pt>
                <c:pt idx="381">
                  <c:v>2</c:v>
                </c:pt>
                <c:pt idx="382">
                  <c:v>2</c:v>
                </c:pt>
                <c:pt idx="383">
                  <c:v>2</c:v>
                </c:pt>
                <c:pt idx="384">
                  <c:v>2</c:v>
                </c:pt>
                <c:pt idx="385">
                  <c:v>2</c:v>
                </c:pt>
                <c:pt idx="386">
                  <c:v>2</c:v>
                </c:pt>
                <c:pt idx="387">
                  <c:v>2</c:v>
                </c:pt>
                <c:pt idx="388">
                  <c:v>2</c:v>
                </c:pt>
                <c:pt idx="389">
                  <c:v>2</c:v>
                </c:pt>
                <c:pt idx="390">
                  <c:v>2</c:v>
                </c:pt>
                <c:pt idx="391">
                  <c:v>2</c:v>
                </c:pt>
                <c:pt idx="392">
                  <c:v>1.8</c:v>
                </c:pt>
                <c:pt idx="393">
                  <c:v>1.2</c:v>
                </c:pt>
                <c:pt idx="394">
                  <c:v>0.5</c:v>
                </c:pt>
                <c:pt idx="395">
                  <c:v>0.5</c:v>
                </c:pt>
                <c:pt idx="396">
                  <c:v>0.5</c:v>
                </c:pt>
                <c:pt idx="397">
                  <c:v>0.5</c:v>
                </c:pt>
                <c:pt idx="398">
                  <c:v>0.5</c:v>
                </c:pt>
                <c:pt idx="399">
                  <c:v>0.5</c:v>
                </c:pt>
                <c:pt idx="400">
                  <c:v>0.5</c:v>
                </c:pt>
                <c:pt idx="401">
                  <c:v>0.5</c:v>
                </c:pt>
                <c:pt idx="402">
                  <c:v>0.5</c:v>
                </c:pt>
                <c:pt idx="403">
                  <c:v>0.5</c:v>
                </c:pt>
                <c:pt idx="404">
                  <c:v>0.5</c:v>
                </c:pt>
                <c:pt idx="405">
                  <c:v>0.5</c:v>
                </c:pt>
                <c:pt idx="406">
                  <c:v>0.5</c:v>
                </c:pt>
                <c:pt idx="407">
                  <c:v>0.5</c:v>
                </c:pt>
                <c:pt idx="408">
                  <c:v>0.5</c:v>
                </c:pt>
                <c:pt idx="409">
                  <c:v>0.5</c:v>
                </c:pt>
                <c:pt idx="410">
                  <c:v>0.5</c:v>
                </c:pt>
                <c:pt idx="411">
                  <c:v>0.5</c:v>
                </c:pt>
                <c:pt idx="412">
                  <c:v>0.5</c:v>
                </c:pt>
                <c:pt idx="413">
                  <c:v>0.5</c:v>
                </c:pt>
                <c:pt idx="414">
                  <c:v>0.5</c:v>
                </c:pt>
                <c:pt idx="415">
                  <c:v>0.5</c:v>
                </c:pt>
                <c:pt idx="416">
                  <c:v>0.5</c:v>
                </c:pt>
                <c:pt idx="417">
                  <c:v>0.5</c:v>
                </c:pt>
                <c:pt idx="418">
                  <c:v>0.5</c:v>
                </c:pt>
                <c:pt idx="419">
                  <c:v>0.5</c:v>
                </c:pt>
                <c:pt idx="420">
                  <c:v>5.9</c:v>
                </c:pt>
                <c:pt idx="421">
                  <c:v>12.1</c:v>
                </c:pt>
                <c:pt idx="422">
                  <c:v>14.5</c:v>
                </c:pt>
                <c:pt idx="423">
                  <c:v>15.2</c:v>
                </c:pt>
                <c:pt idx="424">
                  <c:v>17.899999999999999</c:v>
                </c:pt>
                <c:pt idx="425">
                  <c:v>20.100000000000001</c:v>
                </c:pt>
                <c:pt idx="426">
                  <c:v>21.3</c:v>
                </c:pt>
                <c:pt idx="427">
                  <c:v>21.9</c:v>
                </c:pt>
                <c:pt idx="428">
                  <c:v>23.9</c:v>
                </c:pt>
                <c:pt idx="429">
                  <c:v>25.6</c:v>
                </c:pt>
                <c:pt idx="430">
                  <c:v>27.1</c:v>
                </c:pt>
                <c:pt idx="431">
                  <c:v>28.7</c:v>
                </c:pt>
                <c:pt idx="432">
                  <c:v>30.5</c:v>
                </c:pt>
                <c:pt idx="433">
                  <c:v>34.4</c:v>
                </c:pt>
                <c:pt idx="434">
                  <c:v>36.6</c:v>
                </c:pt>
                <c:pt idx="435">
                  <c:v>41</c:v>
                </c:pt>
                <c:pt idx="436">
                  <c:v>41.6</c:v>
                </c:pt>
                <c:pt idx="437">
                  <c:v>40.700000000000003</c:v>
                </c:pt>
                <c:pt idx="438">
                  <c:v>33.1</c:v>
                </c:pt>
                <c:pt idx="439">
                  <c:v>24.8</c:v>
                </c:pt>
                <c:pt idx="440">
                  <c:v>17.100000000000001</c:v>
                </c:pt>
                <c:pt idx="441">
                  <c:v>8.3000000000000007</c:v>
                </c:pt>
                <c:pt idx="442">
                  <c:v>8</c:v>
                </c:pt>
                <c:pt idx="443">
                  <c:v>8</c:v>
                </c:pt>
                <c:pt idx="444">
                  <c:v>8</c:v>
                </c:pt>
                <c:pt idx="445">
                  <c:v>8</c:v>
                </c:pt>
                <c:pt idx="446">
                  <c:v>8</c:v>
                </c:pt>
                <c:pt idx="447">
                  <c:v>8</c:v>
                </c:pt>
                <c:pt idx="448">
                  <c:v>8</c:v>
                </c:pt>
                <c:pt idx="449">
                  <c:v>8</c:v>
                </c:pt>
                <c:pt idx="450">
                  <c:v>8</c:v>
                </c:pt>
                <c:pt idx="451">
                  <c:v>8</c:v>
                </c:pt>
                <c:pt idx="452">
                  <c:v>7.8</c:v>
                </c:pt>
                <c:pt idx="453">
                  <c:v>8</c:v>
                </c:pt>
                <c:pt idx="454">
                  <c:v>7.9</c:v>
                </c:pt>
                <c:pt idx="455">
                  <c:v>8</c:v>
                </c:pt>
                <c:pt idx="456">
                  <c:v>7.6</c:v>
                </c:pt>
                <c:pt idx="457">
                  <c:v>8</c:v>
                </c:pt>
                <c:pt idx="458">
                  <c:v>8</c:v>
                </c:pt>
                <c:pt idx="459">
                  <c:v>7.8999999999999897</c:v>
                </c:pt>
                <c:pt idx="460">
                  <c:v>8</c:v>
                </c:pt>
                <c:pt idx="461">
                  <c:v>8</c:v>
                </c:pt>
                <c:pt idx="462">
                  <c:v>8</c:v>
                </c:pt>
                <c:pt idx="463">
                  <c:v>8</c:v>
                </c:pt>
                <c:pt idx="464">
                  <c:v>8</c:v>
                </c:pt>
                <c:pt idx="465">
                  <c:v>8.1</c:v>
                </c:pt>
                <c:pt idx="466">
                  <c:v>8.4</c:v>
                </c:pt>
                <c:pt idx="467">
                  <c:v>8.5</c:v>
                </c:pt>
                <c:pt idx="468">
                  <c:v>8.5</c:v>
                </c:pt>
                <c:pt idx="469">
                  <c:v>8.3000000000000007</c:v>
                </c:pt>
                <c:pt idx="470">
                  <c:v>5.8</c:v>
                </c:pt>
                <c:pt idx="471">
                  <c:v>4.2</c:v>
                </c:pt>
                <c:pt idx="472">
                  <c:v>4.4000000000000004</c:v>
                </c:pt>
                <c:pt idx="473">
                  <c:v>4.4000000000000004</c:v>
                </c:pt>
                <c:pt idx="474">
                  <c:v>4.5</c:v>
                </c:pt>
                <c:pt idx="475">
                  <c:v>4.5</c:v>
                </c:pt>
                <c:pt idx="476">
                  <c:v>4.4000000000000004</c:v>
                </c:pt>
                <c:pt idx="477">
                  <c:v>4.5</c:v>
                </c:pt>
                <c:pt idx="478">
                  <c:v>4.5</c:v>
                </c:pt>
                <c:pt idx="479">
                  <c:v>4.5</c:v>
                </c:pt>
                <c:pt idx="480">
                  <c:v>6.9</c:v>
                </c:pt>
                <c:pt idx="481">
                  <c:v>9.8000000000000007</c:v>
                </c:pt>
                <c:pt idx="482">
                  <c:v>10</c:v>
                </c:pt>
                <c:pt idx="483">
                  <c:v>8.3999999999999897</c:v>
                </c:pt>
                <c:pt idx="484">
                  <c:v>8.4999999999999893</c:v>
                </c:pt>
                <c:pt idx="485">
                  <c:v>8.0999999999999908</c:v>
                </c:pt>
                <c:pt idx="486">
                  <c:v>8.4999999999999893</c:v>
                </c:pt>
                <c:pt idx="487">
                  <c:v>8.4999999999999893</c:v>
                </c:pt>
                <c:pt idx="488">
                  <c:v>8.0999999999999908</c:v>
                </c:pt>
                <c:pt idx="489">
                  <c:v>7.6999999999999904</c:v>
                </c:pt>
                <c:pt idx="490">
                  <c:v>4.4999999999999902</c:v>
                </c:pt>
                <c:pt idx="491">
                  <c:v>1.69999999999999</c:v>
                </c:pt>
                <c:pt idx="492">
                  <c:v>0.6</c:v>
                </c:pt>
                <c:pt idx="493">
                  <c:v>0.499999999999998</c:v>
                </c:pt>
                <c:pt idx="494">
                  <c:v>0.499999999999998</c:v>
                </c:pt>
                <c:pt idx="495">
                  <c:v>0.499999999999998</c:v>
                </c:pt>
                <c:pt idx="496">
                  <c:v>0.499999999999998</c:v>
                </c:pt>
                <c:pt idx="497">
                  <c:v>0.499999999999998</c:v>
                </c:pt>
                <c:pt idx="498">
                  <c:v>0.499999999999998</c:v>
                </c:pt>
                <c:pt idx="499">
                  <c:v>0.499999999999998</c:v>
                </c:pt>
                <c:pt idx="500">
                  <c:v>0.499999999999998</c:v>
                </c:pt>
                <c:pt idx="501">
                  <c:v>0.499999999999998</c:v>
                </c:pt>
                <c:pt idx="502">
                  <c:v>0.499999999999998</c:v>
                </c:pt>
                <c:pt idx="503">
                  <c:v>0.499999999999998</c:v>
                </c:pt>
                <c:pt idx="504">
                  <c:v>0.499999999999998</c:v>
                </c:pt>
                <c:pt idx="505">
                  <c:v>0.499999999999998</c:v>
                </c:pt>
                <c:pt idx="506">
                  <c:v>0.499999999999998</c:v>
                </c:pt>
                <c:pt idx="507">
                  <c:v>0.499999999999998</c:v>
                </c:pt>
                <c:pt idx="508">
                  <c:v>0.499999999999998</c:v>
                </c:pt>
                <c:pt idx="509">
                  <c:v>0.499999999999998</c:v>
                </c:pt>
                <c:pt idx="510">
                  <c:v>0.499999999999998</c:v>
                </c:pt>
                <c:pt idx="511">
                  <c:v>0.499999999999998</c:v>
                </c:pt>
                <c:pt idx="512">
                  <c:v>0.499999999999998</c:v>
                </c:pt>
                <c:pt idx="513">
                  <c:v>0.499999999999998</c:v>
                </c:pt>
                <c:pt idx="514">
                  <c:v>0.499999999999998</c:v>
                </c:pt>
                <c:pt idx="515">
                  <c:v>0.499999999999998</c:v>
                </c:pt>
                <c:pt idx="516">
                  <c:v>0.499999999999998</c:v>
                </c:pt>
                <c:pt idx="517">
                  <c:v>0.499999999999998</c:v>
                </c:pt>
                <c:pt idx="518">
                  <c:v>0.499999999999998</c:v>
                </c:pt>
                <c:pt idx="519">
                  <c:v>0.499999999999998</c:v>
                </c:pt>
                <c:pt idx="520">
                  <c:v>0.4</c:v>
                </c:pt>
                <c:pt idx="521">
                  <c:v>0.499999999999998</c:v>
                </c:pt>
                <c:pt idx="522">
                  <c:v>0.499999999999998</c:v>
                </c:pt>
                <c:pt idx="523">
                  <c:v>0.499999999999998</c:v>
                </c:pt>
                <c:pt idx="524">
                  <c:v>0.499999999999998</c:v>
                </c:pt>
                <c:pt idx="525">
                  <c:v>0.499999999999998</c:v>
                </c:pt>
                <c:pt idx="526">
                  <c:v>0.499999999999998</c:v>
                </c:pt>
                <c:pt idx="527">
                  <c:v>0.499999999999998</c:v>
                </c:pt>
                <c:pt idx="528">
                  <c:v>0.499999999999998</c:v>
                </c:pt>
                <c:pt idx="529">
                  <c:v>0.499999999999998</c:v>
                </c:pt>
                <c:pt idx="530">
                  <c:v>0.39999999999999802</c:v>
                </c:pt>
                <c:pt idx="531">
                  <c:v>9.9999999999998201E-2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1.99999999999999</c:v>
                </c:pt>
                <c:pt idx="541">
                  <c:v>6.0999999999999899</c:v>
                </c:pt>
                <c:pt idx="542">
                  <c:v>8.4999999999999893</c:v>
                </c:pt>
                <c:pt idx="543">
                  <c:v>8.5999999999999908</c:v>
                </c:pt>
                <c:pt idx="544">
                  <c:v>9.3999999999999897</c:v>
                </c:pt>
                <c:pt idx="545">
                  <c:v>9.8999999999999897</c:v>
                </c:pt>
                <c:pt idx="546">
                  <c:v>11.399999999999901</c:v>
                </c:pt>
                <c:pt idx="547">
                  <c:v>13.299999999999899</c:v>
                </c:pt>
                <c:pt idx="548">
                  <c:v>15.5</c:v>
                </c:pt>
                <c:pt idx="549">
                  <c:v>17.2</c:v>
                </c:pt>
                <c:pt idx="550">
                  <c:v>19.100000000000001</c:v>
                </c:pt>
                <c:pt idx="551">
                  <c:v>19.7</c:v>
                </c:pt>
                <c:pt idx="552">
                  <c:v>21.7</c:v>
                </c:pt>
                <c:pt idx="553">
                  <c:v>23.3</c:v>
                </c:pt>
                <c:pt idx="554">
                  <c:v>23.7</c:v>
                </c:pt>
                <c:pt idx="555">
                  <c:v>24</c:v>
                </c:pt>
                <c:pt idx="556">
                  <c:v>23.5</c:v>
                </c:pt>
                <c:pt idx="557">
                  <c:v>19.399999999999999</c:v>
                </c:pt>
                <c:pt idx="558">
                  <c:v>14.2</c:v>
                </c:pt>
                <c:pt idx="559">
                  <c:v>14.5</c:v>
                </c:pt>
                <c:pt idx="560">
                  <c:v>10.9</c:v>
                </c:pt>
                <c:pt idx="561">
                  <c:v>5.9</c:v>
                </c:pt>
                <c:pt idx="562">
                  <c:v>5</c:v>
                </c:pt>
                <c:pt idx="563">
                  <c:v>5</c:v>
                </c:pt>
                <c:pt idx="564">
                  <c:v>5</c:v>
                </c:pt>
                <c:pt idx="565">
                  <c:v>5</c:v>
                </c:pt>
                <c:pt idx="566">
                  <c:v>5</c:v>
                </c:pt>
                <c:pt idx="567">
                  <c:v>5</c:v>
                </c:pt>
                <c:pt idx="568">
                  <c:v>5</c:v>
                </c:pt>
                <c:pt idx="569">
                  <c:v>5</c:v>
                </c:pt>
                <c:pt idx="570">
                  <c:v>5</c:v>
                </c:pt>
                <c:pt idx="571">
                  <c:v>5</c:v>
                </c:pt>
                <c:pt idx="572">
                  <c:v>4.7</c:v>
                </c:pt>
                <c:pt idx="573">
                  <c:v>5</c:v>
                </c:pt>
                <c:pt idx="574">
                  <c:v>5</c:v>
                </c:pt>
                <c:pt idx="575">
                  <c:v>5</c:v>
                </c:pt>
                <c:pt idx="576">
                  <c:v>4.9000000000000004</c:v>
                </c:pt>
                <c:pt idx="577">
                  <c:v>3.6</c:v>
                </c:pt>
                <c:pt idx="578">
                  <c:v>2.2000000000000002</c:v>
                </c:pt>
                <c:pt idx="579">
                  <c:v>2</c:v>
                </c:pt>
                <c:pt idx="580">
                  <c:v>2.2000000000000002</c:v>
                </c:pt>
                <c:pt idx="581">
                  <c:v>2.4</c:v>
                </c:pt>
                <c:pt idx="582">
                  <c:v>2.5</c:v>
                </c:pt>
                <c:pt idx="583">
                  <c:v>2.5</c:v>
                </c:pt>
                <c:pt idx="584">
                  <c:v>2.5</c:v>
                </c:pt>
                <c:pt idx="585">
                  <c:v>2.5</c:v>
                </c:pt>
                <c:pt idx="586">
                  <c:v>3.7</c:v>
                </c:pt>
                <c:pt idx="587">
                  <c:v>4</c:v>
                </c:pt>
                <c:pt idx="588">
                  <c:v>2.5</c:v>
                </c:pt>
                <c:pt idx="589">
                  <c:v>2.5</c:v>
                </c:pt>
                <c:pt idx="590">
                  <c:v>2.5</c:v>
                </c:pt>
                <c:pt idx="591">
                  <c:v>2.5</c:v>
                </c:pt>
                <c:pt idx="592">
                  <c:v>2.5</c:v>
                </c:pt>
                <c:pt idx="593">
                  <c:v>2.5</c:v>
                </c:pt>
                <c:pt idx="594">
                  <c:v>2.4</c:v>
                </c:pt>
                <c:pt idx="595">
                  <c:v>2.5</c:v>
                </c:pt>
                <c:pt idx="596">
                  <c:v>2.5</c:v>
                </c:pt>
                <c:pt idx="597">
                  <c:v>2.5</c:v>
                </c:pt>
                <c:pt idx="598">
                  <c:v>2.5</c:v>
                </c:pt>
                <c:pt idx="599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6D-4EB4-9830-18EFB46E2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4081672"/>
        <c:axId val="504082032"/>
      </c:lineChart>
      <c:catAx>
        <c:axId val="504081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 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082032"/>
        <c:crosses val="autoZero"/>
        <c:auto val="1"/>
        <c:lblAlgn val="ctr"/>
        <c:lblOffset val="100"/>
        <c:noMultiLvlLbl val="0"/>
      </c:catAx>
      <c:valAx>
        <c:axId val="504082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of Requests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081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Sheet1!$B$2:$B$601</c:f>
              <c:numCache>
                <c:formatCode>General</c:formatCode>
                <c:ptCount val="600"/>
                <c:pt idx="0">
                  <c:v>1980</c:v>
                </c:pt>
                <c:pt idx="1">
                  <c:v>405</c:v>
                </c:pt>
                <c:pt idx="2">
                  <c:v>406</c:v>
                </c:pt>
                <c:pt idx="3">
                  <c:v>406</c:v>
                </c:pt>
                <c:pt idx="4">
                  <c:v>405</c:v>
                </c:pt>
                <c:pt idx="5">
                  <c:v>405</c:v>
                </c:pt>
                <c:pt idx="6">
                  <c:v>405</c:v>
                </c:pt>
                <c:pt idx="7">
                  <c:v>405</c:v>
                </c:pt>
                <c:pt idx="8">
                  <c:v>405</c:v>
                </c:pt>
                <c:pt idx="9">
                  <c:v>405</c:v>
                </c:pt>
                <c:pt idx="10">
                  <c:v>405</c:v>
                </c:pt>
                <c:pt idx="11">
                  <c:v>405</c:v>
                </c:pt>
                <c:pt idx="12">
                  <c:v>405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105</c:v>
                </c:pt>
                <c:pt idx="59">
                  <c:v>104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2040</c:v>
                </c:pt>
                <c:pt idx="361">
                  <c:v>304</c:v>
                </c:pt>
                <c:pt idx="362">
                  <c:v>304</c:v>
                </c:pt>
                <c:pt idx="363">
                  <c:v>304</c:v>
                </c:pt>
                <c:pt idx="364">
                  <c:v>304</c:v>
                </c:pt>
                <c:pt idx="365">
                  <c:v>304</c:v>
                </c:pt>
                <c:pt idx="366">
                  <c:v>304</c:v>
                </c:pt>
                <c:pt idx="367">
                  <c:v>304</c:v>
                </c:pt>
                <c:pt idx="368">
                  <c:v>304</c:v>
                </c:pt>
                <c:pt idx="369">
                  <c:v>304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B9-4B5A-B981-4A19E805A3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Sheet1!$C$2:$C$601</c:f>
              <c:numCache>
                <c:formatCode>General</c:formatCode>
                <c:ptCount val="600"/>
                <c:pt idx="0">
                  <c:v>466</c:v>
                </c:pt>
                <c:pt idx="1">
                  <c:v>205</c:v>
                </c:pt>
                <c:pt idx="2">
                  <c:v>150</c:v>
                </c:pt>
                <c:pt idx="3">
                  <c:v>104</c:v>
                </c:pt>
                <c:pt idx="4">
                  <c:v>104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105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313</c:v>
                </c:pt>
                <c:pt idx="361">
                  <c:v>153</c:v>
                </c:pt>
                <c:pt idx="362">
                  <c:v>129</c:v>
                </c:pt>
                <c:pt idx="363">
                  <c:v>104</c:v>
                </c:pt>
                <c:pt idx="364">
                  <c:v>105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B9-4B5A-B981-4A19E805A3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Nbeats (Avg Resp. T)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Sheet1!$D$2:$D$601</c:f>
              <c:numCache>
                <c:formatCode>General</c:formatCode>
                <c:ptCount val="600"/>
                <c:pt idx="0">
                  <c:v>880</c:v>
                </c:pt>
                <c:pt idx="1">
                  <c:v>406</c:v>
                </c:pt>
                <c:pt idx="2">
                  <c:v>406</c:v>
                </c:pt>
                <c:pt idx="3">
                  <c:v>406</c:v>
                </c:pt>
                <c:pt idx="4">
                  <c:v>405</c:v>
                </c:pt>
                <c:pt idx="5">
                  <c:v>406</c:v>
                </c:pt>
                <c:pt idx="6">
                  <c:v>405</c:v>
                </c:pt>
                <c:pt idx="7">
                  <c:v>405</c:v>
                </c:pt>
                <c:pt idx="8">
                  <c:v>405</c:v>
                </c:pt>
                <c:pt idx="9">
                  <c:v>406</c:v>
                </c:pt>
                <c:pt idx="10">
                  <c:v>406</c:v>
                </c:pt>
                <c:pt idx="11">
                  <c:v>406</c:v>
                </c:pt>
                <c:pt idx="12">
                  <c:v>405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105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971</c:v>
                </c:pt>
                <c:pt idx="361">
                  <c:v>304</c:v>
                </c:pt>
                <c:pt idx="362">
                  <c:v>304</c:v>
                </c:pt>
                <c:pt idx="363">
                  <c:v>304</c:v>
                </c:pt>
                <c:pt idx="364">
                  <c:v>304</c:v>
                </c:pt>
                <c:pt idx="365">
                  <c:v>304</c:v>
                </c:pt>
                <c:pt idx="366">
                  <c:v>304</c:v>
                </c:pt>
                <c:pt idx="367">
                  <c:v>304</c:v>
                </c:pt>
                <c:pt idx="368">
                  <c:v>304</c:v>
                </c:pt>
                <c:pt idx="369">
                  <c:v>304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7B9-4B5A-B981-4A19E805A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2520448"/>
        <c:axId val="502524768"/>
      </c:lineChart>
      <c:catAx>
        <c:axId val="502520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524768"/>
        <c:crosses val="autoZero"/>
        <c:auto val="0"/>
        <c:lblAlgn val="ctr"/>
        <c:lblOffset val="100"/>
        <c:noMultiLvlLbl val="0"/>
      </c:catAx>
      <c:valAx>
        <c:axId val="502524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 Time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52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Sheet1!$B$2:$B$601</c:f>
              <c:numCache>
                <c:formatCode>General</c:formatCode>
                <c:ptCount val="600"/>
                <c:pt idx="0">
                  <c:v>0</c:v>
                </c:pt>
                <c:pt idx="1">
                  <c:v>10.199999999999999</c:v>
                </c:pt>
                <c:pt idx="2">
                  <c:v>12.2</c:v>
                </c:pt>
                <c:pt idx="3">
                  <c:v>14.1</c:v>
                </c:pt>
                <c:pt idx="4">
                  <c:v>14.2</c:v>
                </c:pt>
                <c:pt idx="5">
                  <c:v>10.199999999999999</c:v>
                </c:pt>
                <c:pt idx="6">
                  <c:v>7.8</c:v>
                </c:pt>
                <c:pt idx="7">
                  <c:v>7.9</c:v>
                </c:pt>
                <c:pt idx="8">
                  <c:v>8</c:v>
                </c:pt>
                <c:pt idx="9">
                  <c:v>7.8</c:v>
                </c:pt>
                <c:pt idx="10">
                  <c:v>7.8</c:v>
                </c:pt>
                <c:pt idx="11">
                  <c:v>7.7</c:v>
                </c:pt>
                <c:pt idx="12">
                  <c:v>4.3</c:v>
                </c:pt>
                <c:pt idx="13">
                  <c:v>0.6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1.2</c:v>
                </c:pt>
                <c:pt idx="60">
                  <c:v>0.5</c:v>
                </c:pt>
                <c:pt idx="61">
                  <c:v>0.3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3.9</c:v>
                </c:pt>
                <c:pt idx="361">
                  <c:v>9.9</c:v>
                </c:pt>
                <c:pt idx="362">
                  <c:v>12.3</c:v>
                </c:pt>
                <c:pt idx="363">
                  <c:v>13.1</c:v>
                </c:pt>
                <c:pt idx="364">
                  <c:v>11.1</c:v>
                </c:pt>
                <c:pt idx="365">
                  <c:v>8.3000000000000007</c:v>
                </c:pt>
                <c:pt idx="366">
                  <c:v>8</c:v>
                </c:pt>
                <c:pt idx="367">
                  <c:v>7.9</c:v>
                </c:pt>
                <c:pt idx="368">
                  <c:v>7.4</c:v>
                </c:pt>
                <c:pt idx="369">
                  <c:v>4.3</c:v>
                </c:pt>
                <c:pt idx="370">
                  <c:v>0.8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6D-4EB4-9830-18EFB46E2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4081672"/>
        <c:axId val="504082032"/>
      </c:lineChart>
      <c:catAx>
        <c:axId val="504081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 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082032"/>
        <c:crosses val="autoZero"/>
        <c:auto val="1"/>
        <c:lblAlgn val="ctr"/>
        <c:lblOffset val="100"/>
        <c:noMultiLvlLbl val="0"/>
      </c:catAx>
      <c:valAx>
        <c:axId val="504082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of Requests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081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Category</a:t>
            </a:r>
            <a:r>
              <a:rPr lang="en-US" baseline="0" dirty="0"/>
              <a:t> 1 (J)</a:t>
            </a:r>
            <a:endParaRPr lang="en-US" dirty="0"/>
          </a:p>
        </c:rich>
      </c:tx>
      <c:layout>
        <c:manualLayout>
          <c:xMode val="edge"/>
          <c:yMode val="edge"/>
          <c:x val="0.23336746945808107"/>
          <c:y val="1.90723050607685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194487583152813E-2"/>
          <c:y val="0.11642279932094871"/>
          <c:w val="0.43435153782330477"/>
          <c:h val="0.590412487404018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Knative Default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32</c:v>
                </c:pt>
                <c:pt idx="2">
                  <c:v>36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66-40D9-9581-67EF17EE18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0.7</c:v>
                </c:pt>
                <c:pt idx="2">
                  <c:v>0.9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66-40D9-9581-67EF17EE18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SmartOpt-FFT(Min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0.7</c:v>
                </c:pt>
                <c:pt idx="2">
                  <c:v>0.9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66-40D9-9581-67EF17EE182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SmartOpt-NBeats(Min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0.8</c:v>
                </c:pt>
                <c:pt idx="1">
                  <c:v>1.2</c:v>
                </c:pt>
                <c:pt idx="2">
                  <c:v>1.2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66-40D9-9581-67EF17EE182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SmartOpt-NBeats(Avg Resp. T)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0.7</c:v>
                </c:pt>
                <c:pt idx="1">
                  <c:v>0.8</c:v>
                </c:pt>
                <c:pt idx="2">
                  <c:v>1</c:v>
                </c:pt>
                <c:pt idx="3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66-40D9-9581-67EF17EE18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118784"/>
        <c:axId val="286119144"/>
      </c:barChart>
      <c:catAx>
        <c:axId val="28611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119144"/>
        <c:crosses val="autoZero"/>
        <c:auto val="1"/>
        <c:lblAlgn val="ctr"/>
        <c:lblOffset val="100"/>
        <c:noMultiLvlLbl val="0"/>
      </c:catAx>
      <c:valAx>
        <c:axId val="28611914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r"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r"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28611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054378810304362"/>
          <c:w val="1"/>
          <c:h val="0.189456211896956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Category</a:t>
            </a:r>
            <a:r>
              <a:rPr lang="en-US" baseline="0" dirty="0"/>
              <a:t> 2 (H)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Sheet1!$B$1:$F$1</c:f>
              <c:strCache>
                <c:ptCount val="1"/>
                <c:pt idx="0">
                  <c:v>Knative Default Knative (Conc. 1) SmartOpt-FFT(Min Resp. T) SmartOpt-NBEATS(Min Resp. T SmartOpt-FFT(Avg Resp. 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6.1</c:v>
                </c:pt>
                <c:pt idx="2">
                  <c:v>6.2</c:v>
                </c:pt>
                <c:pt idx="3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FD-4CC8-A588-8B436A80F1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0.1</c:v>
                </c:pt>
                <c:pt idx="1">
                  <c:v>0.5</c:v>
                </c:pt>
                <c:pt idx="2">
                  <c:v>0.7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FD-4CC8-A588-8B436A80F1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SmartOpt-FFT(Min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1.4</c:v>
                </c:pt>
                <c:pt idx="2">
                  <c:v>1.5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FD-4CC8-A588-8B436A80F1F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SmartOpt-NBEATS(Min Resp. 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1.4</c:v>
                </c:pt>
                <c:pt idx="2">
                  <c:v>1.4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FD-4CC8-A588-8B436A80F1F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SmartOpt-FFT(Avg Resp. 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0.7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FD-4CC8-A588-8B436A80F1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118784"/>
        <c:axId val="286119144"/>
      </c:barChart>
      <c:catAx>
        <c:axId val="28611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119144"/>
        <c:crosses val="autoZero"/>
        <c:auto val="1"/>
        <c:lblAlgn val="ctr"/>
        <c:lblOffset val="100"/>
        <c:noMultiLvlLbl val="0"/>
      </c:catAx>
      <c:valAx>
        <c:axId val="2861191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8611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Category</a:t>
            </a:r>
            <a:r>
              <a:rPr lang="en-US" baseline="0" dirty="0"/>
              <a:t> 3 (E)</a:t>
            </a:r>
            <a:endParaRPr lang="en-US" dirty="0"/>
          </a:p>
        </c:rich>
      </c:tx>
      <c:layout>
        <c:manualLayout>
          <c:xMode val="edge"/>
          <c:yMode val="edge"/>
          <c:x val="0.23336746945808107"/>
          <c:y val="1.90723050607685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194484759861018E-2"/>
          <c:y val="0.11642279932094871"/>
          <c:w val="0.43435153782330477"/>
          <c:h val="0.590412487404018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Knative Default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7.2</c:v>
                </c:pt>
                <c:pt idx="1">
                  <c:v>14.2</c:v>
                </c:pt>
                <c:pt idx="2">
                  <c:v>18.899999999999999</c:v>
                </c:pt>
                <c:pt idx="3">
                  <c:v>10.199999999999999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DC-4C55-9788-9F4FC6E68F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</c:v>
                </c:pt>
                <c:pt idx="1">
                  <c:v>0.9</c:v>
                </c:pt>
                <c:pt idx="2">
                  <c:v>1.2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DC-4C55-9788-9F4FC6E68F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SmartOpt-FFT(Min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1.7</c:v>
                </c:pt>
                <c:pt idx="1">
                  <c:v>1.8</c:v>
                </c:pt>
                <c:pt idx="2">
                  <c:v>2.1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DC-4C55-9788-9F4FC6E68F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SmartOpt-NBeats(Min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1.2</c:v>
                </c:pt>
                <c:pt idx="1">
                  <c:v>1.5</c:v>
                </c:pt>
                <c:pt idx="2">
                  <c:v>1.5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DC-4C55-9788-9F4FC6E68F5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SmartOpt-NBeats(Avg Resp. T)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0.3</c:v>
                </c:pt>
                <c:pt idx="1">
                  <c:v>1.2</c:v>
                </c:pt>
                <c:pt idx="2">
                  <c:v>1.2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DC-4C55-9788-9F4FC6E68F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118784"/>
        <c:axId val="286119144"/>
      </c:barChart>
      <c:catAx>
        <c:axId val="28611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119144"/>
        <c:crosses val="autoZero"/>
        <c:auto val="1"/>
        <c:lblAlgn val="ctr"/>
        <c:lblOffset val="100"/>
        <c:noMultiLvlLbl val="0"/>
      </c:catAx>
      <c:valAx>
        <c:axId val="28611914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r"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r"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28611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054378810304362"/>
          <c:w val="1"/>
          <c:h val="0.189456211896956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Category</a:t>
            </a:r>
            <a:r>
              <a:rPr lang="en-US" baseline="0" dirty="0"/>
              <a:t> 4 (B)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Sheet1!$B$1:$F$1</c:f>
              <c:strCache>
                <c:ptCount val="1"/>
                <c:pt idx="0">
                  <c:v>Knative Default Knative (Conc. 1) SmartOpt-FFT(Min Resp. T) SmartOpt-NBEATS(Min Resp. T SmartOpt-FFT(Avg Resp. 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4C-4B07-9A75-D3D020966D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0.1</c:v>
                </c:pt>
                <c:pt idx="1">
                  <c:v>0.4</c:v>
                </c:pt>
                <c:pt idx="2">
                  <c:v>0.4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4C-4B07-9A75-D3D020966D7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SmartOpt-FFT(Min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4C-4B07-9A75-D3D020966D7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SmartOpt-NBEATS(Min Resp. 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44C-4B07-9A75-D3D020966D7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SmartOpt-FFT(Avg Resp. 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4C-4B07-9A75-D3D020966D7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118784"/>
        <c:axId val="286119144"/>
      </c:barChart>
      <c:catAx>
        <c:axId val="28611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119144"/>
        <c:crosses val="autoZero"/>
        <c:auto val="1"/>
        <c:lblAlgn val="ctr"/>
        <c:lblOffset val="100"/>
        <c:noMultiLvlLbl val="0"/>
      </c:catAx>
      <c:valAx>
        <c:axId val="2861191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8611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861583023537309"/>
          <c:y val="8.9882380007477072E-2"/>
          <c:w val="0.8298650658219634"/>
          <c:h val="0.4899117131107468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Sheet1!$A$2:$A$600</c:f>
              <c:numCache>
                <c:formatCode>General</c:formatCode>
                <c:ptCount val="599"/>
                <c:pt idx="0">
                  <c:v>0</c:v>
                </c:pt>
                <c:pt idx="98">
                  <c:v>100</c:v>
                </c:pt>
                <c:pt idx="198">
                  <c:v>200</c:v>
                </c:pt>
                <c:pt idx="298">
                  <c:v>300</c:v>
                </c:pt>
                <c:pt idx="398">
                  <c:v>400</c:v>
                </c:pt>
                <c:pt idx="498">
                  <c:v>500</c:v>
                </c:pt>
                <c:pt idx="598">
                  <c:v>600</c:v>
                </c:pt>
              </c:numCache>
            </c:numRef>
          </c:cat>
          <c:val>
            <c:numRef>
              <c:f>Sheet1!$B$2:$B$600</c:f>
              <c:numCache>
                <c:formatCode>General</c:formatCode>
                <c:ptCount val="599"/>
                <c:pt idx="0">
                  <c:v>0</c:v>
                </c:pt>
                <c:pt idx="1">
                  <c:v>6</c:v>
                </c:pt>
                <c:pt idx="2">
                  <c:v>9.5</c:v>
                </c:pt>
                <c:pt idx="3">
                  <c:v>9.9</c:v>
                </c:pt>
                <c:pt idx="4">
                  <c:v>10.6</c:v>
                </c:pt>
                <c:pt idx="5">
                  <c:v>11.1</c:v>
                </c:pt>
                <c:pt idx="6">
                  <c:v>11.7</c:v>
                </c:pt>
                <c:pt idx="7">
                  <c:v>12.3</c:v>
                </c:pt>
                <c:pt idx="8">
                  <c:v>13</c:v>
                </c:pt>
                <c:pt idx="9">
                  <c:v>14.3</c:v>
                </c:pt>
                <c:pt idx="10">
                  <c:v>15.8</c:v>
                </c:pt>
                <c:pt idx="11">
                  <c:v>17.8</c:v>
                </c:pt>
                <c:pt idx="12">
                  <c:v>20</c:v>
                </c:pt>
                <c:pt idx="13">
                  <c:v>23.2</c:v>
                </c:pt>
                <c:pt idx="14">
                  <c:v>24.3</c:v>
                </c:pt>
                <c:pt idx="15">
                  <c:v>24.1</c:v>
                </c:pt>
                <c:pt idx="16">
                  <c:v>24.4</c:v>
                </c:pt>
                <c:pt idx="17">
                  <c:v>24.1</c:v>
                </c:pt>
                <c:pt idx="18">
                  <c:v>24.2</c:v>
                </c:pt>
                <c:pt idx="19">
                  <c:v>20.2</c:v>
                </c:pt>
                <c:pt idx="20">
                  <c:v>11.3</c:v>
                </c:pt>
                <c:pt idx="21">
                  <c:v>6.2</c:v>
                </c:pt>
                <c:pt idx="22">
                  <c:v>5.5</c:v>
                </c:pt>
                <c:pt idx="23">
                  <c:v>5.5</c:v>
                </c:pt>
                <c:pt idx="24">
                  <c:v>5.5</c:v>
                </c:pt>
                <c:pt idx="25">
                  <c:v>5.5</c:v>
                </c:pt>
                <c:pt idx="26">
                  <c:v>5.5</c:v>
                </c:pt>
                <c:pt idx="27">
                  <c:v>5.5</c:v>
                </c:pt>
                <c:pt idx="28">
                  <c:v>5.7</c:v>
                </c:pt>
                <c:pt idx="29">
                  <c:v>5.9</c:v>
                </c:pt>
                <c:pt idx="30">
                  <c:v>6</c:v>
                </c:pt>
                <c:pt idx="31">
                  <c:v>6</c:v>
                </c:pt>
                <c:pt idx="32">
                  <c:v>4.7</c:v>
                </c:pt>
                <c:pt idx="33">
                  <c:v>3.3</c:v>
                </c:pt>
                <c:pt idx="34">
                  <c:v>2.2000000000000002</c:v>
                </c:pt>
                <c:pt idx="35">
                  <c:v>2.5</c:v>
                </c:pt>
                <c:pt idx="36">
                  <c:v>2.5</c:v>
                </c:pt>
                <c:pt idx="37">
                  <c:v>2.5</c:v>
                </c:pt>
                <c:pt idx="38">
                  <c:v>2.5</c:v>
                </c:pt>
                <c:pt idx="39">
                  <c:v>2.5</c:v>
                </c:pt>
                <c:pt idx="40">
                  <c:v>2.5</c:v>
                </c:pt>
                <c:pt idx="41">
                  <c:v>2.5</c:v>
                </c:pt>
                <c:pt idx="42">
                  <c:v>2.5</c:v>
                </c:pt>
                <c:pt idx="43">
                  <c:v>2.5</c:v>
                </c:pt>
                <c:pt idx="44">
                  <c:v>2.5</c:v>
                </c:pt>
                <c:pt idx="45">
                  <c:v>2.5</c:v>
                </c:pt>
                <c:pt idx="46">
                  <c:v>2.4</c:v>
                </c:pt>
                <c:pt idx="47">
                  <c:v>2.5</c:v>
                </c:pt>
                <c:pt idx="48">
                  <c:v>2.5</c:v>
                </c:pt>
                <c:pt idx="49">
                  <c:v>2.5</c:v>
                </c:pt>
                <c:pt idx="50">
                  <c:v>2.5</c:v>
                </c:pt>
                <c:pt idx="51">
                  <c:v>2.5</c:v>
                </c:pt>
                <c:pt idx="52">
                  <c:v>2.7</c:v>
                </c:pt>
                <c:pt idx="53">
                  <c:v>2.9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14</c:v>
                </c:pt>
                <c:pt idx="61">
                  <c:v>26.7</c:v>
                </c:pt>
                <c:pt idx="62">
                  <c:v>30</c:v>
                </c:pt>
                <c:pt idx="63">
                  <c:v>28.1</c:v>
                </c:pt>
                <c:pt idx="64">
                  <c:v>30</c:v>
                </c:pt>
                <c:pt idx="65">
                  <c:v>30</c:v>
                </c:pt>
                <c:pt idx="66">
                  <c:v>30.1</c:v>
                </c:pt>
                <c:pt idx="67">
                  <c:v>31</c:v>
                </c:pt>
                <c:pt idx="68">
                  <c:v>31.5</c:v>
                </c:pt>
                <c:pt idx="69">
                  <c:v>32</c:v>
                </c:pt>
                <c:pt idx="70">
                  <c:v>33.700000000000003</c:v>
                </c:pt>
                <c:pt idx="71">
                  <c:v>37.200000000000003</c:v>
                </c:pt>
                <c:pt idx="72">
                  <c:v>39</c:v>
                </c:pt>
                <c:pt idx="73">
                  <c:v>44.7</c:v>
                </c:pt>
                <c:pt idx="74">
                  <c:v>46.5</c:v>
                </c:pt>
                <c:pt idx="75">
                  <c:v>50.8</c:v>
                </c:pt>
                <c:pt idx="76">
                  <c:v>53</c:v>
                </c:pt>
                <c:pt idx="77">
                  <c:v>47.7</c:v>
                </c:pt>
                <c:pt idx="78">
                  <c:v>39.5</c:v>
                </c:pt>
                <c:pt idx="79">
                  <c:v>34</c:v>
                </c:pt>
                <c:pt idx="80">
                  <c:v>34.6</c:v>
                </c:pt>
                <c:pt idx="81">
                  <c:v>25.7</c:v>
                </c:pt>
                <c:pt idx="82">
                  <c:v>12.8</c:v>
                </c:pt>
                <c:pt idx="83">
                  <c:v>10.4</c:v>
                </c:pt>
                <c:pt idx="84">
                  <c:v>10.5</c:v>
                </c:pt>
                <c:pt idx="85">
                  <c:v>10.399999999999901</c:v>
                </c:pt>
                <c:pt idx="86">
                  <c:v>10.5</c:v>
                </c:pt>
                <c:pt idx="87">
                  <c:v>10.3</c:v>
                </c:pt>
                <c:pt idx="88">
                  <c:v>10.5</c:v>
                </c:pt>
                <c:pt idx="89">
                  <c:v>10.5</c:v>
                </c:pt>
                <c:pt idx="90">
                  <c:v>10.5</c:v>
                </c:pt>
                <c:pt idx="91">
                  <c:v>10.5</c:v>
                </c:pt>
                <c:pt idx="92">
                  <c:v>10.5</c:v>
                </c:pt>
                <c:pt idx="93">
                  <c:v>10.399999999999901</c:v>
                </c:pt>
                <c:pt idx="94">
                  <c:v>10.1</c:v>
                </c:pt>
                <c:pt idx="95">
                  <c:v>10.5</c:v>
                </c:pt>
                <c:pt idx="96">
                  <c:v>10.199999999999999</c:v>
                </c:pt>
                <c:pt idx="97">
                  <c:v>10.6</c:v>
                </c:pt>
                <c:pt idx="98">
                  <c:v>10.899999999999901</c:v>
                </c:pt>
                <c:pt idx="99">
                  <c:v>11</c:v>
                </c:pt>
                <c:pt idx="100">
                  <c:v>11</c:v>
                </c:pt>
                <c:pt idx="101">
                  <c:v>11.2</c:v>
                </c:pt>
                <c:pt idx="102">
                  <c:v>11.4</c:v>
                </c:pt>
                <c:pt idx="103">
                  <c:v>11.5</c:v>
                </c:pt>
                <c:pt idx="104">
                  <c:v>11.5</c:v>
                </c:pt>
                <c:pt idx="105">
                  <c:v>11.5</c:v>
                </c:pt>
                <c:pt idx="106">
                  <c:v>11.5</c:v>
                </c:pt>
                <c:pt idx="107">
                  <c:v>11.7</c:v>
                </c:pt>
                <c:pt idx="108">
                  <c:v>11.9</c:v>
                </c:pt>
                <c:pt idx="109">
                  <c:v>12</c:v>
                </c:pt>
                <c:pt idx="110">
                  <c:v>12</c:v>
                </c:pt>
                <c:pt idx="111">
                  <c:v>10.4</c:v>
                </c:pt>
                <c:pt idx="112">
                  <c:v>7.4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6.1</c:v>
                </c:pt>
                <c:pt idx="118">
                  <c:v>6.4</c:v>
                </c:pt>
                <c:pt idx="119">
                  <c:v>6.5</c:v>
                </c:pt>
                <c:pt idx="120">
                  <c:v>15</c:v>
                </c:pt>
                <c:pt idx="121">
                  <c:v>26.8</c:v>
                </c:pt>
                <c:pt idx="122">
                  <c:v>31.3</c:v>
                </c:pt>
                <c:pt idx="123">
                  <c:v>29.3</c:v>
                </c:pt>
                <c:pt idx="124">
                  <c:v>31.5</c:v>
                </c:pt>
                <c:pt idx="125">
                  <c:v>31.5</c:v>
                </c:pt>
                <c:pt idx="126">
                  <c:v>31.3</c:v>
                </c:pt>
                <c:pt idx="127">
                  <c:v>31.1</c:v>
                </c:pt>
                <c:pt idx="128">
                  <c:v>29.2</c:v>
                </c:pt>
                <c:pt idx="129">
                  <c:v>31</c:v>
                </c:pt>
                <c:pt idx="130">
                  <c:v>31</c:v>
                </c:pt>
                <c:pt idx="131">
                  <c:v>27.9</c:v>
                </c:pt>
                <c:pt idx="132">
                  <c:v>19</c:v>
                </c:pt>
                <c:pt idx="133">
                  <c:v>12.3</c:v>
                </c:pt>
                <c:pt idx="134">
                  <c:v>10.7</c:v>
                </c:pt>
                <c:pt idx="135">
                  <c:v>10.5</c:v>
                </c:pt>
                <c:pt idx="136">
                  <c:v>10.5</c:v>
                </c:pt>
                <c:pt idx="137">
                  <c:v>10.5</c:v>
                </c:pt>
                <c:pt idx="138">
                  <c:v>9.5</c:v>
                </c:pt>
                <c:pt idx="139">
                  <c:v>5.8999999999999897</c:v>
                </c:pt>
                <c:pt idx="140">
                  <c:v>1.6</c:v>
                </c:pt>
                <c:pt idx="141">
                  <c:v>0.5</c:v>
                </c:pt>
                <c:pt idx="142">
                  <c:v>0.4</c:v>
                </c:pt>
                <c:pt idx="143">
                  <c:v>0.5</c:v>
                </c:pt>
                <c:pt idx="144">
                  <c:v>0.5</c:v>
                </c:pt>
                <c:pt idx="145">
                  <c:v>0.5</c:v>
                </c:pt>
                <c:pt idx="146">
                  <c:v>0.5</c:v>
                </c:pt>
                <c:pt idx="147">
                  <c:v>0.5</c:v>
                </c:pt>
                <c:pt idx="148">
                  <c:v>0.5</c:v>
                </c:pt>
                <c:pt idx="149">
                  <c:v>0.5</c:v>
                </c:pt>
                <c:pt idx="150">
                  <c:v>0.5</c:v>
                </c:pt>
                <c:pt idx="151">
                  <c:v>0.5</c:v>
                </c:pt>
                <c:pt idx="152">
                  <c:v>0.5</c:v>
                </c:pt>
                <c:pt idx="153">
                  <c:v>0.5</c:v>
                </c:pt>
                <c:pt idx="154">
                  <c:v>0.5</c:v>
                </c:pt>
                <c:pt idx="155">
                  <c:v>0.5</c:v>
                </c:pt>
                <c:pt idx="156">
                  <c:v>0.5</c:v>
                </c:pt>
                <c:pt idx="157">
                  <c:v>0.5</c:v>
                </c:pt>
                <c:pt idx="158">
                  <c:v>0.5</c:v>
                </c:pt>
                <c:pt idx="159">
                  <c:v>0.5</c:v>
                </c:pt>
                <c:pt idx="160">
                  <c:v>0.5</c:v>
                </c:pt>
                <c:pt idx="161">
                  <c:v>0.5</c:v>
                </c:pt>
                <c:pt idx="162">
                  <c:v>0.5</c:v>
                </c:pt>
                <c:pt idx="163">
                  <c:v>0.5</c:v>
                </c:pt>
                <c:pt idx="164">
                  <c:v>0.5</c:v>
                </c:pt>
                <c:pt idx="165">
                  <c:v>0.5</c:v>
                </c:pt>
                <c:pt idx="166">
                  <c:v>0.5</c:v>
                </c:pt>
                <c:pt idx="167">
                  <c:v>0.5</c:v>
                </c:pt>
                <c:pt idx="168">
                  <c:v>0.5</c:v>
                </c:pt>
                <c:pt idx="169">
                  <c:v>0.5</c:v>
                </c:pt>
                <c:pt idx="170">
                  <c:v>0.5</c:v>
                </c:pt>
                <c:pt idx="171">
                  <c:v>0.5</c:v>
                </c:pt>
                <c:pt idx="172">
                  <c:v>0.5</c:v>
                </c:pt>
                <c:pt idx="173">
                  <c:v>0.5</c:v>
                </c:pt>
                <c:pt idx="174">
                  <c:v>0.5</c:v>
                </c:pt>
                <c:pt idx="175">
                  <c:v>0.5</c:v>
                </c:pt>
                <c:pt idx="176">
                  <c:v>0.5</c:v>
                </c:pt>
                <c:pt idx="177">
                  <c:v>0.5</c:v>
                </c:pt>
                <c:pt idx="178">
                  <c:v>0.5</c:v>
                </c:pt>
                <c:pt idx="179">
                  <c:v>0.5</c:v>
                </c:pt>
                <c:pt idx="180">
                  <c:v>3.69999999999999</c:v>
                </c:pt>
                <c:pt idx="181">
                  <c:v>8.8000000000000007</c:v>
                </c:pt>
                <c:pt idx="182">
                  <c:v>11.5</c:v>
                </c:pt>
                <c:pt idx="183">
                  <c:v>11.6</c:v>
                </c:pt>
                <c:pt idx="184">
                  <c:v>12.2</c:v>
                </c:pt>
                <c:pt idx="185">
                  <c:v>11.8</c:v>
                </c:pt>
                <c:pt idx="186">
                  <c:v>12.5</c:v>
                </c:pt>
                <c:pt idx="187">
                  <c:v>12.9</c:v>
                </c:pt>
                <c:pt idx="188">
                  <c:v>14.7</c:v>
                </c:pt>
                <c:pt idx="189">
                  <c:v>16.600000000000001</c:v>
                </c:pt>
                <c:pt idx="190">
                  <c:v>19.600000000000001</c:v>
                </c:pt>
                <c:pt idx="191">
                  <c:v>21</c:v>
                </c:pt>
                <c:pt idx="192">
                  <c:v>23.3</c:v>
                </c:pt>
                <c:pt idx="193">
                  <c:v>25.2</c:v>
                </c:pt>
                <c:pt idx="194">
                  <c:v>26.4</c:v>
                </c:pt>
                <c:pt idx="195">
                  <c:v>27.799999999999901</c:v>
                </c:pt>
                <c:pt idx="196">
                  <c:v>28.4</c:v>
                </c:pt>
                <c:pt idx="197">
                  <c:v>29</c:v>
                </c:pt>
                <c:pt idx="198">
                  <c:v>28.8</c:v>
                </c:pt>
                <c:pt idx="199">
                  <c:v>24.4</c:v>
                </c:pt>
                <c:pt idx="200">
                  <c:v>13.8</c:v>
                </c:pt>
                <c:pt idx="201">
                  <c:v>8.3000000000000007</c:v>
                </c:pt>
                <c:pt idx="202">
                  <c:v>7</c:v>
                </c:pt>
                <c:pt idx="203">
                  <c:v>7</c:v>
                </c:pt>
                <c:pt idx="204">
                  <c:v>7</c:v>
                </c:pt>
                <c:pt idx="205">
                  <c:v>7</c:v>
                </c:pt>
                <c:pt idx="206">
                  <c:v>7</c:v>
                </c:pt>
                <c:pt idx="207">
                  <c:v>7</c:v>
                </c:pt>
                <c:pt idx="208">
                  <c:v>7</c:v>
                </c:pt>
                <c:pt idx="209">
                  <c:v>7</c:v>
                </c:pt>
                <c:pt idx="210">
                  <c:v>7</c:v>
                </c:pt>
                <c:pt idx="211">
                  <c:v>7</c:v>
                </c:pt>
                <c:pt idx="212">
                  <c:v>6.8</c:v>
                </c:pt>
                <c:pt idx="213">
                  <c:v>7</c:v>
                </c:pt>
                <c:pt idx="214">
                  <c:v>7</c:v>
                </c:pt>
                <c:pt idx="215">
                  <c:v>7</c:v>
                </c:pt>
                <c:pt idx="216">
                  <c:v>6.2</c:v>
                </c:pt>
                <c:pt idx="217">
                  <c:v>6.3</c:v>
                </c:pt>
                <c:pt idx="218">
                  <c:v>4.9000000000000004</c:v>
                </c:pt>
                <c:pt idx="219">
                  <c:v>3.5</c:v>
                </c:pt>
                <c:pt idx="220">
                  <c:v>3.5</c:v>
                </c:pt>
                <c:pt idx="221">
                  <c:v>3.5</c:v>
                </c:pt>
                <c:pt idx="222">
                  <c:v>3.5</c:v>
                </c:pt>
                <c:pt idx="223">
                  <c:v>3.5</c:v>
                </c:pt>
                <c:pt idx="224">
                  <c:v>3.5</c:v>
                </c:pt>
                <c:pt idx="225">
                  <c:v>3.5</c:v>
                </c:pt>
                <c:pt idx="226">
                  <c:v>3.5</c:v>
                </c:pt>
                <c:pt idx="227">
                  <c:v>2.8</c:v>
                </c:pt>
                <c:pt idx="228">
                  <c:v>1.3</c:v>
                </c:pt>
                <c:pt idx="229">
                  <c:v>0.5</c:v>
                </c:pt>
                <c:pt idx="230">
                  <c:v>0.5</c:v>
                </c:pt>
                <c:pt idx="231">
                  <c:v>0.5</c:v>
                </c:pt>
                <c:pt idx="232">
                  <c:v>0.5</c:v>
                </c:pt>
                <c:pt idx="233">
                  <c:v>0.5</c:v>
                </c:pt>
                <c:pt idx="234">
                  <c:v>0.5</c:v>
                </c:pt>
                <c:pt idx="235">
                  <c:v>0.5</c:v>
                </c:pt>
                <c:pt idx="236">
                  <c:v>0.4</c:v>
                </c:pt>
                <c:pt idx="237">
                  <c:v>0.5</c:v>
                </c:pt>
                <c:pt idx="238">
                  <c:v>0.5</c:v>
                </c:pt>
                <c:pt idx="239">
                  <c:v>0.5</c:v>
                </c:pt>
                <c:pt idx="240">
                  <c:v>13.6</c:v>
                </c:pt>
                <c:pt idx="241">
                  <c:v>29.2</c:v>
                </c:pt>
                <c:pt idx="242">
                  <c:v>34</c:v>
                </c:pt>
                <c:pt idx="243">
                  <c:v>32.200000000000003</c:v>
                </c:pt>
                <c:pt idx="244">
                  <c:v>34.799999999999997</c:v>
                </c:pt>
                <c:pt idx="245">
                  <c:v>35</c:v>
                </c:pt>
                <c:pt idx="246">
                  <c:v>35.1</c:v>
                </c:pt>
                <c:pt idx="247">
                  <c:v>35.9</c:v>
                </c:pt>
                <c:pt idx="248">
                  <c:v>37.700000000000003</c:v>
                </c:pt>
                <c:pt idx="249">
                  <c:v>39.6</c:v>
                </c:pt>
                <c:pt idx="250">
                  <c:v>40.799999999999997</c:v>
                </c:pt>
                <c:pt idx="251">
                  <c:v>45.7</c:v>
                </c:pt>
                <c:pt idx="252">
                  <c:v>47.7</c:v>
                </c:pt>
                <c:pt idx="253">
                  <c:v>53.5</c:v>
                </c:pt>
                <c:pt idx="254">
                  <c:v>58.2</c:v>
                </c:pt>
                <c:pt idx="255">
                  <c:v>63.5</c:v>
                </c:pt>
                <c:pt idx="256">
                  <c:v>67.5</c:v>
                </c:pt>
                <c:pt idx="257">
                  <c:v>60.3</c:v>
                </c:pt>
                <c:pt idx="258">
                  <c:v>48.5</c:v>
                </c:pt>
                <c:pt idx="259">
                  <c:v>42.9</c:v>
                </c:pt>
                <c:pt idx="260">
                  <c:v>43.099999999999902</c:v>
                </c:pt>
                <c:pt idx="261">
                  <c:v>39.700000000000003</c:v>
                </c:pt>
                <c:pt idx="262">
                  <c:v>25.7</c:v>
                </c:pt>
                <c:pt idx="263">
                  <c:v>16</c:v>
                </c:pt>
                <c:pt idx="264">
                  <c:v>16</c:v>
                </c:pt>
                <c:pt idx="265">
                  <c:v>16</c:v>
                </c:pt>
                <c:pt idx="266">
                  <c:v>16</c:v>
                </c:pt>
                <c:pt idx="267">
                  <c:v>15.9</c:v>
                </c:pt>
                <c:pt idx="268">
                  <c:v>16</c:v>
                </c:pt>
                <c:pt idx="269">
                  <c:v>16</c:v>
                </c:pt>
                <c:pt idx="270">
                  <c:v>15.9</c:v>
                </c:pt>
                <c:pt idx="271">
                  <c:v>16</c:v>
                </c:pt>
                <c:pt idx="272">
                  <c:v>15.6</c:v>
                </c:pt>
                <c:pt idx="273">
                  <c:v>15.9</c:v>
                </c:pt>
                <c:pt idx="274">
                  <c:v>15.6</c:v>
                </c:pt>
                <c:pt idx="275">
                  <c:v>16</c:v>
                </c:pt>
                <c:pt idx="276">
                  <c:v>16</c:v>
                </c:pt>
                <c:pt idx="277">
                  <c:v>16</c:v>
                </c:pt>
                <c:pt idx="278">
                  <c:v>16</c:v>
                </c:pt>
                <c:pt idx="279">
                  <c:v>15.899999999999901</c:v>
                </c:pt>
                <c:pt idx="280">
                  <c:v>16</c:v>
                </c:pt>
                <c:pt idx="281">
                  <c:v>16</c:v>
                </c:pt>
                <c:pt idx="282">
                  <c:v>16</c:v>
                </c:pt>
                <c:pt idx="283">
                  <c:v>15.9</c:v>
                </c:pt>
                <c:pt idx="284">
                  <c:v>15.3</c:v>
                </c:pt>
                <c:pt idx="285">
                  <c:v>16</c:v>
                </c:pt>
                <c:pt idx="286">
                  <c:v>16.5</c:v>
                </c:pt>
                <c:pt idx="287">
                  <c:v>17.2</c:v>
                </c:pt>
                <c:pt idx="288">
                  <c:v>14.6</c:v>
                </c:pt>
                <c:pt idx="289">
                  <c:v>11.5</c:v>
                </c:pt>
                <c:pt idx="290">
                  <c:v>11.5</c:v>
                </c:pt>
                <c:pt idx="291">
                  <c:v>11.8</c:v>
                </c:pt>
                <c:pt idx="292">
                  <c:v>12.2</c:v>
                </c:pt>
                <c:pt idx="293">
                  <c:v>11.2</c:v>
                </c:pt>
                <c:pt idx="294">
                  <c:v>6.5</c:v>
                </c:pt>
                <c:pt idx="295">
                  <c:v>1.7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14.4</c:v>
                </c:pt>
                <c:pt idx="301">
                  <c:v>32.799999999999997</c:v>
                </c:pt>
                <c:pt idx="302">
                  <c:v>40</c:v>
                </c:pt>
                <c:pt idx="303">
                  <c:v>37.200000000000003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37.4</c:v>
                </c:pt>
                <c:pt idx="309">
                  <c:v>39.5</c:v>
                </c:pt>
                <c:pt idx="310">
                  <c:v>34</c:v>
                </c:pt>
                <c:pt idx="311">
                  <c:v>27.3</c:v>
                </c:pt>
                <c:pt idx="312">
                  <c:v>19.5</c:v>
                </c:pt>
                <c:pt idx="313">
                  <c:v>13.5</c:v>
                </c:pt>
                <c:pt idx="314">
                  <c:v>13.4</c:v>
                </c:pt>
                <c:pt idx="315">
                  <c:v>13.5</c:v>
                </c:pt>
                <c:pt idx="316">
                  <c:v>13.5</c:v>
                </c:pt>
                <c:pt idx="317">
                  <c:v>13.3</c:v>
                </c:pt>
                <c:pt idx="318">
                  <c:v>13</c:v>
                </c:pt>
                <c:pt idx="319">
                  <c:v>12.5</c:v>
                </c:pt>
                <c:pt idx="320">
                  <c:v>10.5</c:v>
                </c:pt>
                <c:pt idx="321">
                  <c:v>9.5</c:v>
                </c:pt>
                <c:pt idx="322">
                  <c:v>9.5</c:v>
                </c:pt>
                <c:pt idx="323">
                  <c:v>9.5</c:v>
                </c:pt>
                <c:pt idx="324">
                  <c:v>9.5</c:v>
                </c:pt>
                <c:pt idx="325">
                  <c:v>9.5</c:v>
                </c:pt>
                <c:pt idx="326">
                  <c:v>7.8999999999999897</c:v>
                </c:pt>
                <c:pt idx="327">
                  <c:v>5.6999999999999904</c:v>
                </c:pt>
                <c:pt idx="328">
                  <c:v>4</c:v>
                </c:pt>
                <c:pt idx="329">
                  <c:v>4</c:v>
                </c:pt>
                <c:pt idx="330">
                  <c:v>3.9</c:v>
                </c:pt>
                <c:pt idx="331">
                  <c:v>4</c:v>
                </c:pt>
                <c:pt idx="332">
                  <c:v>3.5999999999999899</c:v>
                </c:pt>
                <c:pt idx="333">
                  <c:v>4</c:v>
                </c:pt>
                <c:pt idx="334">
                  <c:v>4</c:v>
                </c:pt>
                <c:pt idx="335">
                  <c:v>4</c:v>
                </c:pt>
                <c:pt idx="336">
                  <c:v>4</c:v>
                </c:pt>
                <c:pt idx="337">
                  <c:v>4</c:v>
                </c:pt>
                <c:pt idx="338">
                  <c:v>3.7</c:v>
                </c:pt>
                <c:pt idx="339">
                  <c:v>4</c:v>
                </c:pt>
                <c:pt idx="340">
                  <c:v>4</c:v>
                </c:pt>
                <c:pt idx="341">
                  <c:v>4</c:v>
                </c:pt>
                <c:pt idx="342">
                  <c:v>4</c:v>
                </c:pt>
                <c:pt idx="343">
                  <c:v>4</c:v>
                </c:pt>
                <c:pt idx="344">
                  <c:v>4</c:v>
                </c:pt>
                <c:pt idx="345">
                  <c:v>4</c:v>
                </c:pt>
                <c:pt idx="346">
                  <c:v>4</c:v>
                </c:pt>
                <c:pt idx="347">
                  <c:v>3</c:v>
                </c:pt>
                <c:pt idx="348">
                  <c:v>1.5999999999999901</c:v>
                </c:pt>
                <c:pt idx="349">
                  <c:v>0.5</c:v>
                </c:pt>
                <c:pt idx="350">
                  <c:v>0.5</c:v>
                </c:pt>
                <c:pt idx="351">
                  <c:v>0.5</c:v>
                </c:pt>
                <c:pt idx="352">
                  <c:v>0.5</c:v>
                </c:pt>
                <c:pt idx="353">
                  <c:v>0.5</c:v>
                </c:pt>
                <c:pt idx="354">
                  <c:v>0.5</c:v>
                </c:pt>
                <c:pt idx="355">
                  <c:v>0.5</c:v>
                </c:pt>
                <c:pt idx="356">
                  <c:v>0.5</c:v>
                </c:pt>
                <c:pt idx="357">
                  <c:v>0.5</c:v>
                </c:pt>
                <c:pt idx="358">
                  <c:v>0.5</c:v>
                </c:pt>
                <c:pt idx="359">
                  <c:v>0.5</c:v>
                </c:pt>
                <c:pt idx="360">
                  <c:v>4.8</c:v>
                </c:pt>
                <c:pt idx="361">
                  <c:v>10.8</c:v>
                </c:pt>
                <c:pt idx="362">
                  <c:v>13.3</c:v>
                </c:pt>
                <c:pt idx="363">
                  <c:v>12.5</c:v>
                </c:pt>
                <c:pt idx="364">
                  <c:v>12.7</c:v>
                </c:pt>
                <c:pt idx="365">
                  <c:v>12.3</c:v>
                </c:pt>
                <c:pt idx="366">
                  <c:v>12.5</c:v>
                </c:pt>
                <c:pt idx="367">
                  <c:v>12.5</c:v>
                </c:pt>
                <c:pt idx="368">
                  <c:v>13.2</c:v>
                </c:pt>
                <c:pt idx="369">
                  <c:v>13.8</c:v>
                </c:pt>
                <c:pt idx="370">
                  <c:v>13.7</c:v>
                </c:pt>
                <c:pt idx="371">
                  <c:v>13.1</c:v>
                </c:pt>
                <c:pt idx="372">
                  <c:v>10</c:v>
                </c:pt>
                <c:pt idx="373">
                  <c:v>7</c:v>
                </c:pt>
                <c:pt idx="374">
                  <c:v>5</c:v>
                </c:pt>
                <c:pt idx="375">
                  <c:v>5</c:v>
                </c:pt>
                <c:pt idx="376">
                  <c:v>4.7</c:v>
                </c:pt>
                <c:pt idx="377">
                  <c:v>3.4</c:v>
                </c:pt>
                <c:pt idx="378">
                  <c:v>2</c:v>
                </c:pt>
                <c:pt idx="379">
                  <c:v>2</c:v>
                </c:pt>
                <c:pt idx="380">
                  <c:v>2</c:v>
                </c:pt>
                <c:pt idx="381">
                  <c:v>2</c:v>
                </c:pt>
                <c:pt idx="382">
                  <c:v>2</c:v>
                </c:pt>
                <c:pt idx="383">
                  <c:v>2</c:v>
                </c:pt>
                <c:pt idx="384">
                  <c:v>2</c:v>
                </c:pt>
                <c:pt idx="385">
                  <c:v>2</c:v>
                </c:pt>
                <c:pt idx="386">
                  <c:v>2</c:v>
                </c:pt>
                <c:pt idx="387">
                  <c:v>2</c:v>
                </c:pt>
                <c:pt idx="388">
                  <c:v>2</c:v>
                </c:pt>
                <c:pt idx="389">
                  <c:v>2</c:v>
                </c:pt>
                <c:pt idx="390">
                  <c:v>2</c:v>
                </c:pt>
                <c:pt idx="391">
                  <c:v>2</c:v>
                </c:pt>
                <c:pt idx="392">
                  <c:v>1.8</c:v>
                </c:pt>
                <c:pt idx="393">
                  <c:v>1.2</c:v>
                </c:pt>
                <c:pt idx="394">
                  <c:v>0.5</c:v>
                </c:pt>
                <c:pt idx="395">
                  <c:v>0.5</c:v>
                </c:pt>
                <c:pt idx="396">
                  <c:v>0.5</c:v>
                </c:pt>
                <c:pt idx="397">
                  <c:v>0.5</c:v>
                </c:pt>
                <c:pt idx="398">
                  <c:v>0.5</c:v>
                </c:pt>
                <c:pt idx="399">
                  <c:v>0.5</c:v>
                </c:pt>
                <c:pt idx="400">
                  <c:v>0.5</c:v>
                </c:pt>
                <c:pt idx="401">
                  <c:v>0.5</c:v>
                </c:pt>
                <c:pt idx="402">
                  <c:v>0.5</c:v>
                </c:pt>
                <c:pt idx="403">
                  <c:v>0.5</c:v>
                </c:pt>
                <c:pt idx="404">
                  <c:v>0.5</c:v>
                </c:pt>
                <c:pt idx="405">
                  <c:v>0.5</c:v>
                </c:pt>
                <c:pt idx="406">
                  <c:v>0.5</c:v>
                </c:pt>
                <c:pt idx="407">
                  <c:v>0.5</c:v>
                </c:pt>
                <c:pt idx="408">
                  <c:v>0.5</c:v>
                </c:pt>
                <c:pt idx="409">
                  <c:v>0.5</c:v>
                </c:pt>
                <c:pt idx="410">
                  <c:v>0.5</c:v>
                </c:pt>
                <c:pt idx="411">
                  <c:v>0.5</c:v>
                </c:pt>
                <c:pt idx="412">
                  <c:v>0.5</c:v>
                </c:pt>
                <c:pt idx="413">
                  <c:v>0.5</c:v>
                </c:pt>
                <c:pt idx="414">
                  <c:v>0.5</c:v>
                </c:pt>
                <c:pt idx="415">
                  <c:v>0.5</c:v>
                </c:pt>
                <c:pt idx="416">
                  <c:v>0.5</c:v>
                </c:pt>
                <c:pt idx="417">
                  <c:v>0.5</c:v>
                </c:pt>
                <c:pt idx="418">
                  <c:v>0.5</c:v>
                </c:pt>
                <c:pt idx="419">
                  <c:v>0.5</c:v>
                </c:pt>
                <c:pt idx="420">
                  <c:v>5.9</c:v>
                </c:pt>
                <c:pt idx="421">
                  <c:v>12.1</c:v>
                </c:pt>
                <c:pt idx="422">
                  <c:v>14.5</c:v>
                </c:pt>
                <c:pt idx="423">
                  <c:v>15.2</c:v>
                </c:pt>
                <c:pt idx="424">
                  <c:v>17.899999999999999</c:v>
                </c:pt>
                <c:pt idx="425">
                  <c:v>20.100000000000001</c:v>
                </c:pt>
                <c:pt idx="426">
                  <c:v>21.3</c:v>
                </c:pt>
                <c:pt idx="427">
                  <c:v>21.9</c:v>
                </c:pt>
                <c:pt idx="428">
                  <c:v>23.9</c:v>
                </c:pt>
                <c:pt idx="429">
                  <c:v>25.6</c:v>
                </c:pt>
                <c:pt idx="430">
                  <c:v>27.1</c:v>
                </c:pt>
                <c:pt idx="431">
                  <c:v>28.7</c:v>
                </c:pt>
                <c:pt idx="432">
                  <c:v>30.5</c:v>
                </c:pt>
                <c:pt idx="433">
                  <c:v>34.4</c:v>
                </c:pt>
                <c:pt idx="434">
                  <c:v>36.6</c:v>
                </c:pt>
                <c:pt idx="435">
                  <c:v>41</c:v>
                </c:pt>
                <c:pt idx="436">
                  <c:v>41.6</c:v>
                </c:pt>
                <c:pt idx="437">
                  <c:v>40.700000000000003</c:v>
                </c:pt>
                <c:pt idx="438">
                  <c:v>33.1</c:v>
                </c:pt>
                <c:pt idx="439">
                  <c:v>24.8</c:v>
                </c:pt>
                <c:pt idx="440">
                  <c:v>17.100000000000001</c:v>
                </c:pt>
                <c:pt idx="441">
                  <c:v>8.3000000000000007</c:v>
                </c:pt>
                <c:pt idx="442">
                  <c:v>8</c:v>
                </c:pt>
                <c:pt idx="443">
                  <c:v>8</c:v>
                </c:pt>
                <c:pt idx="444">
                  <c:v>8</c:v>
                </c:pt>
                <c:pt idx="445">
                  <c:v>8</c:v>
                </c:pt>
                <c:pt idx="446">
                  <c:v>8</c:v>
                </c:pt>
                <c:pt idx="447">
                  <c:v>8</c:v>
                </c:pt>
                <c:pt idx="448">
                  <c:v>8</c:v>
                </c:pt>
                <c:pt idx="449">
                  <c:v>8</c:v>
                </c:pt>
                <c:pt idx="450">
                  <c:v>8</c:v>
                </c:pt>
                <c:pt idx="451">
                  <c:v>8</c:v>
                </c:pt>
                <c:pt idx="452">
                  <c:v>7.8</c:v>
                </c:pt>
                <c:pt idx="453">
                  <c:v>8</c:v>
                </c:pt>
                <c:pt idx="454">
                  <c:v>7.9</c:v>
                </c:pt>
                <c:pt idx="455">
                  <c:v>8</c:v>
                </c:pt>
                <c:pt idx="456">
                  <c:v>7.6</c:v>
                </c:pt>
                <c:pt idx="457">
                  <c:v>8</c:v>
                </c:pt>
                <c:pt idx="458">
                  <c:v>8</c:v>
                </c:pt>
                <c:pt idx="459">
                  <c:v>7.8999999999999897</c:v>
                </c:pt>
                <c:pt idx="460">
                  <c:v>8</c:v>
                </c:pt>
                <c:pt idx="461">
                  <c:v>8</c:v>
                </c:pt>
                <c:pt idx="462">
                  <c:v>8</c:v>
                </c:pt>
                <c:pt idx="463">
                  <c:v>8</c:v>
                </c:pt>
                <c:pt idx="464">
                  <c:v>8</c:v>
                </c:pt>
                <c:pt idx="465">
                  <c:v>8.1</c:v>
                </c:pt>
                <c:pt idx="466">
                  <c:v>8.4</c:v>
                </c:pt>
                <c:pt idx="467">
                  <c:v>8.5</c:v>
                </c:pt>
                <c:pt idx="468">
                  <c:v>8.5</c:v>
                </c:pt>
                <c:pt idx="469">
                  <c:v>8.3000000000000007</c:v>
                </c:pt>
                <c:pt idx="470">
                  <c:v>5.8</c:v>
                </c:pt>
                <c:pt idx="471">
                  <c:v>4.2</c:v>
                </c:pt>
                <c:pt idx="472">
                  <c:v>4.4000000000000004</c:v>
                </c:pt>
                <c:pt idx="473">
                  <c:v>4.4000000000000004</c:v>
                </c:pt>
                <c:pt idx="474">
                  <c:v>4.5</c:v>
                </c:pt>
                <c:pt idx="475">
                  <c:v>4.5</c:v>
                </c:pt>
                <c:pt idx="476">
                  <c:v>4.4000000000000004</c:v>
                </c:pt>
                <c:pt idx="477">
                  <c:v>4.5</c:v>
                </c:pt>
                <c:pt idx="478">
                  <c:v>4.5</c:v>
                </c:pt>
                <c:pt idx="479">
                  <c:v>4.5</c:v>
                </c:pt>
                <c:pt idx="480">
                  <c:v>6.9</c:v>
                </c:pt>
                <c:pt idx="481">
                  <c:v>9.8000000000000007</c:v>
                </c:pt>
                <c:pt idx="482">
                  <c:v>10</c:v>
                </c:pt>
                <c:pt idx="483">
                  <c:v>8.3999999999999897</c:v>
                </c:pt>
                <c:pt idx="484">
                  <c:v>8.4999999999999893</c:v>
                </c:pt>
                <c:pt idx="485">
                  <c:v>8.0999999999999908</c:v>
                </c:pt>
                <c:pt idx="486">
                  <c:v>8.4999999999999893</c:v>
                </c:pt>
                <c:pt idx="487">
                  <c:v>8.4999999999999893</c:v>
                </c:pt>
                <c:pt idx="488">
                  <c:v>8.0999999999999908</c:v>
                </c:pt>
                <c:pt idx="489">
                  <c:v>7.6999999999999904</c:v>
                </c:pt>
                <c:pt idx="490">
                  <c:v>4.4999999999999902</c:v>
                </c:pt>
                <c:pt idx="491">
                  <c:v>1.69999999999999</c:v>
                </c:pt>
                <c:pt idx="492">
                  <c:v>0.6</c:v>
                </c:pt>
                <c:pt idx="493">
                  <c:v>0.499999999999998</c:v>
                </c:pt>
                <c:pt idx="494">
                  <c:v>0.499999999999998</c:v>
                </c:pt>
                <c:pt idx="495">
                  <c:v>0.499999999999998</c:v>
                </c:pt>
                <c:pt idx="496">
                  <c:v>0.499999999999998</c:v>
                </c:pt>
                <c:pt idx="497">
                  <c:v>0.499999999999998</c:v>
                </c:pt>
                <c:pt idx="498">
                  <c:v>0.499999999999998</c:v>
                </c:pt>
                <c:pt idx="499">
                  <c:v>0.499999999999998</c:v>
                </c:pt>
                <c:pt idx="500">
                  <c:v>0.499999999999998</c:v>
                </c:pt>
                <c:pt idx="501">
                  <c:v>0.499999999999998</c:v>
                </c:pt>
                <c:pt idx="502">
                  <c:v>0.499999999999998</c:v>
                </c:pt>
                <c:pt idx="503">
                  <c:v>0.499999999999998</c:v>
                </c:pt>
                <c:pt idx="504">
                  <c:v>0.499999999999998</c:v>
                </c:pt>
                <c:pt idx="505">
                  <c:v>0.499999999999998</c:v>
                </c:pt>
                <c:pt idx="506">
                  <c:v>0.499999999999998</c:v>
                </c:pt>
                <c:pt idx="507">
                  <c:v>0.499999999999998</c:v>
                </c:pt>
                <c:pt idx="508">
                  <c:v>0.499999999999998</c:v>
                </c:pt>
                <c:pt idx="509">
                  <c:v>0.499999999999998</c:v>
                </c:pt>
                <c:pt idx="510">
                  <c:v>0.499999999999998</c:v>
                </c:pt>
                <c:pt idx="511">
                  <c:v>0.499999999999998</c:v>
                </c:pt>
                <c:pt idx="512">
                  <c:v>0.499999999999998</c:v>
                </c:pt>
                <c:pt idx="513">
                  <c:v>0.499999999999998</c:v>
                </c:pt>
                <c:pt idx="514">
                  <c:v>0.499999999999998</c:v>
                </c:pt>
                <c:pt idx="515">
                  <c:v>0.499999999999998</c:v>
                </c:pt>
                <c:pt idx="516">
                  <c:v>0.499999999999998</c:v>
                </c:pt>
                <c:pt idx="517">
                  <c:v>0.499999999999998</c:v>
                </c:pt>
                <c:pt idx="518">
                  <c:v>0.499999999999998</c:v>
                </c:pt>
                <c:pt idx="519">
                  <c:v>0.499999999999998</c:v>
                </c:pt>
                <c:pt idx="520">
                  <c:v>0.4</c:v>
                </c:pt>
                <c:pt idx="521">
                  <c:v>0.499999999999998</c:v>
                </c:pt>
                <c:pt idx="522">
                  <c:v>0.499999999999998</c:v>
                </c:pt>
                <c:pt idx="523">
                  <c:v>0.499999999999998</c:v>
                </c:pt>
                <c:pt idx="524">
                  <c:v>0.499999999999998</c:v>
                </c:pt>
                <c:pt idx="525">
                  <c:v>0.499999999999998</c:v>
                </c:pt>
                <c:pt idx="526">
                  <c:v>0.499999999999998</c:v>
                </c:pt>
                <c:pt idx="527">
                  <c:v>0.499999999999998</c:v>
                </c:pt>
                <c:pt idx="528">
                  <c:v>0.499999999999998</c:v>
                </c:pt>
                <c:pt idx="529">
                  <c:v>0.499999999999998</c:v>
                </c:pt>
                <c:pt idx="530">
                  <c:v>0.39999999999999802</c:v>
                </c:pt>
                <c:pt idx="531">
                  <c:v>9.9999999999998201E-2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1.99999999999999</c:v>
                </c:pt>
                <c:pt idx="541">
                  <c:v>6.0999999999999899</c:v>
                </c:pt>
                <c:pt idx="542">
                  <c:v>8.4999999999999893</c:v>
                </c:pt>
                <c:pt idx="543">
                  <c:v>8.5999999999999908</c:v>
                </c:pt>
                <c:pt idx="544">
                  <c:v>9.3999999999999897</c:v>
                </c:pt>
                <c:pt idx="545">
                  <c:v>9.8999999999999897</c:v>
                </c:pt>
                <c:pt idx="546">
                  <c:v>11.399999999999901</c:v>
                </c:pt>
                <c:pt idx="547">
                  <c:v>13.299999999999899</c:v>
                </c:pt>
                <c:pt idx="548">
                  <c:v>15.5</c:v>
                </c:pt>
                <c:pt idx="549">
                  <c:v>17.2</c:v>
                </c:pt>
                <c:pt idx="550">
                  <c:v>19.100000000000001</c:v>
                </c:pt>
                <c:pt idx="551">
                  <c:v>19.7</c:v>
                </c:pt>
                <c:pt idx="552">
                  <c:v>21.7</c:v>
                </c:pt>
                <c:pt idx="553">
                  <c:v>23.3</c:v>
                </c:pt>
                <c:pt idx="554">
                  <c:v>23.7</c:v>
                </c:pt>
                <c:pt idx="555">
                  <c:v>24</c:v>
                </c:pt>
                <c:pt idx="556">
                  <c:v>23.5</c:v>
                </c:pt>
                <c:pt idx="557">
                  <c:v>19.399999999999999</c:v>
                </c:pt>
                <c:pt idx="558">
                  <c:v>14.2</c:v>
                </c:pt>
                <c:pt idx="559">
                  <c:v>14.5</c:v>
                </c:pt>
                <c:pt idx="560">
                  <c:v>10.9</c:v>
                </c:pt>
                <c:pt idx="561">
                  <c:v>5.9</c:v>
                </c:pt>
                <c:pt idx="562">
                  <c:v>5</c:v>
                </c:pt>
                <c:pt idx="563">
                  <c:v>5</c:v>
                </c:pt>
                <c:pt idx="564">
                  <c:v>5</c:v>
                </c:pt>
                <c:pt idx="565">
                  <c:v>5</c:v>
                </c:pt>
                <c:pt idx="566">
                  <c:v>5</c:v>
                </c:pt>
                <c:pt idx="567">
                  <c:v>5</c:v>
                </c:pt>
                <c:pt idx="568">
                  <c:v>5</c:v>
                </c:pt>
                <c:pt idx="569">
                  <c:v>5</c:v>
                </c:pt>
                <c:pt idx="570">
                  <c:v>5</c:v>
                </c:pt>
                <c:pt idx="571">
                  <c:v>5</c:v>
                </c:pt>
                <c:pt idx="572">
                  <c:v>4.7</c:v>
                </c:pt>
                <c:pt idx="573">
                  <c:v>5</c:v>
                </c:pt>
                <c:pt idx="574">
                  <c:v>5</c:v>
                </c:pt>
                <c:pt idx="575">
                  <c:v>5</c:v>
                </c:pt>
                <c:pt idx="576">
                  <c:v>4.9000000000000004</c:v>
                </c:pt>
                <c:pt idx="577">
                  <c:v>3.6</c:v>
                </c:pt>
                <c:pt idx="578">
                  <c:v>2.2000000000000002</c:v>
                </c:pt>
                <c:pt idx="579">
                  <c:v>2</c:v>
                </c:pt>
                <c:pt idx="580">
                  <c:v>2.2000000000000002</c:v>
                </c:pt>
                <c:pt idx="581">
                  <c:v>2.4</c:v>
                </c:pt>
                <c:pt idx="582">
                  <c:v>2.5</c:v>
                </c:pt>
                <c:pt idx="583">
                  <c:v>2.5</c:v>
                </c:pt>
                <c:pt idx="584">
                  <c:v>2.5</c:v>
                </c:pt>
                <c:pt idx="585">
                  <c:v>2.5</c:v>
                </c:pt>
                <c:pt idx="586">
                  <c:v>3.7</c:v>
                </c:pt>
                <c:pt idx="587">
                  <c:v>4</c:v>
                </c:pt>
                <c:pt idx="588">
                  <c:v>2.5</c:v>
                </c:pt>
                <c:pt idx="589">
                  <c:v>2.5</c:v>
                </c:pt>
                <c:pt idx="590">
                  <c:v>2.5</c:v>
                </c:pt>
                <c:pt idx="591">
                  <c:v>2.5</c:v>
                </c:pt>
                <c:pt idx="592">
                  <c:v>2.5</c:v>
                </c:pt>
                <c:pt idx="593">
                  <c:v>2.5</c:v>
                </c:pt>
                <c:pt idx="594">
                  <c:v>2.4</c:v>
                </c:pt>
                <c:pt idx="595">
                  <c:v>2.5</c:v>
                </c:pt>
                <c:pt idx="596">
                  <c:v>2.5</c:v>
                </c:pt>
                <c:pt idx="597">
                  <c:v>2.5</c:v>
                </c:pt>
                <c:pt idx="598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B4-433D-9DBA-645AD350A5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1923832"/>
        <c:axId val="428238056"/>
      </c:lineChart>
      <c:catAx>
        <c:axId val="361923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t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238056"/>
        <c:crosses val="autoZero"/>
        <c:auto val="1"/>
        <c:lblAlgn val="ctr"/>
        <c:lblOffset val="100"/>
        <c:noMultiLvlLbl val="0"/>
      </c:catAx>
      <c:valAx>
        <c:axId val="4282380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</a:t>
                </a:r>
                <a:r>
                  <a:rPr lang="en-US" baseline="0" dirty="0"/>
                  <a:t> of Requests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923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275944712894913E-2"/>
          <c:y val="2.104504950297497E-2"/>
          <c:w val="0.90776342695968959"/>
          <c:h val="0.760115087932128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38.1</c:v>
                </c:pt>
                <c:pt idx="1">
                  <c:v>45</c:v>
                </c:pt>
                <c:pt idx="2">
                  <c:v>17.3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38-466A-AC1E-41C2BAAF2A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99.9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38-466A-AC1E-41C2BAAF2A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FFT 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91.8</c:v>
                </c:pt>
                <c:pt idx="1">
                  <c:v>91</c:v>
                </c:pt>
                <c:pt idx="2">
                  <c:v>99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38-466A-AC1E-41C2BAAF2A8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 NBeats 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93.9</c:v>
                </c:pt>
                <c:pt idx="1">
                  <c:v>92</c:v>
                </c:pt>
                <c:pt idx="2">
                  <c:v>99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38-466A-AC1E-41C2BAAF2A8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 NBeats (Avg Resp. T)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38-466A-AC1E-41C2BAAF2A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53461448"/>
        <c:axId val="753461808"/>
      </c:barChart>
      <c:catAx>
        <c:axId val="753461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4414716462039949"/>
              <c:y val="2.274822320035443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3461808"/>
        <c:crosses val="autoZero"/>
        <c:auto val="1"/>
        <c:lblAlgn val="ctr"/>
        <c:lblOffset val="100"/>
        <c:noMultiLvlLbl val="0"/>
      </c:catAx>
      <c:valAx>
        <c:axId val="7534618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5346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69408861205783E-2"/>
          <c:y val="6.4864864864864868E-2"/>
          <c:w val="0.93845516511928551"/>
          <c:h val="0.701703553947648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0.93</c:v>
                </c:pt>
                <c:pt idx="1">
                  <c:v>0.8</c:v>
                </c:pt>
                <c:pt idx="2">
                  <c:v>0.26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76B-A92D-16483762D7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6.6</c:v>
                </c:pt>
                <c:pt idx="1">
                  <c:v>8.4</c:v>
                </c:pt>
                <c:pt idx="2">
                  <c:v>8.3000000000000007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3-476B-A92D-16483762D7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FFT 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4.3</c:v>
                </c:pt>
                <c:pt idx="1">
                  <c:v>3.1</c:v>
                </c:pt>
                <c:pt idx="2">
                  <c:v>2.29</c:v>
                </c:pt>
                <c:pt idx="3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C3-476B-A92D-16483762D7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 NBeats 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3.6</c:v>
                </c:pt>
                <c:pt idx="1">
                  <c:v>2.9</c:v>
                </c:pt>
                <c:pt idx="2">
                  <c:v>2.2999999999999998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C3-476B-A92D-16483762D7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 NBeats (Avg Resp. T)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5.7</c:v>
                </c:pt>
                <c:pt idx="1">
                  <c:v>5.0999999999999996</c:v>
                </c:pt>
                <c:pt idx="2">
                  <c:v>5.2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4-4900-92B0-4F4A6CCC42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0229624"/>
        <c:axId val="430222424"/>
      </c:barChart>
      <c:catAx>
        <c:axId val="430229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</a:t>
                </a:r>
                <a:r>
                  <a:rPr lang="en-US" baseline="0" dirty="0"/>
                  <a:t> Costs ($)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5394029850746265"/>
              <c:y val="9.110449031709321E-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222424"/>
        <c:crosses val="autoZero"/>
        <c:auto val="1"/>
        <c:lblAlgn val="ctr"/>
        <c:lblOffset val="100"/>
        <c:noMultiLvlLbl val="0"/>
      </c:catAx>
      <c:valAx>
        <c:axId val="430222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022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</c:v>
                </c:pt>
                <c:pt idx="1">
                  <c:v>68</c:v>
                </c:pt>
                <c:pt idx="2">
                  <c:v>99.2</c:v>
                </c:pt>
                <c:pt idx="3">
                  <c:v>33.200000000000003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76B-A92D-16483762D7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0.6</c:v>
                </c:pt>
                <c:pt idx="2">
                  <c:v>9.1999999999999993</c:v>
                </c:pt>
                <c:pt idx="3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3-476B-A92D-16483762D7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FFT 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7.9</c:v>
                </c:pt>
                <c:pt idx="1">
                  <c:v>3.8</c:v>
                </c:pt>
                <c:pt idx="2">
                  <c:v>66</c:v>
                </c:pt>
                <c:pt idx="3">
                  <c:v>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C3-476B-A92D-16483762D7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 NBeats 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5.2</c:v>
                </c:pt>
                <c:pt idx="1">
                  <c:v>2.1</c:v>
                </c:pt>
                <c:pt idx="2">
                  <c:v>47</c:v>
                </c:pt>
                <c:pt idx="3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C3-476B-A92D-16483762D7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 NBeats (Avg Resp. T)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4-4900-92B0-4F4A6CCC42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0229624"/>
        <c:axId val="430222424"/>
      </c:barChart>
      <c:catAx>
        <c:axId val="430229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 (%)</a:t>
                </a:r>
              </a:p>
            </c:rich>
          </c:tx>
          <c:layout>
            <c:manualLayout>
              <c:xMode val="edge"/>
              <c:yMode val="edge"/>
              <c:x val="0.43523128452227061"/>
              <c:y val="1.712726111938714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222424"/>
        <c:crosses val="autoZero"/>
        <c:auto val="1"/>
        <c:lblAlgn val="ctr"/>
        <c:lblOffset val="100"/>
        <c:noMultiLvlLbl val="0"/>
      </c:catAx>
      <c:valAx>
        <c:axId val="430222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022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Containers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E2-43F9-A904-6CD1F76417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Containers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BE2-43F9-A904-6CD1F76417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FFT 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Containers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E2-43F9-A904-6CD1F764171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 Nbeats 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Containers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E2-43F9-A904-6CD1F764171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 Nbeats (Avg Resp. T)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Containers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BE2-43F9-A904-6CD1F76417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97776"/>
        <c:axId val="496699576"/>
      </c:barChart>
      <c:catAx>
        <c:axId val="49669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699576"/>
        <c:crosses val="autoZero"/>
        <c:auto val="1"/>
        <c:lblAlgn val="ctr"/>
        <c:lblOffset val="100"/>
        <c:noMultiLvlLbl val="0"/>
      </c:catAx>
      <c:valAx>
        <c:axId val="49669957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Containers</a:t>
                </a:r>
                <a:r>
                  <a:rPr lang="en-US" baseline="0" dirty="0"/>
                  <a:t> relative to </a:t>
                </a:r>
                <a:r>
                  <a:rPr lang="en-US" baseline="0" dirty="0" err="1"/>
                  <a:t>Knative</a:t>
                </a:r>
                <a:r>
                  <a:rPr lang="en-US" baseline="0" dirty="0"/>
                  <a:t> (Conc 1)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6.8656716417910449E-2"/>
              <c:y val="0.18943668865716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crossAx val="49669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FFT Forecasting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902129291139749E-2"/>
          <c:y val="0.11901361991913173"/>
          <c:w val="0.89133550603442391"/>
          <c:h val="0.57013279421153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hchr_target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Sheet1!$A$2:$A$4034</c:f>
              <c:strCache>
                <c:ptCount val="3960"/>
                <c:pt idx="0">
                  <c:v>Day-1</c:v>
                </c:pt>
                <c:pt idx="359">
                  <c:v>360</c:v>
                </c:pt>
                <c:pt idx="719">
                  <c:v>720</c:v>
                </c:pt>
                <c:pt idx="1079">
                  <c:v>1080</c:v>
                </c:pt>
                <c:pt idx="1439">
                  <c:v>Day-2</c:v>
                </c:pt>
                <c:pt idx="1799">
                  <c:v>1800</c:v>
                </c:pt>
                <c:pt idx="2159">
                  <c:v>2160</c:v>
                </c:pt>
                <c:pt idx="2519">
                  <c:v>2520</c:v>
                </c:pt>
                <c:pt idx="2879">
                  <c:v>Day-3</c:v>
                </c:pt>
                <c:pt idx="3239">
                  <c:v>3240</c:v>
                </c:pt>
                <c:pt idx="3599">
                  <c:v>3600</c:v>
                </c:pt>
                <c:pt idx="3959">
                  <c:v>3960</c:v>
                </c:pt>
              </c:strCache>
            </c:strRef>
          </c:cat>
          <c:val>
            <c:numRef>
              <c:f>Sheet1!$B$2:$B$4034</c:f>
              <c:numCache>
                <c:formatCode>General</c:formatCode>
                <c:ptCount val="4033"/>
                <c:pt idx="0">
                  <c:v>7764</c:v>
                </c:pt>
                <c:pt idx="1">
                  <c:v>7136</c:v>
                </c:pt>
                <c:pt idx="2">
                  <c:v>7564</c:v>
                </c:pt>
                <c:pt idx="3">
                  <c:v>8108</c:v>
                </c:pt>
                <c:pt idx="4">
                  <c:v>7880</c:v>
                </c:pt>
                <c:pt idx="5">
                  <c:v>8306</c:v>
                </c:pt>
                <c:pt idx="6">
                  <c:v>6473</c:v>
                </c:pt>
                <c:pt idx="7">
                  <c:v>6530</c:v>
                </c:pt>
                <c:pt idx="8">
                  <c:v>8229</c:v>
                </c:pt>
                <c:pt idx="9">
                  <c:v>9020</c:v>
                </c:pt>
                <c:pt idx="10">
                  <c:v>8186</c:v>
                </c:pt>
                <c:pt idx="11">
                  <c:v>6347</c:v>
                </c:pt>
                <c:pt idx="12">
                  <c:v>5972</c:v>
                </c:pt>
                <c:pt idx="13">
                  <c:v>19308</c:v>
                </c:pt>
                <c:pt idx="14">
                  <c:v>13216</c:v>
                </c:pt>
                <c:pt idx="15">
                  <c:v>8031</c:v>
                </c:pt>
                <c:pt idx="16">
                  <c:v>7561</c:v>
                </c:pt>
                <c:pt idx="17">
                  <c:v>6817</c:v>
                </c:pt>
                <c:pt idx="18">
                  <c:v>8473</c:v>
                </c:pt>
                <c:pt idx="19">
                  <c:v>8228</c:v>
                </c:pt>
                <c:pt idx="20">
                  <c:v>7969</c:v>
                </c:pt>
                <c:pt idx="21">
                  <c:v>6458</c:v>
                </c:pt>
                <c:pt idx="22">
                  <c:v>6690</c:v>
                </c:pt>
                <c:pt idx="23">
                  <c:v>7778</c:v>
                </c:pt>
                <c:pt idx="24">
                  <c:v>8371</c:v>
                </c:pt>
                <c:pt idx="25">
                  <c:v>8186</c:v>
                </c:pt>
                <c:pt idx="26">
                  <c:v>6305</c:v>
                </c:pt>
                <c:pt idx="27">
                  <c:v>6623</c:v>
                </c:pt>
                <c:pt idx="28">
                  <c:v>8342</c:v>
                </c:pt>
                <c:pt idx="29">
                  <c:v>8319</c:v>
                </c:pt>
                <c:pt idx="30">
                  <c:v>7927</c:v>
                </c:pt>
                <c:pt idx="31">
                  <c:v>7964</c:v>
                </c:pt>
                <c:pt idx="32">
                  <c:v>7496</c:v>
                </c:pt>
                <c:pt idx="33">
                  <c:v>8231</c:v>
                </c:pt>
                <c:pt idx="34">
                  <c:v>7742</c:v>
                </c:pt>
                <c:pt idx="35">
                  <c:v>8335</c:v>
                </c:pt>
                <c:pt idx="36">
                  <c:v>6346</c:v>
                </c:pt>
                <c:pt idx="37">
                  <c:v>6488</c:v>
                </c:pt>
                <c:pt idx="38">
                  <c:v>8098</c:v>
                </c:pt>
                <c:pt idx="39">
                  <c:v>8893</c:v>
                </c:pt>
                <c:pt idx="40">
                  <c:v>8307</c:v>
                </c:pt>
                <c:pt idx="41">
                  <c:v>6274</c:v>
                </c:pt>
                <c:pt idx="42">
                  <c:v>5838</c:v>
                </c:pt>
                <c:pt idx="43">
                  <c:v>8884</c:v>
                </c:pt>
                <c:pt idx="44">
                  <c:v>7640</c:v>
                </c:pt>
                <c:pt idx="45">
                  <c:v>7851</c:v>
                </c:pt>
                <c:pt idx="46">
                  <c:v>7483</c:v>
                </c:pt>
                <c:pt idx="47">
                  <c:v>6697</c:v>
                </c:pt>
                <c:pt idx="48">
                  <c:v>8231</c:v>
                </c:pt>
                <c:pt idx="49">
                  <c:v>8147</c:v>
                </c:pt>
                <c:pt idx="50">
                  <c:v>7774</c:v>
                </c:pt>
                <c:pt idx="51">
                  <c:v>6436</c:v>
                </c:pt>
                <c:pt idx="52">
                  <c:v>6980</c:v>
                </c:pt>
                <c:pt idx="53">
                  <c:v>7709</c:v>
                </c:pt>
                <c:pt idx="54">
                  <c:v>8554</c:v>
                </c:pt>
                <c:pt idx="55">
                  <c:v>8976</c:v>
                </c:pt>
                <c:pt idx="56">
                  <c:v>6761</c:v>
                </c:pt>
                <c:pt idx="57">
                  <c:v>6736</c:v>
                </c:pt>
                <c:pt idx="58">
                  <c:v>8283</c:v>
                </c:pt>
                <c:pt idx="59">
                  <c:v>8299</c:v>
                </c:pt>
                <c:pt idx="60">
                  <c:v>7822</c:v>
                </c:pt>
                <c:pt idx="61">
                  <c:v>7188</c:v>
                </c:pt>
                <c:pt idx="62">
                  <c:v>7503</c:v>
                </c:pt>
                <c:pt idx="63">
                  <c:v>7903</c:v>
                </c:pt>
                <c:pt idx="64">
                  <c:v>7821</c:v>
                </c:pt>
                <c:pt idx="65">
                  <c:v>8422</c:v>
                </c:pt>
                <c:pt idx="66">
                  <c:v>6355</c:v>
                </c:pt>
                <c:pt idx="67">
                  <c:v>6521</c:v>
                </c:pt>
                <c:pt idx="68">
                  <c:v>8074</c:v>
                </c:pt>
                <c:pt idx="69">
                  <c:v>8829</c:v>
                </c:pt>
                <c:pt idx="70">
                  <c:v>8280</c:v>
                </c:pt>
                <c:pt idx="71">
                  <c:v>6400</c:v>
                </c:pt>
                <c:pt idx="72">
                  <c:v>6633</c:v>
                </c:pt>
                <c:pt idx="73">
                  <c:v>19900</c:v>
                </c:pt>
                <c:pt idx="74">
                  <c:v>12235</c:v>
                </c:pt>
                <c:pt idx="75">
                  <c:v>8096</c:v>
                </c:pt>
                <c:pt idx="76">
                  <c:v>7622</c:v>
                </c:pt>
                <c:pt idx="77">
                  <c:v>6826</c:v>
                </c:pt>
                <c:pt idx="78">
                  <c:v>7792</c:v>
                </c:pt>
                <c:pt idx="79">
                  <c:v>7821</c:v>
                </c:pt>
                <c:pt idx="80">
                  <c:v>7993</c:v>
                </c:pt>
                <c:pt idx="81">
                  <c:v>6360</c:v>
                </c:pt>
                <c:pt idx="82">
                  <c:v>6986</c:v>
                </c:pt>
                <c:pt idx="83">
                  <c:v>7647</c:v>
                </c:pt>
                <c:pt idx="84">
                  <c:v>8874</c:v>
                </c:pt>
                <c:pt idx="85">
                  <c:v>8667</c:v>
                </c:pt>
                <c:pt idx="86">
                  <c:v>6608</c:v>
                </c:pt>
                <c:pt idx="87">
                  <c:v>6677</c:v>
                </c:pt>
                <c:pt idx="88">
                  <c:v>8208</c:v>
                </c:pt>
                <c:pt idx="89">
                  <c:v>8414</c:v>
                </c:pt>
                <c:pt idx="90">
                  <c:v>7817</c:v>
                </c:pt>
                <c:pt idx="91">
                  <c:v>7257</c:v>
                </c:pt>
                <c:pt idx="92">
                  <c:v>7512</c:v>
                </c:pt>
                <c:pt idx="93">
                  <c:v>8155</c:v>
                </c:pt>
                <c:pt idx="94">
                  <c:v>7737</c:v>
                </c:pt>
                <c:pt idx="95">
                  <c:v>8770</c:v>
                </c:pt>
                <c:pt idx="96">
                  <c:v>6757</c:v>
                </c:pt>
                <c:pt idx="97">
                  <c:v>6502</c:v>
                </c:pt>
                <c:pt idx="98">
                  <c:v>8200</c:v>
                </c:pt>
                <c:pt idx="99">
                  <c:v>8735</c:v>
                </c:pt>
                <c:pt idx="100">
                  <c:v>8386</c:v>
                </c:pt>
                <c:pt idx="101">
                  <c:v>6468</c:v>
                </c:pt>
                <c:pt idx="102">
                  <c:v>5870</c:v>
                </c:pt>
                <c:pt idx="103">
                  <c:v>8956</c:v>
                </c:pt>
                <c:pt idx="104">
                  <c:v>7746</c:v>
                </c:pt>
                <c:pt idx="105">
                  <c:v>7888</c:v>
                </c:pt>
                <c:pt idx="106">
                  <c:v>7662</c:v>
                </c:pt>
                <c:pt idx="107">
                  <c:v>7268</c:v>
                </c:pt>
                <c:pt idx="108">
                  <c:v>8373</c:v>
                </c:pt>
                <c:pt idx="109">
                  <c:v>8012</c:v>
                </c:pt>
                <c:pt idx="110">
                  <c:v>7673</c:v>
                </c:pt>
                <c:pt idx="111">
                  <c:v>6462</c:v>
                </c:pt>
                <c:pt idx="112">
                  <c:v>7060</c:v>
                </c:pt>
                <c:pt idx="113">
                  <c:v>7710</c:v>
                </c:pt>
                <c:pt idx="114">
                  <c:v>8454</c:v>
                </c:pt>
                <c:pt idx="115">
                  <c:v>8248</c:v>
                </c:pt>
                <c:pt idx="116">
                  <c:v>6604</c:v>
                </c:pt>
                <c:pt idx="117">
                  <c:v>6692</c:v>
                </c:pt>
                <c:pt idx="118">
                  <c:v>8474</c:v>
                </c:pt>
                <c:pt idx="119">
                  <c:v>8894</c:v>
                </c:pt>
                <c:pt idx="120">
                  <c:v>7801</c:v>
                </c:pt>
                <c:pt idx="121">
                  <c:v>7244</c:v>
                </c:pt>
                <c:pt idx="122">
                  <c:v>7515</c:v>
                </c:pt>
                <c:pt idx="123">
                  <c:v>8177</c:v>
                </c:pt>
                <c:pt idx="124">
                  <c:v>7735</c:v>
                </c:pt>
                <c:pt idx="125">
                  <c:v>8296</c:v>
                </c:pt>
                <c:pt idx="126">
                  <c:v>6446</c:v>
                </c:pt>
                <c:pt idx="127">
                  <c:v>6546</c:v>
                </c:pt>
                <c:pt idx="128">
                  <c:v>8127</c:v>
                </c:pt>
                <c:pt idx="129">
                  <c:v>8718</c:v>
                </c:pt>
                <c:pt idx="130">
                  <c:v>8316</c:v>
                </c:pt>
                <c:pt idx="131">
                  <c:v>6909</c:v>
                </c:pt>
                <c:pt idx="132">
                  <c:v>6048</c:v>
                </c:pt>
                <c:pt idx="133">
                  <c:v>17105</c:v>
                </c:pt>
                <c:pt idx="134">
                  <c:v>11847</c:v>
                </c:pt>
                <c:pt idx="135">
                  <c:v>9994</c:v>
                </c:pt>
                <c:pt idx="136">
                  <c:v>9345</c:v>
                </c:pt>
                <c:pt idx="137">
                  <c:v>9429</c:v>
                </c:pt>
                <c:pt idx="138">
                  <c:v>11470</c:v>
                </c:pt>
                <c:pt idx="139">
                  <c:v>11495</c:v>
                </c:pt>
                <c:pt idx="140">
                  <c:v>11324</c:v>
                </c:pt>
                <c:pt idx="141">
                  <c:v>11609</c:v>
                </c:pt>
                <c:pt idx="142">
                  <c:v>10435</c:v>
                </c:pt>
                <c:pt idx="143">
                  <c:v>11844</c:v>
                </c:pt>
                <c:pt idx="144">
                  <c:v>11538</c:v>
                </c:pt>
                <c:pt idx="145">
                  <c:v>12359</c:v>
                </c:pt>
                <c:pt idx="146">
                  <c:v>10246</c:v>
                </c:pt>
                <c:pt idx="147">
                  <c:v>11882</c:v>
                </c:pt>
                <c:pt idx="148">
                  <c:v>12250</c:v>
                </c:pt>
                <c:pt idx="149">
                  <c:v>12651</c:v>
                </c:pt>
                <c:pt idx="150">
                  <c:v>11410</c:v>
                </c:pt>
                <c:pt idx="151">
                  <c:v>12142</c:v>
                </c:pt>
                <c:pt idx="152">
                  <c:v>10977</c:v>
                </c:pt>
                <c:pt idx="153">
                  <c:v>13021</c:v>
                </c:pt>
                <c:pt idx="154">
                  <c:v>12524</c:v>
                </c:pt>
                <c:pt idx="155">
                  <c:v>13999</c:v>
                </c:pt>
                <c:pt idx="156">
                  <c:v>10064</c:v>
                </c:pt>
                <c:pt idx="157">
                  <c:v>10908</c:v>
                </c:pt>
                <c:pt idx="158">
                  <c:v>11626</c:v>
                </c:pt>
                <c:pt idx="159">
                  <c:v>10987</c:v>
                </c:pt>
                <c:pt idx="160">
                  <c:v>11766</c:v>
                </c:pt>
                <c:pt idx="161">
                  <c:v>11107</c:v>
                </c:pt>
                <c:pt idx="162">
                  <c:v>9808</c:v>
                </c:pt>
                <c:pt idx="163">
                  <c:v>11350</c:v>
                </c:pt>
                <c:pt idx="164">
                  <c:v>9906</c:v>
                </c:pt>
                <c:pt idx="165">
                  <c:v>11147</c:v>
                </c:pt>
                <c:pt idx="166">
                  <c:v>12319</c:v>
                </c:pt>
                <c:pt idx="167">
                  <c:v>12601</c:v>
                </c:pt>
                <c:pt idx="168">
                  <c:v>13371</c:v>
                </c:pt>
                <c:pt idx="169">
                  <c:v>11657</c:v>
                </c:pt>
                <c:pt idx="170">
                  <c:v>13149</c:v>
                </c:pt>
                <c:pt idx="171">
                  <c:v>10502</c:v>
                </c:pt>
                <c:pt idx="172">
                  <c:v>11253</c:v>
                </c:pt>
                <c:pt idx="173">
                  <c:v>10744</c:v>
                </c:pt>
                <c:pt idx="174">
                  <c:v>9560</c:v>
                </c:pt>
                <c:pt idx="175">
                  <c:v>10472</c:v>
                </c:pt>
                <c:pt idx="176">
                  <c:v>9073</c:v>
                </c:pt>
                <c:pt idx="177">
                  <c:v>11853</c:v>
                </c:pt>
                <c:pt idx="178">
                  <c:v>11351</c:v>
                </c:pt>
                <c:pt idx="179">
                  <c:v>11367</c:v>
                </c:pt>
                <c:pt idx="180">
                  <c:v>11650</c:v>
                </c:pt>
                <c:pt idx="181">
                  <c:v>9792</c:v>
                </c:pt>
                <c:pt idx="182">
                  <c:v>10841</c:v>
                </c:pt>
                <c:pt idx="183">
                  <c:v>10927</c:v>
                </c:pt>
                <c:pt idx="184">
                  <c:v>11485</c:v>
                </c:pt>
                <c:pt idx="185">
                  <c:v>12807</c:v>
                </c:pt>
                <c:pt idx="186">
                  <c:v>10362</c:v>
                </c:pt>
                <c:pt idx="187">
                  <c:v>9430</c:v>
                </c:pt>
                <c:pt idx="188">
                  <c:v>12144</c:v>
                </c:pt>
                <c:pt idx="189">
                  <c:v>10980</c:v>
                </c:pt>
                <c:pt idx="190">
                  <c:v>12807</c:v>
                </c:pt>
                <c:pt idx="191">
                  <c:v>10198</c:v>
                </c:pt>
                <c:pt idx="192">
                  <c:v>10539</c:v>
                </c:pt>
                <c:pt idx="193">
                  <c:v>13960</c:v>
                </c:pt>
                <c:pt idx="194">
                  <c:v>13918</c:v>
                </c:pt>
                <c:pt idx="195">
                  <c:v>11058</c:v>
                </c:pt>
                <c:pt idx="196">
                  <c:v>12542</c:v>
                </c:pt>
                <c:pt idx="197">
                  <c:v>10979</c:v>
                </c:pt>
                <c:pt idx="198">
                  <c:v>12830</c:v>
                </c:pt>
                <c:pt idx="199">
                  <c:v>12598</c:v>
                </c:pt>
                <c:pt idx="200">
                  <c:v>13564</c:v>
                </c:pt>
                <c:pt idx="201">
                  <c:v>11107</c:v>
                </c:pt>
                <c:pt idx="202">
                  <c:v>11052</c:v>
                </c:pt>
                <c:pt idx="203">
                  <c:v>11424</c:v>
                </c:pt>
                <c:pt idx="204">
                  <c:v>11947</c:v>
                </c:pt>
                <c:pt idx="205">
                  <c:v>11843</c:v>
                </c:pt>
                <c:pt idx="206">
                  <c:v>11455</c:v>
                </c:pt>
                <c:pt idx="207">
                  <c:v>10441</c:v>
                </c:pt>
                <c:pt idx="208">
                  <c:v>10901</c:v>
                </c:pt>
                <c:pt idx="209">
                  <c:v>12642</c:v>
                </c:pt>
                <c:pt idx="210">
                  <c:v>12316</c:v>
                </c:pt>
                <c:pt idx="211">
                  <c:v>12101</c:v>
                </c:pt>
                <c:pt idx="212">
                  <c:v>12781</c:v>
                </c:pt>
                <c:pt idx="213">
                  <c:v>12103</c:v>
                </c:pt>
                <c:pt idx="214">
                  <c:v>13158</c:v>
                </c:pt>
                <c:pt idx="215">
                  <c:v>13276</c:v>
                </c:pt>
                <c:pt idx="216">
                  <c:v>10725</c:v>
                </c:pt>
                <c:pt idx="217">
                  <c:v>8258</c:v>
                </c:pt>
                <c:pt idx="218">
                  <c:v>11232</c:v>
                </c:pt>
                <c:pt idx="219">
                  <c:v>12386</c:v>
                </c:pt>
                <c:pt idx="220">
                  <c:v>11289</c:v>
                </c:pt>
                <c:pt idx="221">
                  <c:v>10230</c:v>
                </c:pt>
                <c:pt idx="222">
                  <c:v>9022</c:v>
                </c:pt>
                <c:pt idx="223">
                  <c:v>12321</c:v>
                </c:pt>
                <c:pt idx="224">
                  <c:v>11273</c:v>
                </c:pt>
                <c:pt idx="225">
                  <c:v>12206</c:v>
                </c:pt>
                <c:pt idx="226">
                  <c:v>11407</c:v>
                </c:pt>
                <c:pt idx="227">
                  <c:v>12173</c:v>
                </c:pt>
                <c:pt idx="228">
                  <c:v>12836</c:v>
                </c:pt>
                <c:pt idx="229">
                  <c:v>11370</c:v>
                </c:pt>
                <c:pt idx="230">
                  <c:v>9893</c:v>
                </c:pt>
                <c:pt idx="231">
                  <c:v>10733</c:v>
                </c:pt>
                <c:pt idx="232">
                  <c:v>10528</c:v>
                </c:pt>
                <c:pt idx="233">
                  <c:v>11659</c:v>
                </c:pt>
                <c:pt idx="234">
                  <c:v>12049</c:v>
                </c:pt>
                <c:pt idx="235">
                  <c:v>15463</c:v>
                </c:pt>
                <c:pt idx="236">
                  <c:v>12198</c:v>
                </c:pt>
                <c:pt idx="237">
                  <c:v>11630</c:v>
                </c:pt>
                <c:pt idx="238">
                  <c:v>11875</c:v>
                </c:pt>
                <c:pt idx="239">
                  <c:v>12771</c:v>
                </c:pt>
                <c:pt idx="240">
                  <c:v>10483</c:v>
                </c:pt>
                <c:pt idx="241">
                  <c:v>10007</c:v>
                </c:pt>
                <c:pt idx="242">
                  <c:v>10510</c:v>
                </c:pt>
                <c:pt idx="243">
                  <c:v>10922</c:v>
                </c:pt>
                <c:pt idx="244">
                  <c:v>10032</c:v>
                </c:pt>
                <c:pt idx="245">
                  <c:v>11781</c:v>
                </c:pt>
                <c:pt idx="246">
                  <c:v>9397</c:v>
                </c:pt>
                <c:pt idx="247">
                  <c:v>10334</c:v>
                </c:pt>
                <c:pt idx="248">
                  <c:v>12957</c:v>
                </c:pt>
                <c:pt idx="249">
                  <c:v>12431</c:v>
                </c:pt>
                <c:pt idx="250">
                  <c:v>13375</c:v>
                </c:pt>
                <c:pt idx="251">
                  <c:v>11484</c:v>
                </c:pt>
                <c:pt idx="252">
                  <c:v>11240</c:v>
                </c:pt>
                <c:pt idx="253">
                  <c:v>14366</c:v>
                </c:pt>
                <c:pt idx="254">
                  <c:v>10662</c:v>
                </c:pt>
                <c:pt idx="255">
                  <c:v>11386</c:v>
                </c:pt>
                <c:pt idx="256">
                  <c:v>11781</c:v>
                </c:pt>
                <c:pt idx="257">
                  <c:v>14098</c:v>
                </c:pt>
                <c:pt idx="258">
                  <c:v>13602</c:v>
                </c:pt>
                <c:pt idx="259">
                  <c:v>12604</c:v>
                </c:pt>
                <c:pt idx="260">
                  <c:v>12668</c:v>
                </c:pt>
                <c:pt idx="261">
                  <c:v>12193</c:v>
                </c:pt>
                <c:pt idx="262">
                  <c:v>11351</c:v>
                </c:pt>
                <c:pt idx="263">
                  <c:v>8756</c:v>
                </c:pt>
                <c:pt idx="264">
                  <c:v>8442</c:v>
                </c:pt>
                <c:pt idx="265">
                  <c:v>8401</c:v>
                </c:pt>
                <c:pt idx="266">
                  <c:v>6476</c:v>
                </c:pt>
                <c:pt idx="267">
                  <c:v>6612</c:v>
                </c:pt>
                <c:pt idx="268">
                  <c:v>8269</c:v>
                </c:pt>
                <c:pt idx="269">
                  <c:v>8315</c:v>
                </c:pt>
                <c:pt idx="270">
                  <c:v>7770</c:v>
                </c:pt>
                <c:pt idx="271">
                  <c:v>7170</c:v>
                </c:pt>
                <c:pt idx="272">
                  <c:v>7661</c:v>
                </c:pt>
                <c:pt idx="273">
                  <c:v>8156</c:v>
                </c:pt>
                <c:pt idx="274">
                  <c:v>8400</c:v>
                </c:pt>
                <c:pt idx="275">
                  <c:v>8239</c:v>
                </c:pt>
                <c:pt idx="276">
                  <c:v>6427</c:v>
                </c:pt>
                <c:pt idx="277">
                  <c:v>6589</c:v>
                </c:pt>
                <c:pt idx="278">
                  <c:v>8050</c:v>
                </c:pt>
                <c:pt idx="279">
                  <c:v>8874</c:v>
                </c:pt>
                <c:pt idx="280">
                  <c:v>8283</c:v>
                </c:pt>
                <c:pt idx="281">
                  <c:v>6431</c:v>
                </c:pt>
                <c:pt idx="282">
                  <c:v>5955</c:v>
                </c:pt>
                <c:pt idx="283">
                  <c:v>8803</c:v>
                </c:pt>
                <c:pt idx="284">
                  <c:v>7872</c:v>
                </c:pt>
                <c:pt idx="285">
                  <c:v>8145</c:v>
                </c:pt>
                <c:pt idx="286">
                  <c:v>7894</c:v>
                </c:pt>
                <c:pt idx="287">
                  <c:v>6907</c:v>
                </c:pt>
                <c:pt idx="288">
                  <c:v>7814</c:v>
                </c:pt>
                <c:pt idx="289">
                  <c:v>7776</c:v>
                </c:pt>
                <c:pt idx="290">
                  <c:v>7713</c:v>
                </c:pt>
                <c:pt idx="291">
                  <c:v>6726</c:v>
                </c:pt>
                <c:pt idx="292">
                  <c:v>6756</c:v>
                </c:pt>
                <c:pt idx="293">
                  <c:v>8024</c:v>
                </c:pt>
                <c:pt idx="294">
                  <c:v>8532</c:v>
                </c:pt>
                <c:pt idx="295">
                  <c:v>8430</c:v>
                </c:pt>
                <c:pt idx="296">
                  <c:v>6557</c:v>
                </c:pt>
                <c:pt idx="297">
                  <c:v>6994</c:v>
                </c:pt>
                <c:pt idx="298">
                  <c:v>8958</c:v>
                </c:pt>
                <c:pt idx="299">
                  <c:v>8349</c:v>
                </c:pt>
                <c:pt idx="300">
                  <c:v>7753</c:v>
                </c:pt>
                <c:pt idx="301">
                  <c:v>7299</c:v>
                </c:pt>
                <c:pt idx="302">
                  <c:v>7543</c:v>
                </c:pt>
                <c:pt idx="303">
                  <c:v>8156</c:v>
                </c:pt>
                <c:pt idx="304">
                  <c:v>7685</c:v>
                </c:pt>
                <c:pt idx="305">
                  <c:v>8240</c:v>
                </c:pt>
                <c:pt idx="306">
                  <c:v>6443</c:v>
                </c:pt>
                <c:pt idx="307">
                  <c:v>6638</c:v>
                </c:pt>
                <c:pt idx="308">
                  <c:v>8066</c:v>
                </c:pt>
                <c:pt idx="309">
                  <c:v>8752</c:v>
                </c:pt>
                <c:pt idx="310">
                  <c:v>8211</c:v>
                </c:pt>
                <c:pt idx="311">
                  <c:v>6464</c:v>
                </c:pt>
                <c:pt idx="312">
                  <c:v>5939</c:v>
                </c:pt>
                <c:pt idx="313">
                  <c:v>10667</c:v>
                </c:pt>
                <c:pt idx="314">
                  <c:v>7840</c:v>
                </c:pt>
                <c:pt idx="315">
                  <c:v>8082</c:v>
                </c:pt>
                <c:pt idx="316">
                  <c:v>7865</c:v>
                </c:pt>
                <c:pt idx="317">
                  <c:v>6903</c:v>
                </c:pt>
                <c:pt idx="318">
                  <c:v>7840</c:v>
                </c:pt>
                <c:pt idx="319">
                  <c:v>7668</c:v>
                </c:pt>
                <c:pt idx="320">
                  <c:v>7672</c:v>
                </c:pt>
                <c:pt idx="321">
                  <c:v>6744</c:v>
                </c:pt>
                <c:pt idx="322">
                  <c:v>7656</c:v>
                </c:pt>
                <c:pt idx="323">
                  <c:v>8283</c:v>
                </c:pt>
                <c:pt idx="324">
                  <c:v>8458</c:v>
                </c:pt>
                <c:pt idx="325">
                  <c:v>8487</c:v>
                </c:pt>
                <c:pt idx="326">
                  <c:v>6508</c:v>
                </c:pt>
                <c:pt idx="327">
                  <c:v>6633</c:v>
                </c:pt>
                <c:pt idx="328">
                  <c:v>8412</c:v>
                </c:pt>
                <c:pt idx="329">
                  <c:v>8400</c:v>
                </c:pt>
                <c:pt idx="330">
                  <c:v>7821</c:v>
                </c:pt>
                <c:pt idx="331">
                  <c:v>7228</c:v>
                </c:pt>
                <c:pt idx="332">
                  <c:v>7507</c:v>
                </c:pt>
                <c:pt idx="333">
                  <c:v>8102</c:v>
                </c:pt>
                <c:pt idx="334">
                  <c:v>7754</c:v>
                </c:pt>
                <c:pt idx="335">
                  <c:v>8281</c:v>
                </c:pt>
                <c:pt idx="336">
                  <c:v>6415</c:v>
                </c:pt>
                <c:pt idx="337">
                  <c:v>6547</c:v>
                </c:pt>
                <c:pt idx="338">
                  <c:v>8111</c:v>
                </c:pt>
                <c:pt idx="339">
                  <c:v>8895</c:v>
                </c:pt>
                <c:pt idx="340">
                  <c:v>8148</c:v>
                </c:pt>
                <c:pt idx="341">
                  <c:v>6384</c:v>
                </c:pt>
                <c:pt idx="342">
                  <c:v>5902</c:v>
                </c:pt>
                <c:pt idx="343">
                  <c:v>8940</c:v>
                </c:pt>
                <c:pt idx="344">
                  <c:v>7729</c:v>
                </c:pt>
                <c:pt idx="345">
                  <c:v>8145</c:v>
                </c:pt>
                <c:pt idx="346">
                  <c:v>7759</c:v>
                </c:pt>
                <c:pt idx="347">
                  <c:v>6862</c:v>
                </c:pt>
                <c:pt idx="348">
                  <c:v>7854</c:v>
                </c:pt>
                <c:pt idx="349">
                  <c:v>7771</c:v>
                </c:pt>
                <c:pt idx="350">
                  <c:v>7903</c:v>
                </c:pt>
                <c:pt idx="351">
                  <c:v>6648</c:v>
                </c:pt>
                <c:pt idx="352">
                  <c:v>7247</c:v>
                </c:pt>
                <c:pt idx="353">
                  <c:v>8340</c:v>
                </c:pt>
                <c:pt idx="354">
                  <c:v>8453</c:v>
                </c:pt>
                <c:pt idx="355">
                  <c:v>8328</c:v>
                </c:pt>
                <c:pt idx="356">
                  <c:v>6463</c:v>
                </c:pt>
                <c:pt idx="357">
                  <c:v>6840</c:v>
                </c:pt>
                <c:pt idx="358">
                  <c:v>8248</c:v>
                </c:pt>
                <c:pt idx="359">
                  <c:v>8248</c:v>
                </c:pt>
                <c:pt idx="360">
                  <c:v>7641</c:v>
                </c:pt>
                <c:pt idx="361">
                  <c:v>7214</c:v>
                </c:pt>
                <c:pt idx="362">
                  <c:v>7638</c:v>
                </c:pt>
                <c:pt idx="363">
                  <c:v>8076</c:v>
                </c:pt>
                <c:pt idx="364">
                  <c:v>7574</c:v>
                </c:pt>
                <c:pt idx="365">
                  <c:v>8087</c:v>
                </c:pt>
                <c:pt idx="366">
                  <c:v>6448</c:v>
                </c:pt>
                <c:pt idx="367">
                  <c:v>6749</c:v>
                </c:pt>
                <c:pt idx="368">
                  <c:v>8047</c:v>
                </c:pt>
                <c:pt idx="369">
                  <c:v>8728</c:v>
                </c:pt>
                <c:pt idx="370">
                  <c:v>8076</c:v>
                </c:pt>
                <c:pt idx="371">
                  <c:v>6586</c:v>
                </c:pt>
                <c:pt idx="372">
                  <c:v>6112</c:v>
                </c:pt>
                <c:pt idx="373">
                  <c:v>10408</c:v>
                </c:pt>
                <c:pt idx="374">
                  <c:v>7702</c:v>
                </c:pt>
                <c:pt idx="375">
                  <c:v>7990</c:v>
                </c:pt>
                <c:pt idx="376">
                  <c:v>7941</c:v>
                </c:pt>
                <c:pt idx="377">
                  <c:v>7019</c:v>
                </c:pt>
                <c:pt idx="378">
                  <c:v>7896</c:v>
                </c:pt>
                <c:pt idx="379">
                  <c:v>7718</c:v>
                </c:pt>
                <c:pt idx="380">
                  <c:v>7740</c:v>
                </c:pt>
                <c:pt idx="381">
                  <c:v>6721</c:v>
                </c:pt>
                <c:pt idx="382">
                  <c:v>7517</c:v>
                </c:pt>
                <c:pt idx="383">
                  <c:v>8420</c:v>
                </c:pt>
                <c:pt idx="384">
                  <c:v>8264</c:v>
                </c:pt>
                <c:pt idx="385">
                  <c:v>8475</c:v>
                </c:pt>
                <c:pt idx="386">
                  <c:v>6593</c:v>
                </c:pt>
                <c:pt idx="387">
                  <c:v>6896</c:v>
                </c:pt>
                <c:pt idx="388">
                  <c:v>8326</c:v>
                </c:pt>
                <c:pt idx="389">
                  <c:v>8289</c:v>
                </c:pt>
                <c:pt idx="390">
                  <c:v>7700</c:v>
                </c:pt>
                <c:pt idx="391">
                  <c:v>7295</c:v>
                </c:pt>
                <c:pt idx="392">
                  <c:v>7795</c:v>
                </c:pt>
                <c:pt idx="393">
                  <c:v>8185</c:v>
                </c:pt>
                <c:pt idx="394">
                  <c:v>7615</c:v>
                </c:pt>
                <c:pt idx="395">
                  <c:v>8185</c:v>
                </c:pt>
                <c:pt idx="396">
                  <c:v>6555</c:v>
                </c:pt>
                <c:pt idx="397">
                  <c:v>6714</c:v>
                </c:pt>
                <c:pt idx="398">
                  <c:v>8305</c:v>
                </c:pt>
                <c:pt idx="399">
                  <c:v>8602</c:v>
                </c:pt>
                <c:pt idx="400">
                  <c:v>8114</c:v>
                </c:pt>
                <c:pt idx="401">
                  <c:v>6568</c:v>
                </c:pt>
                <c:pt idx="402">
                  <c:v>6122</c:v>
                </c:pt>
                <c:pt idx="403">
                  <c:v>9140</c:v>
                </c:pt>
                <c:pt idx="404">
                  <c:v>7508</c:v>
                </c:pt>
                <c:pt idx="405">
                  <c:v>8067</c:v>
                </c:pt>
                <c:pt idx="406">
                  <c:v>7964</c:v>
                </c:pt>
                <c:pt idx="407">
                  <c:v>6939</c:v>
                </c:pt>
                <c:pt idx="408">
                  <c:v>7989</c:v>
                </c:pt>
                <c:pt idx="409">
                  <c:v>7658</c:v>
                </c:pt>
                <c:pt idx="410">
                  <c:v>7797</c:v>
                </c:pt>
                <c:pt idx="411">
                  <c:v>6806</c:v>
                </c:pt>
                <c:pt idx="412">
                  <c:v>7413</c:v>
                </c:pt>
                <c:pt idx="413">
                  <c:v>8515</c:v>
                </c:pt>
                <c:pt idx="414">
                  <c:v>8299</c:v>
                </c:pt>
                <c:pt idx="415">
                  <c:v>8361</c:v>
                </c:pt>
                <c:pt idx="416">
                  <c:v>6900</c:v>
                </c:pt>
                <c:pt idx="417">
                  <c:v>7011</c:v>
                </c:pt>
                <c:pt idx="418">
                  <c:v>8366</c:v>
                </c:pt>
                <c:pt idx="419">
                  <c:v>8228</c:v>
                </c:pt>
                <c:pt idx="420">
                  <c:v>7764</c:v>
                </c:pt>
                <c:pt idx="421">
                  <c:v>7460</c:v>
                </c:pt>
                <c:pt idx="422">
                  <c:v>7680</c:v>
                </c:pt>
                <c:pt idx="423">
                  <c:v>8251</c:v>
                </c:pt>
                <c:pt idx="424">
                  <c:v>7566</c:v>
                </c:pt>
                <c:pt idx="425">
                  <c:v>8164</c:v>
                </c:pt>
                <c:pt idx="426">
                  <c:v>6489</c:v>
                </c:pt>
                <c:pt idx="427">
                  <c:v>6659</c:v>
                </c:pt>
                <c:pt idx="428">
                  <c:v>8142</c:v>
                </c:pt>
                <c:pt idx="429">
                  <c:v>8557</c:v>
                </c:pt>
                <c:pt idx="430">
                  <c:v>8056</c:v>
                </c:pt>
                <c:pt idx="431">
                  <c:v>6604</c:v>
                </c:pt>
                <c:pt idx="432">
                  <c:v>6099</c:v>
                </c:pt>
                <c:pt idx="433">
                  <c:v>11167</c:v>
                </c:pt>
                <c:pt idx="434">
                  <c:v>7733</c:v>
                </c:pt>
                <c:pt idx="435">
                  <c:v>8190</c:v>
                </c:pt>
                <c:pt idx="436">
                  <c:v>7989</c:v>
                </c:pt>
                <c:pt idx="437">
                  <c:v>6907</c:v>
                </c:pt>
                <c:pt idx="438">
                  <c:v>7910</c:v>
                </c:pt>
                <c:pt idx="439">
                  <c:v>7847</c:v>
                </c:pt>
                <c:pt idx="440">
                  <c:v>7693</c:v>
                </c:pt>
                <c:pt idx="441">
                  <c:v>6788</c:v>
                </c:pt>
                <c:pt idx="442">
                  <c:v>7448</c:v>
                </c:pt>
                <c:pt idx="443">
                  <c:v>8427</c:v>
                </c:pt>
                <c:pt idx="444">
                  <c:v>8352</c:v>
                </c:pt>
                <c:pt idx="445">
                  <c:v>8314</c:v>
                </c:pt>
                <c:pt idx="446">
                  <c:v>6602</c:v>
                </c:pt>
                <c:pt idx="447">
                  <c:v>6856</c:v>
                </c:pt>
                <c:pt idx="448">
                  <c:v>8317</c:v>
                </c:pt>
                <c:pt idx="449">
                  <c:v>8266</c:v>
                </c:pt>
                <c:pt idx="450">
                  <c:v>7657</c:v>
                </c:pt>
                <c:pt idx="451">
                  <c:v>7280</c:v>
                </c:pt>
                <c:pt idx="452">
                  <c:v>7654</c:v>
                </c:pt>
                <c:pt idx="453">
                  <c:v>8206</c:v>
                </c:pt>
                <c:pt idx="454">
                  <c:v>7505</c:v>
                </c:pt>
                <c:pt idx="455">
                  <c:v>8085</c:v>
                </c:pt>
                <c:pt idx="456">
                  <c:v>6564</c:v>
                </c:pt>
                <c:pt idx="457">
                  <c:v>6682</c:v>
                </c:pt>
                <c:pt idx="458">
                  <c:v>8244</c:v>
                </c:pt>
                <c:pt idx="459">
                  <c:v>8689</c:v>
                </c:pt>
                <c:pt idx="460">
                  <c:v>8274</c:v>
                </c:pt>
                <c:pt idx="461">
                  <c:v>6685</c:v>
                </c:pt>
                <c:pt idx="462">
                  <c:v>6177</c:v>
                </c:pt>
                <c:pt idx="463">
                  <c:v>9447</c:v>
                </c:pt>
                <c:pt idx="464">
                  <c:v>7760</c:v>
                </c:pt>
                <c:pt idx="465">
                  <c:v>8106</c:v>
                </c:pt>
                <c:pt idx="466">
                  <c:v>8004</c:v>
                </c:pt>
                <c:pt idx="467">
                  <c:v>7082</c:v>
                </c:pt>
                <c:pt idx="468">
                  <c:v>7944</c:v>
                </c:pt>
                <c:pt idx="469">
                  <c:v>7792</c:v>
                </c:pt>
                <c:pt idx="470">
                  <c:v>7730</c:v>
                </c:pt>
                <c:pt idx="471">
                  <c:v>6818</c:v>
                </c:pt>
                <c:pt idx="472">
                  <c:v>7425</c:v>
                </c:pt>
                <c:pt idx="473">
                  <c:v>8531</c:v>
                </c:pt>
                <c:pt idx="474">
                  <c:v>8467</c:v>
                </c:pt>
                <c:pt idx="475">
                  <c:v>8340</c:v>
                </c:pt>
                <c:pt idx="476">
                  <c:v>6594</c:v>
                </c:pt>
                <c:pt idx="477">
                  <c:v>6891</c:v>
                </c:pt>
                <c:pt idx="478">
                  <c:v>8392</c:v>
                </c:pt>
                <c:pt idx="479">
                  <c:v>8351</c:v>
                </c:pt>
                <c:pt idx="480">
                  <c:v>7712</c:v>
                </c:pt>
                <c:pt idx="481">
                  <c:v>7268</c:v>
                </c:pt>
                <c:pt idx="482">
                  <c:v>7633</c:v>
                </c:pt>
                <c:pt idx="483">
                  <c:v>8204</c:v>
                </c:pt>
                <c:pt idx="484">
                  <c:v>7472</c:v>
                </c:pt>
                <c:pt idx="485">
                  <c:v>8091</c:v>
                </c:pt>
                <c:pt idx="486">
                  <c:v>6525</c:v>
                </c:pt>
                <c:pt idx="487">
                  <c:v>6858</c:v>
                </c:pt>
                <c:pt idx="488">
                  <c:v>8134</c:v>
                </c:pt>
                <c:pt idx="489">
                  <c:v>8807</c:v>
                </c:pt>
                <c:pt idx="490">
                  <c:v>8121</c:v>
                </c:pt>
                <c:pt idx="491">
                  <c:v>6728</c:v>
                </c:pt>
                <c:pt idx="492">
                  <c:v>6069</c:v>
                </c:pt>
                <c:pt idx="493">
                  <c:v>10940</c:v>
                </c:pt>
                <c:pt idx="494">
                  <c:v>7983</c:v>
                </c:pt>
                <c:pt idx="495">
                  <c:v>8135</c:v>
                </c:pt>
                <c:pt idx="496">
                  <c:v>7942</c:v>
                </c:pt>
                <c:pt idx="497">
                  <c:v>7029</c:v>
                </c:pt>
                <c:pt idx="498">
                  <c:v>7964</c:v>
                </c:pt>
                <c:pt idx="499">
                  <c:v>7832</c:v>
                </c:pt>
                <c:pt idx="500">
                  <c:v>7613</c:v>
                </c:pt>
                <c:pt idx="501">
                  <c:v>6796</c:v>
                </c:pt>
                <c:pt idx="502">
                  <c:v>7486</c:v>
                </c:pt>
                <c:pt idx="503">
                  <c:v>8628</c:v>
                </c:pt>
                <c:pt idx="504">
                  <c:v>8436</c:v>
                </c:pt>
                <c:pt idx="505">
                  <c:v>8591</c:v>
                </c:pt>
                <c:pt idx="506">
                  <c:v>6625</c:v>
                </c:pt>
                <c:pt idx="507">
                  <c:v>6943</c:v>
                </c:pt>
                <c:pt idx="508">
                  <c:v>8536</c:v>
                </c:pt>
                <c:pt idx="509">
                  <c:v>8384</c:v>
                </c:pt>
                <c:pt idx="510">
                  <c:v>7765</c:v>
                </c:pt>
                <c:pt idx="511">
                  <c:v>7481</c:v>
                </c:pt>
                <c:pt idx="512">
                  <c:v>7697</c:v>
                </c:pt>
                <c:pt idx="513">
                  <c:v>8385</c:v>
                </c:pt>
                <c:pt idx="514">
                  <c:v>7681</c:v>
                </c:pt>
                <c:pt idx="515">
                  <c:v>8115</c:v>
                </c:pt>
                <c:pt idx="516">
                  <c:v>7227</c:v>
                </c:pt>
                <c:pt idx="517">
                  <c:v>6657</c:v>
                </c:pt>
                <c:pt idx="518">
                  <c:v>8361</c:v>
                </c:pt>
                <c:pt idx="519">
                  <c:v>8933</c:v>
                </c:pt>
                <c:pt idx="520">
                  <c:v>8212</c:v>
                </c:pt>
                <c:pt idx="521">
                  <c:v>6838</c:v>
                </c:pt>
                <c:pt idx="522">
                  <c:v>6083</c:v>
                </c:pt>
                <c:pt idx="523">
                  <c:v>9434</c:v>
                </c:pt>
                <c:pt idx="524">
                  <c:v>7867</c:v>
                </c:pt>
                <c:pt idx="525">
                  <c:v>8116</c:v>
                </c:pt>
                <c:pt idx="526">
                  <c:v>7926</c:v>
                </c:pt>
                <c:pt idx="527">
                  <c:v>7113</c:v>
                </c:pt>
                <c:pt idx="528">
                  <c:v>8030</c:v>
                </c:pt>
                <c:pt idx="529">
                  <c:v>7674</c:v>
                </c:pt>
                <c:pt idx="530">
                  <c:v>7756</c:v>
                </c:pt>
                <c:pt idx="531">
                  <c:v>6615</c:v>
                </c:pt>
                <c:pt idx="532">
                  <c:v>7118</c:v>
                </c:pt>
                <c:pt idx="533">
                  <c:v>8420</c:v>
                </c:pt>
                <c:pt idx="534">
                  <c:v>8420</c:v>
                </c:pt>
                <c:pt idx="535">
                  <c:v>8596</c:v>
                </c:pt>
                <c:pt idx="536">
                  <c:v>6587</c:v>
                </c:pt>
                <c:pt idx="537">
                  <c:v>7209</c:v>
                </c:pt>
                <c:pt idx="538">
                  <c:v>8746</c:v>
                </c:pt>
                <c:pt idx="539">
                  <c:v>8492</c:v>
                </c:pt>
                <c:pt idx="540">
                  <c:v>8110</c:v>
                </c:pt>
                <c:pt idx="541">
                  <c:v>7327</c:v>
                </c:pt>
                <c:pt idx="542">
                  <c:v>7749</c:v>
                </c:pt>
                <c:pt idx="543">
                  <c:v>8299</c:v>
                </c:pt>
                <c:pt idx="544">
                  <c:v>7528</c:v>
                </c:pt>
                <c:pt idx="545">
                  <c:v>8270</c:v>
                </c:pt>
                <c:pt idx="546">
                  <c:v>6555</c:v>
                </c:pt>
                <c:pt idx="547">
                  <c:v>6718</c:v>
                </c:pt>
                <c:pt idx="548">
                  <c:v>8431</c:v>
                </c:pt>
                <c:pt idx="549">
                  <c:v>8827</c:v>
                </c:pt>
                <c:pt idx="550">
                  <c:v>8335</c:v>
                </c:pt>
                <c:pt idx="551">
                  <c:v>6750</c:v>
                </c:pt>
                <c:pt idx="552">
                  <c:v>6144</c:v>
                </c:pt>
                <c:pt idx="553">
                  <c:v>11454</c:v>
                </c:pt>
                <c:pt idx="554">
                  <c:v>7924</c:v>
                </c:pt>
                <c:pt idx="555">
                  <c:v>8160</c:v>
                </c:pt>
                <c:pt idx="556">
                  <c:v>8070</c:v>
                </c:pt>
                <c:pt idx="557">
                  <c:v>6962</c:v>
                </c:pt>
                <c:pt idx="558">
                  <c:v>8094</c:v>
                </c:pt>
                <c:pt idx="559">
                  <c:v>7903</c:v>
                </c:pt>
                <c:pt idx="560">
                  <c:v>7707</c:v>
                </c:pt>
                <c:pt idx="561">
                  <c:v>6670</c:v>
                </c:pt>
                <c:pt idx="562">
                  <c:v>7047</c:v>
                </c:pt>
                <c:pt idx="563">
                  <c:v>8268</c:v>
                </c:pt>
                <c:pt idx="564">
                  <c:v>8506</c:v>
                </c:pt>
                <c:pt idx="565">
                  <c:v>8392</c:v>
                </c:pt>
                <c:pt idx="566">
                  <c:v>6540</c:v>
                </c:pt>
                <c:pt idx="567">
                  <c:v>7117</c:v>
                </c:pt>
                <c:pt idx="568">
                  <c:v>8651</c:v>
                </c:pt>
                <c:pt idx="569">
                  <c:v>8495</c:v>
                </c:pt>
                <c:pt idx="570">
                  <c:v>7860</c:v>
                </c:pt>
                <c:pt idx="571">
                  <c:v>7197</c:v>
                </c:pt>
                <c:pt idx="572">
                  <c:v>7708</c:v>
                </c:pt>
                <c:pt idx="573">
                  <c:v>8289</c:v>
                </c:pt>
                <c:pt idx="574">
                  <c:v>7444</c:v>
                </c:pt>
                <c:pt idx="575">
                  <c:v>8344</c:v>
                </c:pt>
                <c:pt idx="576">
                  <c:v>6485</c:v>
                </c:pt>
                <c:pt idx="577">
                  <c:v>6764</c:v>
                </c:pt>
                <c:pt idx="578">
                  <c:v>8365</c:v>
                </c:pt>
                <c:pt idx="579">
                  <c:v>8803</c:v>
                </c:pt>
                <c:pt idx="580">
                  <c:v>8277</c:v>
                </c:pt>
                <c:pt idx="581">
                  <c:v>6688</c:v>
                </c:pt>
                <c:pt idx="582">
                  <c:v>6148</c:v>
                </c:pt>
                <c:pt idx="583">
                  <c:v>9516</c:v>
                </c:pt>
                <c:pt idx="584">
                  <c:v>7759</c:v>
                </c:pt>
                <c:pt idx="585">
                  <c:v>8116</c:v>
                </c:pt>
                <c:pt idx="586">
                  <c:v>8039</c:v>
                </c:pt>
                <c:pt idx="587">
                  <c:v>7129</c:v>
                </c:pt>
                <c:pt idx="588">
                  <c:v>8012</c:v>
                </c:pt>
                <c:pt idx="589">
                  <c:v>7713</c:v>
                </c:pt>
                <c:pt idx="590">
                  <c:v>7847</c:v>
                </c:pt>
                <c:pt idx="591">
                  <c:v>6727</c:v>
                </c:pt>
                <c:pt idx="592">
                  <c:v>7326</c:v>
                </c:pt>
                <c:pt idx="593">
                  <c:v>8379</c:v>
                </c:pt>
                <c:pt idx="594">
                  <c:v>8566</c:v>
                </c:pt>
                <c:pt idx="595">
                  <c:v>8458</c:v>
                </c:pt>
                <c:pt idx="596">
                  <c:v>6590</c:v>
                </c:pt>
                <c:pt idx="597">
                  <c:v>7207</c:v>
                </c:pt>
                <c:pt idx="598">
                  <c:v>8619</c:v>
                </c:pt>
                <c:pt idx="599">
                  <c:v>8496</c:v>
                </c:pt>
                <c:pt idx="600">
                  <c:v>7873</c:v>
                </c:pt>
                <c:pt idx="601">
                  <c:v>7176</c:v>
                </c:pt>
                <c:pt idx="602">
                  <c:v>7721</c:v>
                </c:pt>
                <c:pt idx="603">
                  <c:v>8237</c:v>
                </c:pt>
                <c:pt idx="604">
                  <c:v>7304</c:v>
                </c:pt>
                <c:pt idx="605">
                  <c:v>8337</c:v>
                </c:pt>
                <c:pt idx="606">
                  <c:v>6474</c:v>
                </c:pt>
                <c:pt idx="607">
                  <c:v>6840</c:v>
                </c:pt>
                <c:pt idx="608">
                  <c:v>8414</c:v>
                </c:pt>
                <c:pt idx="609">
                  <c:v>8815</c:v>
                </c:pt>
                <c:pt idx="610">
                  <c:v>8315</c:v>
                </c:pt>
                <c:pt idx="611">
                  <c:v>6729</c:v>
                </c:pt>
                <c:pt idx="612">
                  <c:v>6327</c:v>
                </c:pt>
                <c:pt idx="613">
                  <c:v>10920</c:v>
                </c:pt>
                <c:pt idx="614">
                  <c:v>7947</c:v>
                </c:pt>
                <c:pt idx="615">
                  <c:v>8045</c:v>
                </c:pt>
                <c:pt idx="616">
                  <c:v>7824</c:v>
                </c:pt>
                <c:pt idx="617">
                  <c:v>7248</c:v>
                </c:pt>
                <c:pt idx="618">
                  <c:v>8044</c:v>
                </c:pt>
                <c:pt idx="619">
                  <c:v>7644</c:v>
                </c:pt>
                <c:pt idx="620">
                  <c:v>7784</c:v>
                </c:pt>
                <c:pt idx="621">
                  <c:v>6738</c:v>
                </c:pt>
                <c:pt idx="622">
                  <c:v>7264</c:v>
                </c:pt>
                <c:pt idx="623">
                  <c:v>8194</c:v>
                </c:pt>
                <c:pt idx="624">
                  <c:v>8576</c:v>
                </c:pt>
                <c:pt idx="625">
                  <c:v>8329</c:v>
                </c:pt>
                <c:pt idx="626">
                  <c:v>6626</c:v>
                </c:pt>
                <c:pt idx="627">
                  <c:v>7148</c:v>
                </c:pt>
                <c:pt idx="628">
                  <c:v>8574</c:v>
                </c:pt>
                <c:pt idx="629">
                  <c:v>8370</c:v>
                </c:pt>
                <c:pt idx="630">
                  <c:v>7822</c:v>
                </c:pt>
                <c:pt idx="631">
                  <c:v>7147</c:v>
                </c:pt>
                <c:pt idx="632">
                  <c:v>7868</c:v>
                </c:pt>
                <c:pt idx="633">
                  <c:v>8233</c:v>
                </c:pt>
                <c:pt idx="634">
                  <c:v>7436</c:v>
                </c:pt>
                <c:pt idx="635">
                  <c:v>8247</c:v>
                </c:pt>
                <c:pt idx="636">
                  <c:v>6497</c:v>
                </c:pt>
                <c:pt idx="637">
                  <c:v>6715</c:v>
                </c:pt>
                <c:pt idx="638">
                  <c:v>8231</c:v>
                </c:pt>
                <c:pt idx="639">
                  <c:v>8705</c:v>
                </c:pt>
                <c:pt idx="640">
                  <c:v>8205</c:v>
                </c:pt>
                <c:pt idx="641">
                  <c:v>6660</c:v>
                </c:pt>
                <c:pt idx="642">
                  <c:v>6190</c:v>
                </c:pt>
                <c:pt idx="643">
                  <c:v>9306</c:v>
                </c:pt>
                <c:pt idx="644">
                  <c:v>7829</c:v>
                </c:pt>
                <c:pt idx="645">
                  <c:v>8050</c:v>
                </c:pt>
                <c:pt idx="646">
                  <c:v>7872</c:v>
                </c:pt>
                <c:pt idx="647">
                  <c:v>7080</c:v>
                </c:pt>
                <c:pt idx="648">
                  <c:v>7874</c:v>
                </c:pt>
                <c:pt idx="649">
                  <c:v>7653</c:v>
                </c:pt>
                <c:pt idx="650">
                  <c:v>7777</c:v>
                </c:pt>
                <c:pt idx="651">
                  <c:v>6724</c:v>
                </c:pt>
                <c:pt idx="652">
                  <c:v>7232</c:v>
                </c:pt>
                <c:pt idx="653">
                  <c:v>8286</c:v>
                </c:pt>
                <c:pt idx="654">
                  <c:v>8515</c:v>
                </c:pt>
                <c:pt idx="655">
                  <c:v>8273</c:v>
                </c:pt>
                <c:pt idx="656">
                  <c:v>6640</c:v>
                </c:pt>
                <c:pt idx="657">
                  <c:v>7260</c:v>
                </c:pt>
                <c:pt idx="658">
                  <c:v>8533</c:v>
                </c:pt>
                <c:pt idx="659">
                  <c:v>8239</c:v>
                </c:pt>
                <c:pt idx="660">
                  <c:v>7739</c:v>
                </c:pt>
                <c:pt idx="661">
                  <c:v>7237</c:v>
                </c:pt>
                <c:pt idx="662">
                  <c:v>7683</c:v>
                </c:pt>
                <c:pt idx="663">
                  <c:v>8046</c:v>
                </c:pt>
                <c:pt idx="664">
                  <c:v>7189</c:v>
                </c:pt>
                <c:pt idx="665">
                  <c:v>8453</c:v>
                </c:pt>
                <c:pt idx="666">
                  <c:v>6547</c:v>
                </c:pt>
                <c:pt idx="667">
                  <c:v>6690</c:v>
                </c:pt>
                <c:pt idx="668">
                  <c:v>8295</c:v>
                </c:pt>
                <c:pt idx="669">
                  <c:v>8624</c:v>
                </c:pt>
                <c:pt idx="670">
                  <c:v>8264</c:v>
                </c:pt>
                <c:pt idx="671">
                  <c:v>6879</c:v>
                </c:pt>
                <c:pt idx="672">
                  <c:v>6153</c:v>
                </c:pt>
                <c:pt idx="673">
                  <c:v>11672</c:v>
                </c:pt>
                <c:pt idx="674">
                  <c:v>7886</c:v>
                </c:pt>
                <c:pt idx="675">
                  <c:v>8037</c:v>
                </c:pt>
                <c:pt idx="676">
                  <c:v>8072</c:v>
                </c:pt>
                <c:pt idx="677">
                  <c:v>7009</c:v>
                </c:pt>
                <c:pt idx="678">
                  <c:v>7845</c:v>
                </c:pt>
                <c:pt idx="679">
                  <c:v>7518</c:v>
                </c:pt>
                <c:pt idx="680">
                  <c:v>7706</c:v>
                </c:pt>
                <c:pt idx="681">
                  <c:v>6799</c:v>
                </c:pt>
                <c:pt idx="682">
                  <c:v>7289</c:v>
                </c:pt>
                <c:pt idx="683">
                  <c:v>8356</c:v>
                </c:pt>
                <c:pt idx="684">
                  <c:v>8455</c:v>
                </c:pt>
                <c:pt idx="685">
                  <c:v>8356</c:v>
                </c:pt>
                <c:pt idx="686">
                  <c:v>6712</c:v>
                </c:pt>
                <c:pt idx="687">
                  <c:v>7161</c:v>
                </c:pt>
                <c:pt idx="688">
                  <c:v>8501</c:v>
                </c:pt>
                <c:pt idx="689">
                  <c:v>8405</c:v>
                </c:pt>
                <c:pt idx="690">
                  <c:v>7713</c:v>
                </c:pt>
                <c:pt idx="691">
                  <c:v>7286</c:v>
                </c:pt>
                <c:pt idx="692">
                  <c:v>7898</c:v>
                </c:pt>
                <c:pt idx="693">
                  <c:v>8161</c:v>
                </c:pt>
                <c:pt idx="694">
                  <c:v>7377</c:v>
                </c:pt>
                <c:pt idx="695">
                  <c:v>8151</c:v>
                </c:pt>
                <c:pt idx="696">
                  <c:v>6667</c:v>
                </c:pt>
                <c:pt idx="697">
                  <c:v>6805</c:v>
                </c:pt>
                <c:pt idx="698">
                  <c:v>8256</c:v>
                </c:pt>
                <c:pt idx="699">
                  <c:v>8681</c:v>
                </c:pt>
                <c:pt idx="700">
                  <c:v>8249</c:v>
                </c:pt>
                <c:pt idx="701">
                  <c:v>6756</c:v>
                </c:pt>
                <c:pt idx="702">
                  <c:v>6226</c:v>
                </c:pt>
                <c:pt idx="703">
                  <c:v>9483</c:v>
                </c:pt>
                <c:pt idx="704">
                  <c:v>7691</c:v>
                </c:pt>
                <c:pt idx="705">
                  <c:v>7990</c:v>
                </c:pt>
                <c:pt idx="706">
                  <c:v>8092</c:v>
                </c:pt>
                <c:pt idx="707">
                  <c:v>7272</c:v>
                </c:pt>
                <c:pt idx="708">
                  <c:v>7914</c:v>
                </c:pt>
                <c:pt idx="709">
                  <c:v>7605</c:v>
                </c:pt>
                <c:pt idx="710">
                  <c:v>7704</c:v>
                </c:pt>
                <c:pt idx="711">
                  <c:v>6293</c:v>
                </c:pt>
                <c:pt idx="712">
                  <c:v>7832</c:v>
                </c:pt>
                <c:pt idx="713">
                  <c:v>8226</c:v>
                </c:pt>
                <c:pt idx="714">
                  <c:v>8649</c:v>
                </c:pt>
                <c:pt idx="715">
                  <c:v>8436</c:v>
                </c:pt>
                <c:pt idx="716">
                  <c:v>6690</c:v>
                </c:pt>
                <c:pt idx="717">
                  <c:v>8230</c:v>
                </c:pt>
                <c:pt idx="718">
                  <c:v>8551</c:v>
                </c:pt>
                <c:pt idx="719">
                  <c:v>8361</c:v>
                </c:pt>
                <c:pt idx="720">
                  <c:v>7754</c:v>
                </c:pt>
                <c:pt idx="721">
                  <c:v>7369</c:v>
                </c:pt>
                <c:pt idx="722">
                  <c:v>7903</c:v>
                </c:pt>
                <c:pt idx="723">
                  <c:v>8240</c:v>
                </c:pt>
                <c:pt idx="724">
                  <c:v>7415</c:v>
                </c:pt>
                <c:pt idx="725">
                  <c:v>8179</c:v>
                </c:pt>
                <c:pt idx="726">
                  <c:v>6646</c:v>
                </c:pt>
                <c:pt idx="727">
                  <c:v>6821</c:v>
                </c:pt>
                <c:pt idx="728">
                  <c:v>8269</c:v>
                </c:pt>
                <c:pt idx="729">
                  <c:v>8625</c:v>
                </c:pt>
                <c:pt idx="730">
                  <c:v>8369</c:v>
                </c:pt>
                <c:pt idx="731">
                  <c:v>6791</c:v>
                </c:pt>
                <c:pt idx="732">
                  <c:v>6355</c:v>
                </c:pt>
                <c:pt idx="733">
                  <c:v>10960</c:v>
                </c:pt>
                <c:pt idx="734">
                  <c:v>7948</c:v>
                </c:pt>
                <c:pt idx="735">
                  <c:v>8100</c:v>
                </c:pt>
                <c:pt idx="736">
                  <c:v>8165</c:v>
                </c:pt>
                <c:pt idx="737">
                  <c:v>7162</c:v>
                </c:pt>
                <c:pt idx="738">
                  <c:v>7938</c:v>
                </c:pt>
                <c:pt idx="739">
                  <c:v>7526</c:v>
                </c:pt>
                <c:pt idx="740">
                  <c:v>7619</c:v>
                </c:pt>
                <c:pt idx="741">
                  <c:v>6961</c:v>
                </c:pt>
                <c:pt idx="742">
                  <c:v>7335</c:v>
                </c:pt>
                <c:pt idx="743">
                  <c:v>8346</c:v>
                </c:pt>
                <c:pt idx="744">
                  <c:v>8456</c:v>
                </c:pt>
                <c:pt idx="745">
                  <c:v>8352</c:v>
                </c:pt>
                <c:pt idx="746">
                  <c:v>6640</c:v>
                </c:pt>
                <c:pt idx="747">
                  <c:v>7150</c:v>
                </c:pt>
                <c:pt idx="748">
                  <c:v>8644</c:v>
                </c:pt>
                <c:pt idx="749">
                  <c:v>8354</c:v>
                </c:pt>
                <c:pt idx="750">
                  <c:v>7825</c:v>
                </c:pt>
                <c:pt idx="751">
                  <c:v>7338</c:v>
                </c:pt>
                <c:pt idx="752">
                  <c:v>7899</c:v>
                </c:pt>
                <c:pt idx="753">
                  <c:v>8232</c:v>
                </c:pt>
                <c:pt idx="754">
                  <c:v>7394</c:v>
                </c:pt>
                <c:pt idx="755">
                  <c:v>8174</c:v>
                </c:pt>
                <c:pt idx="756">
                  <c:v>6610</c:v>
                </c:pt>
                <c:pt idx="757">
                  <c:v>6761</c:v>
                </c:pt>
                <c:pt idx="758">
                  <c:v>8316</c:v>
                </c:pt>
                <c:pt idx="759">
                  <c:v>8633</c:v>
                </c:pt>
                <c:pt idx="760">
                  <c:v>8324</c:v>
                </c:pt>
                <c:pt idx="761">
                  <c:v>6792</c:v>
                </c:pt>
                <c:pt idx="762">
                  <c:v>6288</c:v>
                </c:pt>
                <c:pt idx="763">
                  <c:v>9312</c:v>
                </c:pt>
                <c:pt idx="764">
                  <c:v>7612</c:v>
                </c:pt>
                <c:pt idx="765">
                  <c:v>8095</c:v>
                </c:pt>
                <c:pt idx="766">
                  <c:v>8025</c:v>
                </c:pt>
                <c:pt idx="767">
                  <c:v>7074</c:v>
                </c:pt>
                <c:pt idx="768">
                  <c:v>7907</c:v>
                </c:pt>
                <c:pt idx="769">
                  <c:v>7423</c:v>
                </c:pt>
                <c:pt idx="770">
                  <c:v>7647</c:v>
                </c:pt>
                <c:pt idx="771">
                  <c:v>6820</c:v>
                </c:pt>
                <c:pt idx="772">
                  <c:v>7255</c:v>
                </c:pt>
                <c:pt idx="773">
                  <c:v>8240</c:v>
                </c:pt>
                <c:pt idx="774">
                  <c:v>8274</c:v>
                </c:pt>
                <c:pt idx="775">
                  <c:v>8515</c:v>
                </c:pt>
                <c:pt idx="776">
                  <c:v>6633</c:v>
                </c:pt>
                <c:pt idx="777">
                  <c:v>7124</c:v>
                </c:pt>
                <c:pt idx="778">
                  <c:v>8494</c:v>
                </c:pt>
                <c:pt idx="779">
                  <c:v>8227</c:v>
                </c:pt>
                <c:pt idx="780">
                  <c:v>7681</c:v>
                </c:pt>
                <c:pt idx="781">
                  <c:v>7260</c:v>
                </c:pt>
                <c:pt idx="782">
                  <c:v>7835</c:v>
                </c:pt>
                <c:pt idx="783">
                  <c:v>8221</c:v>
                </c:pt>
                <c:pt idx="784">
                  <c:v>7384</c:v>
                </c:pt>
                <c:pt idx="785">
                  <c:v>9167</c:v>
                </c:pt>
                <c:pt idx="786">
                  <c:v>6777</c:v>
                </c:pt>
                <c:pt idx="787">
                  <c:v>6815</c:v>
                </c:pt>
                <c:pt idx="788">
                  <c:v>8414</c:v>
                </c:pt>
                <c:pt idx="789">
                  <c:v>8700</c:v>
                </c:pt>
                <c:pt idx="790">
                  <c:v>8235</c:v>
                </c:pt>
                <c:pt idx="791">
                  <c:v>6741</c:v>
                </c:pt>
                <c:pt idx="792">
                  <c:v>6322</c:v>
                </c:pt>
                <c:pt idx="793">
                  <c:v>11509</c:v>
                </c:pt>
                <c:pt idx="794">
                  <c:v>7749</c:v>
                </c:pt>
                <c:pt idx="795">
                  <c:v>8139</c:v>
                </c:pt>
                <c:pt idx="796">
                  <c:v>8017</c:v>
                </c:pt>
                <c:pt idx="797">
                  <c:v>7214</c:v>
                </c:pt>
                <c:pt idx="798">
                  <c:v>8060</c:v>
                </c:pt>
                <c:pt idx="799">
                  <c:v>7415</c:v>
                </c:pt>
                <c:pt idx="800">
                  <c:v>7724</c:v>
                </c:pt>
                <c:pt idx="801">
                  <c:v>6880</c:v>
                </c:pt>
                <c:pt idx="802">
                  <c:v>7387</c:v>
                </c:pt>
                <c:pt idx="803">
                  <c:v>8374</c:v>
                </c:pt>
                <c:pt idx="804">
                  <c:v>8431</c:v>
                </c:pt>
                <c:pt idx="805">
                  <c:v>8457</c:v>
                </c:pt>
                <c:pt idx="806">
                  <c:v>6741</c:v>
                </c:pt>
                <c:pt idx="807">
                  <c:v>7209</c:v>
                </c:pt>
                <c:pt idx="808">
                  <c:v>8630</c:v>
                </c:pt>
                <c:pt idx="809">
                  <c:v>8290</c:v>
                </c:pt>
                <c:pt idx="810">
                  <c:v>7797</c:v>
                </c:pt>
                <c:pt idx="811">
                  <c:v>7271</c:v>
                </c:pt>
                <c:pt idx="812">
                  <c:v>7992</c:v>
                </c:pt>
                <c:pt idx="813">
                  <c:v>8399</c:v>
                </c:pt>
                <c:pt idx="814">
                  <c:v>7428</c:v>
                </c:pt>
                <c:pt idx="815">
                  <c:v>8309</c:v>
                </c:pt>
                <c:pt idx="816">
                  <c:v>6577</c:v>
                </c:pt>
                <c:pt idx="817">
                  <c:v>6794</c:v>
                </c:pt>
                <c:pt idx="818">
                  <c:v>8451</c:v>
                </c:pt>
                <c:pt idx="819">
                  <c:v>8681</c:v>
                </c:pt>
                <c:pt idx="820">
                  <c:v>8269</c:v>
                </c:pt>
                <c:pt idx="821">
                  <c:v>6749</c:v>
                </c:pt>
                <c:pt idx="822">
                  <c:v>6235</c:v>
                </c:pt>
                <c:pt idx="823">
                  <c:v>9467</c:v>
                </c:pt>
                <c:pt idx="824">
                  <c:v>7631</c:v>
                </c:pt>
                <c:pt idx="825">
                  <c:v>8065</c:v>
                </c:pt>
                <c:pt idx="826">
                  <c:v>8778</c:v>
                </c:pt>
                <c:pt idx="827">
                  <c:v>7140</c:v>
                </c:pt>
                <c:pt idx="828">
                  <c:v>7931</c:v>
                </c:pt>
                <c:pt idx="829">
                  <c:v>7577</c:v>
                </c:pt>
                <c:pt idx="830">
                  <c:v>7683</c:v>
                </c:pt>
                <c:pt idx="831">
                  <c:v>6910</c:v>
                </c:pt>
                <c:pt idx="832">
                  <c:v>7271</c:v>
                </c:pt>
                <c:pt idx="833">
                  <c:v>8355</c:v>
                </c:pt>
                <c:pt idx="834">
                  <c:v>8551</c:v>
                </c:pt>
                <c:pt idx="835">
                  <c:v>8449</c:v>
                </c:pt>
                <c:pt idx="836">
                  <c:v>6710</c:v>
                </c:pt>
                <c:pt idx="837">
                  <c:v>7146</c:v>
                </c:pt>
                <c:pt idx="838">
                  <c:v>8652</c:v>
                </c:pt>
                <c:pt idx="839">
                  <c:v>8438</c:v>
                </c:pt>
                <c:pt idx="840">
                  <c:v>7700</c:v>
                </c:pt>
                <c:pt idx="841">
                  <c:v>7329</c:v>
                </c:pt>
                <c:pt idx="842">
                  <c:v>7800</c:v>
                </c:pt>
                <c:pt idx="843">
                  <c:v>8345</c:v>
                </c:pt>
                <c:pt idx="844">
                  <c:v>7401</c:v>
                </c:pt>
                <c:pt idx="845">
                  <c:v>8172</c:v>
                </c:pt>
                <c:pt idx="846">
                  <c:v>6527</c:v>
                </c:pt>
                <c:pt idx="847">
                  <c:v>6829</c:v>
                </c:pt>
                <c:pt idx="848">
                  <c:v>8368</c:v>
                </c:pt>
                <c:pt idx="849">
                  <c:v>8575</c:v>
                </c:pt>
                <c:pt idx="850">
                  <c:v>8292</c:v>
                </c:pt>
                <c:pt idx="851">
                  <c:v>6711</c:v>
                </c:pt>
                <c:pt idx="852">
                  <c:v>6264</c:v>
                </c:pt>
                <c:pt idx="853">
                  <c:v>10804</c:v>
                </c:pt>
                <c:pt idx="854">
                  <c:v>7917</c:v>
                </c:pt>
                <c:pt idx="855">
                  <c:v>8050</c:v>
                </c:pt>
                <c:pt idx="856">
                  <c:v>8066</c:v>
                </c:pt>
                <c:pt idx="857">
                  <c:v>7137</c:v>
                </c:pt>
                <c:pt idx="858">
                  <c:v>8036</c:v>
                </c:pt>
                <c:pt idx="859">
                  <c:v>7442</c:v>
                </c:pt>
                <c:pt idx="860">
                  <c:v>7742</c:v>
                </c:pt>
                <c:pt idx="861">
                  <c:v>6781</c:v>
                </c:pt>
                <c:pt idx="862">
                  <c:v>7300</c:v>
                </c:pt>
                <c:pt idx="863">
                  <c:v>8323</c:v>
                </c:pt>
                <c:pt idx="864">
                  <c:v>8541</c:v>
                </c:pt>
                <c:pt idx="865">
                  <c:v>8569</c:v>
                </c:pt>
                <c:pt idx="866">
                  <c:v>6990</c:v>
                </c:pt>
                <c:pt idx="867">
                  <c:v>7175</c:v>
                </c:pt>
                <c:pt idx="868">
                  <c:v>8431</c:v>
                </c:pt>
                <c:pt idx="869">
                  <c:v>8275</c:v>
                </c:pt>
                <c:pt idx="870">
                  <c:v>7868</c:v>
                </c:pt>
                <c:pt idx="871">
                  <c:v>7396</c:v>
                </c:pt>
                <c:pt idx="872">
                  <c:v>7785</c:v>
                </c:pt>
                <c:pt idx="873">
                  <c:v>8480</c:v>
                </c:pt>
                <c:pt idx="874">
                  <c:v>7442</c:v>
                </c:pt>
                <c:pt idx="875">
                  <c:v>8388</c:v>
                </c:pt>
                <c:pt idx="876">
                  <c:v>6553</c:v>
                </c:pt>
                <c:pt idx="877">
                  <c:v>6766</c:v>
                </c:pt>
                <c:pt idx="878">
                  <c:v>8399</c:v>
                </c:pt>
                <c:pt idx="879">
                  <c:v>8745</c:v>
                </c:pt>
                <c:pt idx="880">
                  <c:v>8329</c:v>
                </c:pt>
                <c:pt idx="881">
                  <c:v>6772</c:v>
                </c:pt>
                <c:pt idx="882">
                  <c:v>6329</c:v>
                </c:pt>
                <c:pt idx="883">
                  <c:v>9458</c:v>
                </c:pt>
                <c:pt idx="884">
                  <c:v>7753</c:v>
                </c:pt>
                <c:pt idx="885">
                  <c:v>8048</c:v>
                </c:pt>
                <c:pt idx="886">
                  <c:v>7956</c:v>
                </c:pt>
                <c:pt idx="887">
                  <c:v>7222</c:v>
                </c:pt>
                <c:pt idx="888">
                  <c:v>8142</c:v>
                </c:pt>
                <c:pt idx="889">
                  <c:v>7591</c:v>
                </c:pt>
                <c:pt idx="890">
                  <c:v>7764</c:v>
                </c:pt>
                <c:pt idx="891">
                  <c:v>7040</c:v>
                </c:pt>
                <c:pt idx="892">
                  <c:v>7355</c:v>
                </c:pt>
                <c:pt idx="893">
                  <c:v>8645</c:v>
                </c:pt>
                <c:pt idx="894">
                  <c:v>8480</c:v>
                </c:pt>
                <c:pt idx="895">
                  <c:v>8586</c:v>
                </c:pt>
                <c:pt idx="896">
                  <c:v>6877</c:v>
                </c:pt>
                <c:pt idx="897">
                  <c:v>7229</c:v>
                </c:pt>
                <c:pt idx="898">
                  <c:v>8466</c:v>
                </c:pt>
                <c:pt idx="899">
                  <c:v>8097</c:v>
                </c:pt>
                <c:pt idx="900">
                  <c:v>7853</c:v>
                </c:pt>
                <c:pt idx="901">
                  <c:v>6734</c:v>
                </c:pt>
                <c:pt idx="902">
                  <c:v>7576</c:v>
                </c:pt>
                <c:pt idx="903">
                  <c:v>8307</c:v>
                </c:pt>
                <c:pt idx="904">
                  <c:v>7418</c:v>
                </c:pt>
                <c:pt idx="905">
                  <c:v>8221</c:v>
                </c:pt>
                <c:pt idx="906">
                  <c:v>6577</c:v>
                </c:pt>
                <c:pt idx="907">
                  <c:v>6700</c:v>
                </c:pt>
                <c:pt idx="908">
                  <c:v>8385</c:v>
                </c:pt>
                <c:pt idx="909">
                  <c:v>6137</c:v>
                </c:pt>
                <c:pt idx="910">
                  <c:v>6391</c:v>
                </c:pt>
                <c:pt idx="911">
                  <c:v>11192</c:v>
                </c:pt>
                <c:pt idx="912">
                  <c:v>6439</c:v>
                </c:pt>
                <c:pt idx="913">
                  <c:v>10996</c:v>
                </c:pt>
                <c:pt idx="914">
                  <c:v>7769</c:v>
                </c:pt>
                <c:pt idx="915">
                  <c:v>8059</c:v>
                </c:pt>
                <c:pt idx="916">
                  <c:v>7983</c:v>
                </c:pt>
                <c:pt idx="917">
                  <c:v>7128</c:v>
                </c:pt>
                <c:pt idx="918">
                  <c:v>7992</c:v>
                </c:pt>
                <c:pt idx="919">
                  <c:v>7595</c:v>
                </c:pt>
                <c:pt idx="920">
                  <c:v>7805</c:v>
                </c:pt>
                <c:pt idx="921">
                  <c:v>6868</c:v>
                </c:pt>
                <c:pt idx="922">
                  <c:v>7258</c:v>
                </c:pt>
                <c:pt idx="923">
                  <c:v>8277</c:v>
                </c:pt>
                <c:pt idx="924">
                  <c:v>8514</c:v>
                </c:pt>
                <c:pt idx="925">
                  <c:v>8548</c:v>
                </c:pt>
                <c:pt idx="926">
                  <c:v>6775</c:v>
                </c:pt>
                <c:pt idx="927">
                  <c:v>7167</c:v>
                </c:pt>
                <c:pt idx="928">
                  <c:v>8624</c:v>
                </c:pt>
                <c:pt idx="929">
                  <c:v>8296</c:v>
                </c:pt>
                <c:pt idx="930">
                  <c:v>7827</c:v>
                </c:pt>
                <c:pt idx="931">
                  <c:v>6812</c:v>
                </c:pt>
                <c:pt idx="932">
                  <c:v>7586</c:v>
                </c:pt>
                <c:pt idx="933">
                  <c:v>8480</c:v>
                </c:pt>
                <c:pt idx="934">
                  <c:v>7352</c:v>
                </c:pt>
                <c:pt idx="935">
                  <c:v>8269</c:v>
                </c:pt>
                <c:pt idx="936">
                  <c:v>6570</c:v>
                </c:pt>
                <c:pt idx="937">
                  <c:v>6794</c:v>
                </c:pt>
                <c:pt idx="938">
                  <c:v>8331</c:v>
                </c:pt>
                <c:pt idx="939">
                  <c:v>8652</c:v>
                </c:pt>
                <c:pt idx="940">
                  <c:v>8235</c:v>
                </c:pt>
                <c:pt idx="941">
                  <c:v>6726</c:v>
                </c:pt>
                <c:pt idx="942">
                  <c:v>6290</c:v>
                </c:pt>
                <c:pt idx="943">
                  <c:v>9365</c:v>
                </c:pt>
                <c:pt idx="944">
                  <c:v>7723</c:v>
                </c:pt>
                <c:pt idx="945">
                  <c:v>8189</c:v>
                </c:pt>
                <c:pt idx="946">
                  <c:v>8074</c:v>
                </c:pt>
                <c:pt idx="947">
                  <c:v>7252</c:v>
                </c:pt>
                <c:pt idx="948">
                  <c:v>7960</c:v>
                </c:pt>
                <c:pt idx="949">
                  <c:v>7493</c:v>
                </c:pt>
                <c:pt idx="950">
                  <c:v>7735</c:v>
                </c:pt>
                <c:pt idx="951">
                  <c:v>6958</c:v>
                </c:pt>
                <c:pt idx="952">
                  <c:v>7281</c:v>
                </c:pt>
                <c:pt idx="953">
                  <c:v>8428</c:v>
                </c:pt>
                <c:pt idx="954">
                  <c:v>8513</c:v>
                </c:pt>
                <c:pt idx="955">
                  <c:v>8370</c:v>
                </c:pt>
                <c:pt idx="956">
                  <c:v>6830</c:v>
                </c:pt>
                <c:pt idx="957">
                  <c:v>7241</c:v>
                </c:pt>
                <c:pt idx="958">
                  <c:v>8643</c:v>
                </c:pt>
                <c:pt idx="959">
                  <c:v>8286</c:v>
                </c:pt>
                <c:pt idx="960">
                  <c:v>7849</c:v>
                </c:pt>
                <c:pt idx="961">
                  <c:v>7124</c:v>
                </c:pt>
                <c:pt idx="962">
                  <c:v>7623</c:v>
                </c:pt>
                <c:pt idx="963">
                  <c:v>8413</c:v>
                </c:pt>
                <c:pt idx="964">
                  <c:v>7312</c:v>
                </c:pt>
                <c:pt idx="965">
                  <c:v>8273</c:v>
                </c:pt>
                <c:pt idx="966">
                  <c:v>6548</c:v>
                </c:pt>
                <c:pt idx="967">
                  <c:v>6715</c:v>
                </c:pt>
                <c:pt idx="968">
                  <c:v>9405</c:v>
                </c:pt>
                <c:pt idx="969">
                  <c:v>8904</c:v>
                </c:pt>
                <c:pt idx="970">
                  <c:v>8340</c:v>
                </c:pt>
                <c:pt idx="971">
                  <c:v>6793</c:v>
                </c:pt>
                <c:pt idx="972">
                  <c:v>6147</c:v>
                </c:pt>
                <c:pt idx="973">
                  <c:v>11484</c:v>
                </c:pt>
                <c:pt idx="974">
                  <c:v>7855</c:v>
                </c:pt>
                <c:pt idx="975">
                  <c:v>7888</c:v>
                </c:pt>
                <c:pt idx="976">
                  <c:v>7713</c:v>
                </c:pt>
                <c:pt idx="977">
                  <c:v>7044</c:v>
                </c:pt>
                <c:pt idx="978">
                  <c:v>8100</c:v>
                </c:pt>
                <c:pt idx="979">
                  <c:v>7448</c:v>
                </c:pt>
                <c:pt idx="980">
                  <c:v>7663</c:v>
                </c:pt>
                <c:pt idx="981">
                  <c:v>6777</c:v>
                </c:pt>
                <c:pt idx="982">
                  <c:v>7160</c:v>
                </c:pt>
                <c:pt idx="983">
                  <c:v>8328</c:v>
                </c:pt>
                <c:pt idx="984">
                  <c:v>8604</c:v>
                </c:pt>
                <c:pt idx="985">
                  <c:v>8422</c:v>
                </c:pt>
                <c:pt idx="986">
                  <c:v>6743</c:v>
                </c:pt>
                <c:pt idx="987">
                  <c:v>7050</c:v>
                </c:pt>
                <c:pt idx="988">
                  <c:v>8663</c:v>
                </c:pt>
                <c:pt idx="989">
                  <c:v>8243</c:v>
                </c:pt>
                <c:pt idx="990">
                  <c:v>7821</c:v>
                </c:pt>
                <c:pt idx="991">
                  <c:v>7451</c:v>
                </c:pt>
                <c:pt idx="992">
                  <c:v>8062</c:v>
                </c:pt>
                <c:pt idx="993">
                  <c:v>8424</c:v>
                </c:pt>
                <c:pt idx="994">
                  <c:v>7156</c:v>
                </c:pt>
                <c:pt idx="995">
                  <c:v>8366</c:v>
                </c:pt>
                <c:pt idx="996">
                  <c:v>6510</c:v>
                </c:pt>
                <c:pt idx="997">
                  <c:v>6609</c:v>
                </c:pt>
                <c:pt idx="998">
                  <c:v>8343</c:v>
                </c:pt>
                <c:pt idx="999">
                  <c:v>9039</c:v>
                </c:pt>
                <c:pt idx="1000">
                  <c:v>8217</c:v>
                </c:pt>
                <c:pt idx="1001">
                  <c:v>6605</c:v>
                </c:pt>
                <c:pt idx="1002">
                  <c:v>6160</c:v>
                </c:pt>
                <c:pt idx="1003">
                  <c:v>9268</c:v>
                </c:pt>
                <c:pt idx="1004">
                  <c:v>7739</c:v>
                </c:pt>
                <c:pt idx="1005">
                  <c:v>7919</c:v>
                </c:pt>
                <c:pt idx="1006">
                  <c:v>7614</c:v>
                </c:pt>
                <c:pt idx="1007">
                  <c:v>6989</c:v>
                </c:pt>
                <c:pt idx="1008">
                  <c:v>7939</c:v>
                </c:pt>
                <c:pt idx="1009">
                  <c:v>7342</c:v>
                </c:pt>
                <c:pt idx="1010">
                  <c:v>7621</c:v>
                </c:pt>
                <c:pt idx="1011">
                  <c:v>6713</c:v>
                </c:pt>
                <c:pt idx="1012">
                  <c:v>7164</c:v>
                </c:pt>
                <c:pt idx="1013">
                  <c:v>8250</c:v>
                </c:pt>
                <c:pt idx="1014">
                  <c:v>8517</c:v>
                </c:pt>
                <c:pt idx="1015">
                  <c:v>9034</c:v>
                </c:pt>
                <c:pt idx="1016">
                  <c:v>6856</c:v>
                </c:pt>
                <c:pt idx="1017">
                  <c:v>7042</c:v>
                </c:pt>
                <c:pt idx="1018">
                  <c:v>8589</c:v>
                </c:pt>
                <c:pt idx="1019">
                  <c:v>8151</c:v>
                </c:pt>
                <c:pt idx="1020">
                  <c:v>7689</c:v>
                </c:pt>
                <c:pt idx="1021">
                  <c:v>7010</c:v>
                </c:pt>
                <c:pt idx="1022">
                  <c:v>7600</c:v>
                </c:pt>
                <c:pt idx="1023">
                  <c:v>8295</c:v>
                </c:pt>
                <c:pt idx="1024">
                  <c:v>7309</c:v>
                </c:pt>
                <c:pt idx="1025">
                  <c:v>8316</c:v>
                </c:pt>
                <c:pt idx="1026">
                  <c:v>6561</c:v>
                </c:pt>
                <c:pt idx="1027">
                  <c:v>6640</c:v>
                </c:pt>
                <c:pt idx="1028">
                  <c:v>8471</c:v>
                </c:pt>
                <c:pt idx="1029">
                  <c:v>8765</c:v>
                </c:pt>
                <c:pt idx="1030">
                  <c:v>8281</c:v>
                </c:pt>
                <c:pt idx="1031">
                  <c:v>6816</c:v>
                </c:pt>
                <c:pt idx="1032">
                  <c:v>6162</c:v>
                </c:pt>
                <c:pt idx="1033">
                  <c:v>13073</c:v>
                </c:pt>
                <c:pt idx="1034">
                  <c:v>7828</c:v>
                </c:pt>
                <c:pt idx="1035">
                  <c:v>7898</c:v>
                </c:pt>
                <c:pt idx="1036">
                  <c:v>7719</c:v>
                </c:pt>
                <c:pt idx="1037">
                  <c:v>7063</c:v>
                </c:pt>
                <c:pt idx="1038">
                  <c:v>8534</c:v>
                </c:pt>
                <c:pt idx="1039">
                  <c:v>7597</c:v>
                </c:pt>
                <c:pt idx="1040">
                  <c:v>7680</c:v>
                </c:pt>
                <c:pt idx="1041">
                  <c:v>6844</c:v>
                </c:pt>
                <c:pt idx="1042">
                  <c:v>7081</c:v>
                </c:pt>
                <c:pt idx="1043">
                  <c:v>8276</c:v>
                </c:pt>
                <c:pt idx="1044">
                  <c:v>8350</c:v>
                </c:pt>
                <c:pt idx="1045">
                  <c:v>8415</c:v>
                </c:pt>
                <c:pt idx="1046">
                  <c:v>6780</c:v>
                </c:pt>
                <c:pt idx="1047">
                  <c:v>6995</c:v>
                </c:pt>
                <c:pt idx="1048">
                  <c:v>8641</c:v>
                </c:pt>
                <c:pt idx="1049">
                  <c:v>8246</c:v>
                </c:pt>
                <c:pt idx="1050">
                  <c:v>7850</c:v>
                </c:pt>
                <c:pt idx="1051">
                  <c:v>7037</c:v>
                </c:pt>
                <c:pt idx="1052">
                  <c:v>7773</c:v>
                </c:pt>
                <c:pt idx="1053">
                  <c:v>8289</c:v>
                </c:pt>
                <c:pt idx="1054">
                  <c:v>7306</c:v>
                </c:pt>
                <c:pt idx="1055">
                  <c:v>8227</c:v>
                </c:pt>
                <c:pt idx="1056">
                  <c:v>6594</c:v>
                </c:pt>
                <c:pt idx="1057">
                  <c:v>6615</c:v>
                </c:pt>
                <c:pt idx="1058">
                  <c:v>8543</c:v>
                </c:pt>
                <c:pt idx="1059">
                  <c:v>8864</c:v>
                </c:pt>
                <c:pt idx="1060">
                  <c:v>8187</c:v>
                </c:pt>
                <c:pt idx="1061">
                  <c:v>6750</c:v>
                </c:pt>
                <c:pt idx="1062">
                  <c:v>6187</c:v>
                </c:pt>
                <c:pt idx="1063">
                  <c:v>9345</c:v>
                </c:pt>
                <c:pt idx="1064">
                  <c:v>7613</c:v>
                </c:pt>
                <c:pt idx="1065">
                  <c:v>7859</c:v>
                </c:pt>
                <c:pt idx="1066">
                  <c:v>7660</c:v>
                </c:pt>
                <c:pt idx="1067">
                  <c:v>6934</c:v>
                </c:pt>
                <c:pt idx="1068">
                  <c:v>8393</c:v>
                </c:pt>
                <c:pt idx="1069">
                  <c:v>7770</c:v>
                </c:pt>
                <c:pt idx="1070">
                  <c:v>7704</c:v>
                </c:pt>
                <c:pt idx="1071">
                  <c:v>6864</c:v>
                </c:pt>
                <c:pt idx="1072">
                  <c:v>7123</c:v>
                </c:pt>
                <c:pt idx="1073">
                  <c:v>8359</c:v>
                </c:pt>
                <c:pt idx="1074">
                  <c:v>8442</c:v>
                </c:pt>
                <c:pt idx="1075">
                  <c:v>8293</c:v>
                </c:pt>
                <c:pt idx="1076">
                  <c:v>6764</c:v>
                </c:pt>
                <c:pt idx="1077">
                  <c:v>7079</c:v>
                </c:pt>
                <c:pt idx="1078">
                  <c:v>8798</c:v>
                </c:pt>
                <c:pt idx="1079">
                  <c:v>8226</c:v>
                </c:pt>
                <c:pt idx="1080">
                  <c:v>7800</c:v>
                </c:pt>
                <c:pt idx="1081">
                  <c:v>6902</c:v>
                </c:pt>
                <c:pt idx="1082">
                  <c:v>7592</c:v>
                </c:pt>
                <c:pt idx="1083">
                  <c:v>8383</c:v>
                </c:pt>
                <c:pt idx="1084">
                  <c:v>7180</c:v>
                </c:pt>
                <c:pt idx="1085">
                  <c:v>8309</c:v>
                </c:pt>
                <c:pt idx="1086">
                  <c:v>6566</c:v>
                </c:pt>
                <c:pt idx="1087">
                  <c:v>6588</c:v>
                </c:pt>
                <c:pt idx="1088">
                  <c:v>8515</c:v>
                </c:pt>
                <c:pt idx="1089">
                  <c:v>8802</c:v>
                </c:pt>
                <c:pt idx="1090">
                  <c:v>8236</c:v>
                </c:pt>
                <c:pt idx="1091">
                  <c:v>6758</c:v>
                </c:pt>
                <c:pt idx="1092">
                  <c:v>6172</c:v>
                </c:pt>
                <c:pt idx="1093">
                  <c:v>12484</c:v>
                </c:pt>
                <c:pt idx="1094">
                  <c:v>7985</c:v>
                </c:pt>
                <c:pt idx="1095">
                  <c:v>8019</c:v>
                </c:pt>
                <c:pt idx="1096">
                  <c:v>7628</c:v>
                </c:pt>
                <c:pt idx="1097">
                  <c:v>6940</c:v>
                </c:pt>
                <c:pt idx="1098">
                  <c:v>8105</c:v>
                </c:pt>
                <c:pt idx="1099">
                  <c:v>7572</c:v>
                </c:pt>
                <c:pt idx="1100">
                  <c:v>7983</c:v>
                </c:pt>
                <c:pt idx="1101">
                  <c:v>6738</c:v>
                </c:pt>
                <c:pt idx="1102">
                  <c:v>7076</c:v>
                </c:pt>
                <c:pt idx="1103">
                  <c:v>8211</c:v>
                </c:pt>
                <c:pt idx="1104">
                  <c:v>8419</c:v>
                </c:pt>
                <c:pt idx="1105">
                  <c:v>8405</c:v>
                </c:pt>
                <c:pt idx="1106">
                  <c:v>6769</c:v>
                </c:pt>
                <c:pt idx="1107">
                  <c:v>7039</c:v>
                </c:pt>
                <c:pt idx="1108">
                  <c:v>8501</c:v>
                </c:pt>
                <c:pt idx="1109">
                  <c:v>8173</c:v>
                </c:pt>
                <c:pt idx="1110">
                  <c:v>7817</c:v>
                </c:pt>
                <c:pt idx="1111">
                  <c:v>6910</c:v>
                </c:pt>
                <c:pt idx="1112">
                  <c:v>7567</c:v>
                </c:pt>
                <c:pt idx="1113">
                  <c:v>8286</c:v>
                </c:pt>
                <c:pt idx="1114">
                  <c:v>7254</c:v>
                </c:pt>
                <c:pt idx="1115">
                  <c:v>8259</c:v>
                </c:pt>
                <c:pt idx="1116">
                  <c:v>6582</c:v>
                </c:pt>
                <c:pt idx="1117">
                  <c:v>6602</c:v>
                </c:pt>
                <c:pt idx="1118">
                  <c:v>8448</c:v>
                </c:pt>
                <c:pt idx="1119">
                  <c:v>8788</c:v>
                </c:pt>
                <c:pt idx="1120">
                  <c:v>8195</c:v>
                </c:pt>
                <c:pt idx="1121">
                  <c:v>6774</c:v>
                </c:pt>
                <c:pt idx="1122">
                  <c:v>6117</c:v>
                </c:pt>
                <c:pt idx="1123">
                  <c:v>9293</c:v>
                </c:pt>
                <c:pt idx="1124">
                  <c:v>7584</c:v>
                </c:pt>
                <c:pt idx="1125">
                  <c:v>7845</c:v>
                </c:pt>
                <c:pt idx="1126">
                  <c:v>7627</c:v>
                </c:pt>
                <c:pt idx="1127">
                  <c:v>6994</c:v>
                </c:pt>
                <c:pt idx="1128">
                  <c:v>8298</c:v>
                </c:pt>
                <c:pt idx="1129">
                  <c:v>7722</c:v>
                </c:pt>
                <c:pt idx="1130">
                  <c:v>7818</c:v>
                </c:pt>
                <c:pt idx="1131">
                  <c:v>6753</c:v>
                </c:pt>
                <c:pt idx="1132">
                  <c:v>7066</c:v>
                </c:pt>
                <c:pt idx="1133">
                  <c:v>8251</c:v>
                </c:pt>
                <c:pt idx="1134">
                  <c:v>8251</c:v>
                </c:pt>
                <c:pt idx="1135">
                  <c:v>8305</c:v>
                </c:pt>
                <c:pt idx="1136">
                  <c:v>6839</c:v>
                </c:pt>
                <c:pt idx="1137">
                  <c:v>7019</c:v>
                </c:pt>
                <c:pt idx="1138">
                  <c:v>8574</c:v>
                </c:pt>
                <c:pt idx="1139">
                  <c:v>8382</c:v>
                </c:pt>
                <c:pt idx="1140">
                  <c:v>7889</c:v>
                </c:pt>
                <c:pt idx="1141">
                  <c:v>6887</c:v>
                </c:pt>
                <c:pt idx="1142">
                  <c:v>7526</c:v>
                </c:pt>
                <c:pt idx="1143">
                  <c:v>8292</c:v>
                </c:pt>
                <c:pt idx="1144">
                  <c:v>7318</c:v>
                </c:pt>
                <c:pt idx="1145">
                  <c:v>8271</c:v>
                </c:pt>
                <c:pt idx="1146">
                  <c:v>6448</c:v>
                </c:pt>
                <c:pt idx="1147">
                  <c:v>6587</c:v>
                </c:pt>
                <c:pt idx="1148">
                  <c:v>8476</c:v>
                </c:pt>
                <c:pt idx="1149">
                  <c:v>8725</c:v>
                </c:pt>
                <c:pt idx="1150">
                  <c:v>8249</c:v>
                </c:pt>
                <c:pt idx="1151">
                  <c:v>6607</c:v>
                </c:pt>
                <c:pt idx="1152">
                  <c:v>6194</c:v>
                </c:pt>
                <c:pt idx="1153">
                  <c:v>12892</c:v>
                </c:pt>
                <c:pt idx="1154">
                  <c:v>7823</c:v>
                </c:pt>
                <c:pt idx="1155">
                  <c:v>7872</c:v>
                </c:pt>
                <c:pt idx="1156">
                  <c:v>7613</c:v>
                </c:pt>
                <c:pt idx="1157">
                  <c:v>7179</c:v>
                </c:pt>
                <c:pt idx="1158">
                  <c:v>8261</c:v>
                </c:pt>
                <c:pt idx="1159">
                  <c:v>7696</c:v>
                </c:pt>
                <c:pt idx="1160">
                  <c:v>7680</c:v>
                </c:pt>
                <c:pt idx="1161">
                  <c:v>6723</c:v>
                </c:pt>
                <c:pt idx="1162">
                  <c:v>7083</c:v>
                </c:pt>
                <c:pt idx="1163">
                  <c:v>8210</c:v>
                </c:pt>
                <c:pt idx="1164">
                  <c:v>8353</c:v>
                </c:pt>
                <c:pt idx="1165">
                  <c:v>8303</c:v>
                </c:pt>
                <c:pt idx="1166">
                  <c:v>6713</c:v>
                </c:pt>
                <c:pt idx="1167">
                  <c:v>7129</c:v>
                </c:pt>
                <c:pt idx="1168">
                  <c:v>8556</c:v>
                </c:pt>
                <c:pt idx="1169">
                  <c:v>8218</c:v>
                </c:pt>
                <c:pt idx="1170">
                  <c:v>7923</c:v>
                </c:pt>
                <c:pt idx="1171">
                  <c:v>6778</c:v>
                </c:pt>
                <c:pt idx="1172">
                  <c:v>7704</c:v>
                </c:pt>
                <c:pt idx="1173">
                  <c:v>8280</c:v>
                </c:pt>
                <c:pt idx="1174">
                  <c:v>7236</c:v>
                </c:pt>
                <c:pt idx="1175">
                  <c:v>8276</c:v>
                </c:pt>
                <c:pt idx="1176">
                  <c:v>6531</c:v>
                </c:pt>
                <c:pt idx="1177">
                  <c:v>6700</c:v>
                </c:pt>
                <c:pt idx="1178">
                  <c:v>8460</c:v>
                </c:pt>
                <c:pt idx="1179">
                  <c:v>8681</c:v>
                </c:pt>
                <c:pt idx="1180">
                  <c:v>8180</c:v>
                </c:pt>
                <c:pt idx="1181">
                  <c:v>6758</c:v>
                </c:pt>
                <c:pt idx="1182">
                  <c:v>6253</c:v>
                </c:pt>
                <c:pt idx="1183">
                  <c:v>9373</c:v>
                </c:pt>
                <c:pt idx="1184">
                  <c:v>7451</c:v>
                </c:pt>
                <c:pt idx="1185">
                  <c:v>7845</c:v>
                </c:pt>
                <c:pt idx="1186">
                  <c:v>7554</c:v>
                </c:pt>
                <c:pt idx="1187">
                  <c:v>7211</c:v>
                </c:pt>
                <c:pt idx="1188">
                  <c:v>8381</c:v>
                </c:pt>
                <c:pt idx="1189">
                  <c:v>7746</c:v>
                </c:pt>
                <c:pt idx="1190">
                  <c:v>7663</c:v>
                </c:pt>
                <c:pt idx="1191">
                  <c:v>6780</c:v>
                </c:pt>
                <c:pt idx="1192">
                  <c:v>7148</c:v>
                </c:pt>
                <c:pt idx="1193">
                  <c:v>8276</c:v>
                </c:pt>
                <c:pt idx="1194">
                  <c:v>8489</c:v>
                </c:pt>
                <c:pt idx="1195">
                  <c:v>8324</c:v>
                </c:pt>
                <c:pt idx="1196">
                  <c:v>6745</c:v>
                </c:pt>
                <c:pt idx="1197">
                  <c:v>7194</c:v>
                </c:pt>
                <c:pt idx="1198">
                  <c:v>8614</c:v>
                </c:pt>
                <c:pt idx="1199">
                  <c:v>8312</c:v>
                </c:pt>
                <c:pt idx="1200">
                  <c:v>7866</c:v>
                </c:pt>
                <c:pt idx="1201">
                  <c:v>6863</c:v>
                </c:pt>
                <c:pt idx="1202">
                  <c:v>7724</c:v>
                </c:pt>
                <c:pt idx="1203">
                  <c:v>8265</c:v>
                </c:pt>
                <c:pt idx="1204">
                  <c:v>7251</c:v>
                </c:pt>
                <c:pt idx="1205">
                  <c:v>8279</c:v>
                </c:pt>
                <c:pt idx="1206">
                  <c:v>6489</c:v>
                </c:pt>
                <c:pt idx="1207">
                  <c:v>6735</c:v>
                </c:pt>
                <c:pt idx="1208">
                  <c:v>8572</c:v>
                </c:pt>
                <c:pt idx="1209">
                  <c:v>8787</c:v>
                </c:pt>
                <c:pt idx="1210">
                  <c:v>8297</c:v>
                </c:pt>
                <c:pt idx="1211">
                  <c:v>6756</c:v>
                </c:pt>
                <c:pt idx="1212">
                  <c:v>6288</c:v>
                </c:pt>
                <c:pt idx="1213">
                  <c:v>11708</c:v>
                </c:pt>
                <c:pt idx="1214">
                  <c:v>7993</c:v>
                </c:pt>
                <c:pt idx="1215">
                  <c:v>7978</c:v>
                </c:pt>
                <c:pt idx="1216">
                  <c:v>7476</c:v>
                </c:pt>
                <c:pt idx="1217">
                  <c:v>7322</c:v>
                </c:pt>
                <c:pt idx="1218">
                  <c:v>8168</c:v>
                </c:pt>
                <c:pt idx="1219">
                  <c:v>7742</c:v>
                </c:pt>
                <c:pt idx="1220">
                  <c:v>7849</c:v>
                </c:pt>
                <c:pt idx="1221">
                  <c:v>6793</c:v>
                </c:pt>
                <c:pt idx="1222">
                  <c:v>7113</c:v>
                </c:pt>
                <c:pt idx="1223">
                  <c:v>8044</c:v>
                </c:pt>
                <c:pt idx="1224">
                  <c:v>8480</c:v>
                </c:pt>
                <c:pt idx="1225">
                  <c:v>8637</c:v>
                </c:pt>
                <c:pt idx="1226">
                  <c:v>6853</c:v>
                </c:pt>
                <c:pt idx="1227">
                  <c:v>7116</c:v>
                </c:pt>
                <c:pt idx="1228">
                  <c:v>8442</c:v>
                </c:pt>
                <c:pt idx="1229">
                  <c:v>8245</c:v>
                </c:pt>
                <c:pt idx="1230">
                  <c:v>8221</c:v>
                </c:pt>
                <c:pt idx="1231">
                  <c:v>6954</c:v>
                </c:pt>
                <c:pt idx="1232">
                  <c:v>7534</c:v>
                </c:pt>
                <c:pt idx="1233">
                  <c:v>8069</c:v>
                </c:pt>
                <c:pt idx="1234">
                  <c:v>7268</c:v>
                </c:pt>
                <c:pt idx="1235">
                  <c:v>9100</c:v>
                </c:pt>
                <c:pt idx="1236">
                  <c:v>6636</c:v>
                </c:pt>
                <c:pt idx="1237">
                  <c:v>6558</c:v>
                </c:pt>
                <c:pt idx="1238">
                  <c:v>8304</c:v>
                </c:pt>
                <c:pt idx="1239">
                  <c:v>9104</c:v>
                </c:pt>
                <c:pt idx="1240">
                  <c:v>8899</c:v>
                </c:pt>
                <c:pt idx="1241">
                  <c:v>6650</c:v>
                </c:pt>
                <c:pt idx="1242">
                  <c:v>6148</c:v>
                </c:pt>
                <c:pt idx="1243">
                  <c:v>9094</c:v>
                </c:pt>
                <c:pt idx="1244">
                  <c:v>7684</c:v>
                </c:pt>
                <c:pt idx="1245">
                  <c:v>8561</c:v>
                </c:pt>
                <c:pt idx="1246">
                  <c:v>8014</c:v>
                </c:pt>
                <c:pt idx="1247">
                  <c:v>6988</c:v>
                </c:pt>
                <c:pt idx="1248">
                  <c:v>8192</c:v>
                </c:pt>
                <c:pt idx="1249">
                  <c:v>7783</c:v>
                </c:pt>
                <c:pt idx="1250">
                  <c:v>7794</c:v>
                </c:pt>
                <c:pt idx="1251">
                  <c:v>6494</c:v>
                </c:pt>
                <c:pt idx="1252">
                  <c:v>6624</c:v>
                </c:pt>
                <c:pt idx="1253">
                  <c:v>8051</c:v>
                </c:pt>
                <c:pt idx="1254">
                  <c:v>8179</c:v>
                </c:pt>
                <c:pt idx="1255">
                  <c:v>8545</c:v>
                </c:pt>
                <c:pt idx="1256">
                  <c:v>6796</c:v>
                </c:pt>
                <c:pt idx="1257">
                  <c:v>7088</c:v>
                </c:pt>
                <c:pt idx="1258">
                  <c:v>8442</c:v>
                </c:pt>
                <c:pt idx="1259">
                  <c:v>8133</c:v>
                </c:pt>
                <c:pt idx="1260">
                  <c:v>7908</c:v>
                </c:pt>
                <c:pt idx="1261">
                  <c:v>6871</c:v>
                </c:pt>
                <c:pt idx="1262">
                  <c:v>7556</c:v>
                </c:pt>
                <c:pt idx="1263">
                  <c:v>7925</c:v>
                </c:pt>
                <c:pt idx="1264">
                  <c:v>7746</c:v>
                </c:pt>
                <c:pt idx="1265">
                  <c:v>8608</c:v>
                </c:pt>
                <c:pt idx="1266">
                  <c:v>6774</c:v>
                </c:pt>
                <c:pt idx="1267">
                  <c:v>6560</c:v>
                </c:pt>
                <c:pt idx="1268">
                  <c:v>8361</c:v>
                </c:pt>
                <c:pt idx="1269">
                  <c:v>9613</c:v>
                </c:pt>
                <c:pt idx="1270">
                  <c:v>8556</c:v>
                </c:pt>
                <c:pt idx="1271">
                  <c:v>6796</c:v>
                </c:pt>
                <c:pt idx="1272">
                  <c:v>6239</c:v>
                </c:pt>
                <c:pt idx="1273">
                  <c:v>12280</c:v>
                </c:pt>
                <c:pt idx="1274">
                  <c:v>9138</c:v>
                </c:pt>
                <c:pt idx="1275">
                  <c:v>7900</c:v>
                </c:pt>
                <c:pt idx="1276">
                  <c:v>7611</c:v>
                </c:pt>
                <c:pt idx="1277">
                  <c:v>7079</c:v>
                </c:pt>
                <c:pt idx="1278">
                  <c:v>8204</c:v>
                </c:pt>
                <c:pt idx="1279">
                  <c:v>8039</c:v>
                </c:pt>
                <c:pt idx="1280">
                  <c:v>7619</c:v>
                </c:pt>
                <c:pt idx="1281">
                  <c:v>6504</c:v>
                </c:pt>
                <c:pt idx="1282">
                  <c:v>6611</c:v>
                </c:pt>
                <c:pt idx="1283">
                  <c:v>7997</c:v>
                </c:pt>
                <c:pt idx="1284">
                  <c:v>8230</c:v>
                </c:pt>
                <c:pt idx="1285">
                  <c:v>8472</c:v>
                </c:pt>
                <c:pt idx="1286">
                  <c:v>6760</c:v>
                </c:pt>
                <c:pt idx="1287">
                  <c:v>7160</c:v>
                </c:pt>
                <c:pt idx="1288">
                  <c:v>8601</c:v>
                </c:pt>
                <c:pt idx="1289">
                  <c:v>8203</c:v>
                </c:pt>
                <c:pt idx="1290">
                  <c:v>7779</c:v>
                </c:pt>
                <c:pt idx="1291">
                  <c:v>6953</c:v>
                </c:pt>
                <c:pt idx="1292">
                  <c:v>7992</c:v>
                </c:pt>
                <c:pt idx="1293">
                  <c:v>8752</c:v>
                </c:pt>
                <c:pt idx="1294">
                  <c:v>7337</c:v>
                </c:pt>
                <c:pt idx="1295">
                  <c:v>8691</c:v>
                </c:pt>
                <c:pt idx="1296">
                  <c:v>6734</c:v>
                </c:pt>
                <c:pt idx="1297">
                  <c:v>6554</c:v>
                </c:pt>
                <c:pt idx="1298">
                  <c:v>8444</c:v>
                </c:pt>
                <c:pt idx="1299">
                  <c:v>8894</c:v>
                </c:pt>
                <c:pt idx="1300">
                  <c:v>8155</c:v>
                </c:pt>
                <c:pt idx="1301">
                  <c:v>7473</c:v>
                </c:pt>
                <c:pt idx="1302">
                  <c:v>6332</c:v>
                </c:pt>
                <c:pt idx="1303">
                  <c:v>9333</c:v>
                </c:pt>
                <c:pt idx="1304">
                  <c:v>7807</c:v>
                </c:pt>
                <c:pt idx="1305">
                  <c:v>7801</c:v>
                </c:pt>
                <c:pt idx="1306">
                  <c:v>7523</c:v>
                </c:pt>
                <c:pt idx="1307">
                  <c:v>7004</c:v>
                </c:pt>
                <c:pt idx="1308">
                  <c:v>8199</c:v>
                </c:pt>
                <c:pt idx="1309">
                  <c:v>7779</c:v>
                </c:pt>
                <c:pt idx="1310">
                  <c:v>7618</c:v>
                </c:pt>
                <c:pt idx="1311">
                  <c:v>6443</c:v>
                </c:pt>
                <c:pt idx="1312">
                  <c:v>6782</c:v>
                </c:pt>
                <c:pt idx="1313">
                  <c:v>8097</c:v>
                </c:pt>
                <c:pt idx="1314">
                  <c:v>8084</c:v>
                </c:pt>
                <c:pt idx="1315">
                  <c:v>8495</c:v>
                </c:pt>
                <c:pt idx="1316">
                  <c:v>6880</c:v>
                </c:pt>
                <c:pt idx="1317">
                  <c:v>6990</c:v>
                </c:pt>
                <c:pt idx="1318">
                  <c:v>8342</c:v>
                </c:pt>
                <c:pt idx="1319">
                  <c:v>8183</c:v>
                </c:pt>
                <c:pt idx="1320">
                  <c:v>7687</c:v>
                </c:pt>
                <c:pt idx="1321">
                  <c:v>6928</c:v>
                </c:pt>
                <c:pt idx="1322">
                  <c:v>7678</c:v>
                </c:pt>
                <c:pt idx="1323">
                  <c:v>8181</c:v>
                </c:pt>
                <c:pt idx="1324">
                  <c:v>7394</c:v>
                </c:pt>
                <c:pt idx="1325">
                  <c:v>8470</c:v>
                </c:pt>
                <c:pt idx="1326">
                  <c:v>6800</c:v>
                </c:pt>
                <c:pt idx="1327">
                  <c:v>6569</c:v>
                </c:pt>
                <c:pt idx="1328">
                  <c:v>8358</c:v>
                </c:pt>
                <c:pt idx="1329">
                  <c:v>8761</c:v>
                </c:pt>
                <c:pt idx="1330">
                  <c:v>8166</c:v>
                </c:pt>
                <c:pt idx="1331">
                  <c:v>7373</c:v>
                </c:pt>
                <c:pt idx="1332">
                  <c:v>6470</c:v>
                </c:pt>
                <c:pt idx="1333">
                  <c:v>11237</c:v>
                </c:pt>
                <c:pt idx="1334">
                  <c:v>7871</c:v>
                </c:pt>
                <c:pt idx="1335">
                  <c:v>7833</c:v>
                </c:pt>
                <c:pt idx="1336">
                  <c:v>7731</c:v>
                </c:pt>
                <c:pt idx="1337">
                  <c:v>7121</c:v>
                </c:pt>
                <c:pt idx="1338">
                  <c:v>8241</c:v>
                </c:pt>
                <c:pt idx="1339">
                  <c:v>7881</c:v>
                </c:pt>
                <c:pt idx="1340">
                  <c:v>7730</c:v>
                </c:pt>
                <c:pt idx="1341">
                  <c:v>6477</c:v>
                </c:pt>
                <c:pt idx="1342">
                  <c:v>6698</c:v>
                </c:pt>
                <c:pt idx="1343">
                  <c:v>8064</c:v>
                </c:pt>
                <c:pt idx="1344">
                  <c:v>8328</c:v>
                </c:pt>
                <c:pt idx="1345">
                  <c:v>8325</c:v>
                </c:pt>
                <c:pt idx="1346">
                  <c:v>6832</c:v>
                </c:pt>
                <c:pt idx="1347">
                  <c:v>7041</c:v>
                </c:pt>
                <c:pt idx="1348">
                  <c:v>8533</c:v>
                </c:pt>
                <c:pt idx="1349">
                  <c:v>8190</c:v>
                </c:pt>
                <c:pt idx="1350">
                  <c:v>7740</c:v>
                </c:pt>
                <c:pt idx="1351">
                  <c:v>7125</c:v>
                </c:pt>
                <c:pt idx="1352">
                  <c:v>7602</c:v>
                </c:pt>
                <c:pt idx="1353">
                  <c:v>8141</c:v>
                </c:pt>
                <c:pt idx="1354">
                  <c:v>7630</c:v>
                </c:pt>
                <c:pt idx="1355">
                  <c:v>9292</c:v>
                </c:pt>
                <c:pt idx="1356">
                  <c:v>6831</c:v>
                </c:pt>
                <c:pt idx="1357">
                  <c:v>6628</c:v>
                </c:pt>
                <c:pt idx="1358">
                  <c:v>8438</c:v>
                </c:pt>
                <c:pt idx="1359">
                  <c:v>8762</c:v>
                </c:pt>
                <c:pt idx="1360">
                  <c:v>8304</c:v>
                </c:pt>
                <c:pt idx="1361">
                  <c:v>6698</c:v>
                </c:pt>
                <c:pt idx="1362">
                  <c:v>6300</c:v>
                </c:pt>
                <c:pt idx="1363">
                  <c:v>9502</c:v>
                </c:pt>
                <c:pt idx="1364">
                  <c:v>7636</c:v>
                </c:pt>
                <c:pt idx="1365">
                  <c:v>7827</c:v>
                </c:pt>
                <c:pt idx="1366">
                  <c:v>7573</c:v>
                </c:pt>
                <c:pt idx="1367">
                  <c:v>7011</c:v>
                </c:pt>
                <c:pt idx="1368">
                  <c:v>8280</c:v>
                </c:pt>
                <c:pt idx="1369">
                  <c:v>7743</c:v>
                </c:pt>
                <c:pt idx="1370">
                  <c:v>7618</c:v>
                </c:pt>
                <c:pt idx="1371">
                  <c:v>6538</c:v>
                </c:pt>
                <c:pt idx="1372">
                  <c:v>6674</c:v>
                </c:pt>
                <c:pt idx="1373">
                  <c:v>8070</c:v>
                </c:pt>
                <c:pt idx="1374">
                  <c:v>8239</c:v>
                </c:pt>
                <c:pt idx="1375">
                  <c:v>8241</c:v>
                </c:pt>
                <c:pt idx="1376">
                  <c:v>6812</c:v>
                </c:pt>
                <c:pt idx="1377">
                  <c:v>17661</c:v>
                </c:pt>
                <c:pt idx="1378">
                  <c:v>9753</c:v>
                </c:pt>
                <c:pt idx="1379">
                  <c:v>8525</c:v>
                </c:pt>
                <c:pt idx="1380">
                  <c:v>7665</c:v>
                </c:pt>
                <c:pt idx="1381">
                  <c:v>6909</c:v>
                </c:pt>
                <c:pt idx="1382">
                  <c:v>7701</c:v>
                </c:pt>
                <c:pt idx="1383">
                  <c:v>8386</c:v>
                </c:pt>
                <c:pt idx="1384">
                  <c:v>7353</c:v>
                </c:pt>
                <c:pt idx="1385">
                  <c:v>8482</c:v>
                </c:pt>
                <c:pt idx="1386">
                  <c:v>6733</c:v>
                </c:pt>
                <c:pt idx="1387">
                  <c:v>6642</c:v>
                </c:pt>
                <c:pt idx="1388">
                  <c:v>8586</c:v>
                </c:pt>
                <c:pt idx="1389">
                  <c:v>8778</c:v>
                </c:pt>
                <c:pt idx="1390">
                  <c:v>8246</c:v>
                </c:pt>
                <c:pt idx="1391">
                  <c:v>6789</c:v>
                </c:pt>
                <c:pt idx="1392">
                  <c:v>6234</c:v>
                </c:pt>
                <c:pt idx="1393">
                  <c:v>19802</c:v>
                </c:pt>
                <c:pt idx="1394">
                  <c:v>14519</c:v>
                </c:pt>
                <c:pt idx="1395">
                  <c:v>7896</c:v>
                </c:pt>
                <c:pt idx="1396">
                  <c:v>8076</c:v>
                </c:pt>
                <c:pt idx="1397">
                  <c:v>7063</c:v>
                </c:pt>
                <c:pt idx="1398">
                  <c:v>8370</c:v>
                </c:pt>
                <c:pt idx="1399">
                  <c:v>7768</c:v>
                </c:pt>
                <c:pt idx="1400">
                  <c:v>7597</c:v>
                </c:pt>
                <c:pt idx="1401">
                  <c:v>6446</c:v>
                </c:pt>
                <c:pt idx="1402">
                  <c:v>6706</c:v>
                </c:pt>
                <c:pt idx="1403">
                  <c:v>8076</c:v>
                </c:pt>
                <c:pt idx="1404">
                  <c:v>8204</c:v>
                </c:pt>
                <c:pt idx="1405">
                  <c:v>8380</c:v>
                </c:pt>
                <c:pt idx="1406">
                  <c:v>6921</c:v>
                </c:pt>
                <c:pt idx="1407">
                  <c:v>7013</c:v>
                </c:pt>
                <c:pt idx="1408">
                  <c:v>8300</c:v>
                </c:pt>
                <c:pt idx="1409">
                  <c:v>8250</c:v>
                </c:pt>
                <c:pt idx="1410">
                  <c:v>7325</c:v>
                </c:pt>
                <c:pt idx="1411">
                  <c:v>6742</c:v>
                </c:pt>
                <c:pt idx="1412">
                  <c:v>7625</c:v>
                </c:pt>
                <c:pt idx="1413">
                  <c:v>8058</c:v>
                </c:pt>
                <c:pt idx="1414">
                  <c:v>7065</c:v>
                </c:pt>
                <c:pt idx="1415">
                  <c:v>8176</c:v>
                </c:pt>
                <c:pt idx="1416">
                  <c:v>6738</c:v>
                </c:pt>
                <c:pt idx="1417">
                  <c:v>6513</c:v>
                </c:pt>
                <c:pt idx="1418">
                  <c:v>9243</c:v>
                </c:pt>
                <c:pt idx="1419">
                  <c:v>8694</c:v>
                </c:pt>
                <c:pt idx="1420">
                  <c:v>7962</c:v>
                </c:pt>
                <c:pt idx="1421">
                  <c:v>6722</c:v>
                </c:pt>
                <c:pt idx="1422">
                  <c:v>6363</c:v>
                </c:pt>
                <c:pt idx="1423">
                  <c:v>9814</c:v>
                </c:pt>
                <c:pt idx="1424">
                  <c:v>7529</c:v>
                </c:pt>
                <c:pt idx="1425">
                  <c:v>7694</c:v>
                </c:pt>
                <c:pt idx="1426">
                  <c:v>7522</c:v>
                </c:pt>
                <c:pt idx="1427">
                  <c:v>7127</c:v>
                </c:pt>
                <c:pt idx="1428">
                  <c:v>8712</c:v>
                </c:pt>
                <c:pt idx="1429">
                  <c:v>7919</c:v>
                </c:pt>
                <c:pt idx="1430">
                  <c:v>7417</c:v>
                </c:pt>
                <c:pt idx="1431">
                  <c:v>6418</c:v>
                </c:pt>
                <c:pt idx="1432">
                  <c:v>6774</c:v>
                </c:pt>
                <c:pt idx="1433">
                  <c:v>8517</c:v>
                </c:pt>
                <c:pt idx="1434">
                  <c:v>8100</c:v>
                </c:pt>
                <c:pt idx="1435">
                  <c:v>8128</c:v>
                </c:pt>
                <c:pt idx="1436">
                  <c:v>6721</c:v>
                </c:pt>
                <c:pt idx="1437">
                  <c:v>7106</c:v>
                </c:pt>
                <c:pt idx="1438">
                  <c:v>8696</c:v>
                </c:pt>
                <c:pt idx="1439">
                  <c:v>8143</c:v>
                </c:pt>
                <c:pt idx="1440">
                  <c:v>7472</c:v>
                </c:pt>
                <c:pt idx="1441">
                  <c:v>6934</c:v>
                </c:pt>
                <c:pt idx="1442">
                  <c:v>7777</c:v>
                </c:pt>
                <c:pt idx="1443">
                  <c:v>8555</c:v>
                </c:pt>
                <c:pt idx="1444">
                  <c:v>7195</c:v>
                </c:pt>
                <c:pt idx="1445">
                  <c:v>8373</c:v>
                </c:pt>
                <c:pt idx="1446">
                  <c:v>6812</c:v>
                </c:pt>
                <c:pt idx="1447">
                  <c:v>6672</c:v>
                </c:pt>
                <c:pt idx="1448">
                  <c:v>8964</c:v>
                </c:pt>
                <c:pt idx="1449">
                  <c:v>8699</c:v>
                </c:pt>
                <c:pt idx="1450">
                  <c:v>8005</c:v>
                </c:pt>
                <c:pt idx="1451">
                  <c:v>6741</c:v>
                </c:pt>
                <c:pt idx="1452">
                  <c:v>6566</c:v>
                </c:pt>
                <c:pt idx="1453">
                  <c:v>20149</c:v>
                </c:pt>
                <c:pt idx="1454">
                  <c:v>12026</c:v>
                </c:pt>
                <c:pt idx="1455">
                  <c:v>7511</c:v>
                </c:pt>
                <c:pt idx="1456">
                  <c:v>7853</c:v>
                </c:pt>
                <c:pt idx="1457">
                  <c:v>7154</c:v>
                </c:pt>
                <c:pt idx="1458">
                  <c:v>8591</c:v>
                </c:pt>
                <c:pt idx="1459">
                  <c:v>7596</c:v>
                </c:pt>
                <c:pt idx="1460">
                  <c:v>7425</c:v>
                </c:pt>
                <c:pt idx="1461">
                  <c:v>6406</c:v>
                </c:pt>
                <c:pt idx="1462">
                  <c:v>6741</c:v>
                </c:pt>
                <c:pt idx="1463">
                  <c:v>8374</c:v>
                </c:pt>
                <c:pt idx="1464">
                  <c:v>8137</c:v>
                </c:pt>
                <c:pt idx="1465">
                  <c:v>8165</c:v>
                </c:pt>
                <c:pt idx="1466">
                  <c:v>6714</c:v>
                </c:pt>
                <c:pt idx="1467">
                  <c:v>7074</c:v>
                </c:pt>
                <c:pt idx="1468">
                  <c:v>8688</c:v>
                </c:pt>
                <c:pt idx="1469">
                  <c:v>7809</c:v>
                </c:pt>
                <c:pt idx="1470">
                  <c:v>7495</c:v>
                </c:pt>
                <c:pt idx="1471">
                  <c:v>7099</c:v>
                </c:pt>
                <c:pt idx="1472">
                  <c:v>7941</c:v>
                </c:pt>
                <c:pt idx="1473">
                  <c:v>8383</c:v>
                </c:pt>
                <c:pt idx="1474">
                  <c:v>7278</c:v>
                </c:pt>
                <c:pt idx="1475">
                  <c:v>8497</c:v>
                </c:pt>
                <c:pt idx="1476">
                  <c:v>6733</c:v>
                </c:pt>
                <c:pt idx="1477">
                  <c:v>6682</c:v>
                </c:pt>
                <c:pt idx="1478">
                  <c:v>8817</c:v>
                </c:pt>
                <c:pt idx="1479">
                  <c:v>8553</c:v>
                </c:pt>
                <c:pt idx="1480">
                  <c:v>7829</c:v>
                </c:pt>
                <c:pt idx="1481">
                  <c:v>6571</c:v>
                </c:pt>
                <c:pt idx="1482">
                  <c:v>6258</c:v>
                </c:pt>
                <c:pt idx="1483">
                  <c:v>9416</c:v>
                </c:pt>
                <c:pt idx="1484">
                  <c:v>7150</c:v>
                </c:pt>
                <c:pt idx="1485">
                  <c:v>7544</c:v>
                </c:pt>
                <c:pt idx="1486">
                  <c:v>7598</c:v>
                </c:pt>
                <c:pt idx="1487">
                  <c:v>7091</c:v>
                </c:pt>
                <c:pt idx="1488">
                  <c:v>8455</c:v>
                </c:pt>
                <c:pt idx="1489">
                  <c:v>7559</c:v>
                </c:pt>
                <c:pt idx="1490">
                  <c:v>7408</c:v>
                </c:pt>
                <c:pt idx="1491">
                  <c:v>6426</c:v>
                </c:pt>
                <c:pt idx="1492">
                  <c:v>6804</c:v>
                </c:pt>
                <c:pt idx="1493">
                  <c:v>8443</c:v>
                </c:pt>
                <c:pt idx="1494">
                  <c:v>7896</c:v>
                </c:pt>
                <c:pt idx="1495">
                  <c:v>7810</c:v>
                </c:pt>
                <c:pt idx="1496">
                  <c:v>7091</c:v>
                </c:pt>
                <c:pt idx="1497">
                  <c:v>7398</c:v>
                </c:pt>
                <c:pt idx="1498">
                  <c:v>8673</c:v>
                </c:pt>
                <c:pt idx="1499">
                  <c:v>7901</c:v>
                </c:pt>
                <c:pt idx="1500">
                  <c:v>7448</c:v>
                </c:pt>
                <c:pt idx="1501">
                  <c:v>7161</c:v>
                </c:pt>
                <c:pt idx="1502">
                  <c:v>7744</c:v>
                </c:pt>
                <c:pt idx="1503">
                  <c:v>8331</c:v>
                </c:pt>
                <c:pt idx="1504">
                  <c:v>7257</c:v>
                </c:pt>
                <c:pt idx="1505">
                  <c:v>8307</c:v>
                </c:pt>
                <c:pt idx="1506">
                  <c:v>6727</c:v>
                </c:pt>
                <c:pt idx="1507">
                  <c:v>6751</c:v>
                </c:pt>
                <c:pt idx="1508">
                  <c:v>8802</c:v>
                </c:pt>
                <c:pt idx="1509">
                  <c:v>8620</c:v>
                </c:pt>
                <c:pt idx="1510">
                  <c:v>7963</c:v>
                </c:pt>
                <c:pt idx="1511">
                  <c:v>6629</c:v>
                </c:pt>
                <c:pt idx="1512">
                  <c:v>6285</c:v>
                </c:pt>
                <c:pt idx="1513">
                  <c:v>18340</c:v>
                </c:pt>
                <c:pt idx="1514">
                  <c:v>13250</c:v>
                </c:pt>
                <c:pt idx="1515">
                  <c:v>7994</c:v>
                </c:pt>
                <c:pt idx="1516">
                  <c:v>7626</c:v>
                </c:pt>
                <c:pt idx="1517">
                  <c:v>7305</c:v>
                </c:pt>
                <c:pt idx="1518">
                  <c:v>8636</c:v>
                </c:pt>
                <c:pt idx="1519">
                  <c:v>7606</c:v>
                </c:pt>
                <c:pt idx="1520">
                  <c:v>7669</c:v>
                </c:pt>
                <c:pt idx="1521">
                  <c:v>6438</c:v>
                </c:pt>
                <c:pt idx="1522">
                  <c:v>6807</c:v>
                </c:pt>
                <c:pt idx="1523">
                  <c:v>8282</c:v>
                </c:pt>
                <c:pt idx="1524">
                  <c:v>7677</c:v>
                </c:pt>
                <c:pt idx="1525">
                  <c:v>8046</c:v>
                </c:pt>
                <c:pt idx="1526">
                  <c:v>6955</c:v>
                </c:pt>
                <c:pt idx="1527">
                  <c:v>7402</c:v>
                </c:pt>
                <c:pt idx="1528">
                  <c:v>8857</c:v>
                </c:pt>
                <c:pt idx="1529">
                  <c:v>8132</c:v>
                </c:pt>
                <c:pt idx="1530">
                  <c:v>7560</c:v>
                </c:pt>
                <c:pt idx="1531">
                  <c:v>7072</c:v>
                </c:pt>
                <c:pt idx="1532">
                  <c:v>7820</c:v>
                </c:pt>
                <c:pt idx="1533">
                  <c:v>8332</c:v>
                </c:pt>
                <c:pt idx="1534">
                  <c:v>7050</c:v>
                </c:pt>
                <c:pt idx="1535">
                  <c:v>8481</c:v>
                </c:pt>
                <c:pt idx="1536">
                  <c:v>6743</c:v>
                </c:pt>
                <c:pt idx="1537">
                  <c:v>6728</c:v>
                </c:pt>
                <c:pt idx="1538">
                  <c:v>8846</c:v>
                </c:pt>
                <c:pt idx="1539">
                  <c:v>8618</c:v>
                </c:pt>
                <c:pt idx="1540">
                  <c:v>7850</c:v>
                </c:pt>
                <c:pt idx="1541">
                  <c:v>6576</c:v>
                </c:pt>
                <c:pt idx="1542">
                  <c:v>6204</c:v>
                </c:pt>
                <c:pt idx="1543">
                  <c:v>9361</c:v>
                </c:pt>
                <c:pt idx="1544">
                  <c:v>7351</c:v>
                </c:pt>
                <c:pt idx="1545">
                  <c:v>7500</c:v>
                </c:pt>
                <c:pt idx="1546">
                  <c:v>7640</c:v>
                </c:pt>
                <c:pt idx="1547">
                  <c:v>7114</c:v>
                </c:pt>
                <c:pt idx="1548">
                  <c:v>8490</c:v>
                </c:pt>
                <c:pt idx="1549">
                  <c:v>7762</c:v>
                </c:pt>
                <c:pt idx="1550">
                  <c:v>7595</c:v>
                </c:pt>
                <c:pt idx="1551">
                  <c:v>6376</c:v>
                </c:pt>
                <c:pt idx="1552">
                  <c:v>6805</c:v>
                </c:pt>
                <c:pt idx="1553">
                  <c:v>8411</c:v>
                </c:pt>
                <c:pt idx="1554">
                  <c:v>8150</c:v>
                </c:pt>
                <c:pt idx="1555">
                  <c:v>7794</c:v>
                </c:pt>
                <c:pt idx="1556">
                  <c:v>6950</c:v>
                </c:pt>
                <c:pt idx="1557">
                  <c:v>7378</c:v>
                </c:pt>
                <c:pt idx="1558">
                  <c:v>8728</c:v>
                </c:pt>
                <c:pt idx="1559">
                  <c:v>8004</c:v>
                </c:pt>
                <c:pt idx="1560">
                  <c:v>7592</c:v>
                </c:pt>
                <c:pt idx="1561">
                  <c:v>7084</c:v>
                </c:pt>
                <c:pt idx="1562">
                  <c:v>7755</c:v>
                </c:pt>
                <c:pt idx="1563">
                  <c:v>8324</c:v>
                </c:pt>
                <c:pt idx="1564">
                  <c:v>7064</c:v>
                </c:pt>
                <c:pt idx="1565">
                  <c:v>8396</c:v>
                </c:pt>
                <c:pt idx="1566">
                  <c:v>6700</c:v>
                </c:pt>
                <c:pt idx="1567">
                  <c:v>6847</c:v>
                </c:pt>
                <c:pt idx="1568">
                  <c:v>8767</c:v>
                </c:pt>
                <c:pt idx="1569">
                  <c:v>8620</c:v>
                </c:pt>
                <c:pt idx="1570">
                  <c:v>7948</c:v>
                </c:pt>
                <c:pt idx="1571">
                  <c:v>6571</c:v>
                </c:pt>
                <c:pt idx="1572">
                  <c:v>6262</c:v>
                </c:pt>
                <c:pt idx="1573">
                  <c:v>15778</c:v>
                </c:pt>
                <c:pt idx="1574">
                  <c:v>12004</c:v>
                </c:pt>
                <c:pt idx="1575">
                  <c:v>10720</c:v>
                </c:pt>
                <c:pt idx="1576">
                  <c:v>11412</c:v>
                </c:pt>
                <c:pt idx="1577">
                  <c:v>10880</c:v>
                </c:pt>
                <c:pt idx="1578">
                  <c:v>12281</c:v>
                </c:pt>
                <c:pt idx="1579">
                  <c:v>10221</c:v>
                </c:pt>
                <c:pt idx="1580">
                  <c:v>12788</c:v>
                </c:pt>
                <c:pt idx="1581">
                  <c:v>10292</c:v>
                </c:pt>
                <c:pt idx="1582">
                  <c:v>11515</c:v>
                </c:pt>
                <c:pt idx="1583">
                  <c:v>12514</c:v>
                </c:pt>
                <c:pt idx="1584">
                  <c:v>13219</c:v>
                </c:pt>
                <c:pt idx="1585">
                  <c:v>12295</c:v>
                </c:pt>
                <c:pt idx="1586">
                  <c:v>12806</c:v>
                </c:pt>
                <c:pt idx="1587">
                  <c:v>10938</c:v>
                </c:pt>
                <c:pt idx="1588">
                  <c:v>13803</c:v>
                </c:pt>
                <c:pt idx="1589">
                  <c:v>12105</c:v>
                </c:pt>
                <c:pt idx="1590">
                  <c:v>13193</c:v>
                </c:pt>
                <c:pt idx="1591">
                  <c:v>12632</c:v>
                </c:pt>
                <c:pt idx="1592">
                  <c:v>12662</c:v>
                </c:pt>
                <c:pt idx="1593">
                  <c:v>12291</c:v>
                </c:pt>
                <c:pt idx="1594">
                  <c:v>10995</c:v>
                </c:pt>
                <c:pt idx="1595">
                  <c:v>11284</c:v>
                </c:pt>
                <c:pt idx="1596">
                  <c:v>11013</c:v>
                </c:pt>
                <c:pt idx="1597">
                  <c:v>10936</c:v>
                </c:pt>
                <c:pt idx="1598">
                  <c:v>13682</c:v>
                </c:pt>
                <c:pt idx="1599">
                  <c:v>11777</c:v>
                </c:pt>
                <c:pt idx="1600">
                  <c:v>11539</c:v>
                </c:pt>
                <c:pt idx="1601">
                  <c:v>11100</c:v>
                </c:pt>
                <c:pt idx="1602">
                  <c:v>12675</c:v>
                </c:pt>
                <c:pt idx="1603">
                  <c:v>14018</c:v>
                </c:pt>
                <c:pt idx="1604">
                  <c:v>12727</c:v>
                </c:pt>
                <c:pt idx="1605">
                  <c:v>12420</c:v>
                </c:pt>
                <c:pt idx="1606">
                  <c:v>11616</c:v>
                </c:pt>
                <c:pt idx="1607">
                  <c:v>11623</c:v>
                </c:pt>
                <c:pt idx="1608">
                  <c:v>11222</c:v>
                </c:pt>
                <c:pt idx="1609">
                  <c:v>10086</c:v>
                </c:pt>
                <c:pt idx="1610">
                  <c:v>10455</c:v>
                </c:pt>
                <c:pt idx="1611">
                  <c:v>8407</c:v>
                </c:pt>
                <c:pt idx="1612">
                  <c:v>10109</c:v>
                </c:pt>
                <c:pt idx="1613">
                  <c:v>11737</c:v>
                </c:pt>
                <c:pt idx="1614">
                  <c:v>11568</c:v>
                </c:pt>
                <c:pt idx="1615">
                  <c:v>12330</c:v>
                </c:pt>
                <c:pt idx="1616">
                  <c:v>13505</c:v>
                </c:pt>
                <c:pt idx="1617">
                  <c:v>12732</c:v>
                </c:pt>
                <c:pt idx="1618">
                  <c:v>13302</c:v>
                </c:pt>
                <c:pt idx="1619">
                  <c:v>12756</c:v>
                </c:pt>
                <c:pt idx="1620">
                  <c:v>9748</c:v>
                </c:pt>
                <c:pt idx="1621">
                  <c:v>11527</c:v>
                </c:pt>
                <c:pt idx="1622">
                  <c:v>10913</c:v>
                </c:pt>
                <c:pt idx="1623">
                  <c:v>12577</c:v>
                </c:pt>
                <c:pt idx="1624">
                  <c:v>10038</c:v>
                </c:pt>
                <c:pt idx="1625">
                  <c:v>11612</c:v>
                </c:pt>
                <c:pt idx="1626">
                  <c:v>14790</c:v>
                </c:pt>
                <c:pt idx="1627">
                  <c:v>11855</c:v>
                </c:pt>
                <c:pt idx="1628">
                  <c:v>12390</c:v>
                </c:pt>
                <c:pt idx="1629">
                  <c:v>13415</c:v>
                </c:pt>
                <c:pt idx="1630">
                  <c:v>10849</c:v>
                </c:pt>
                <c:pt idx="1631">
                  <c:v>10326</c:v>
                </c:pt>
                <c:pt idx="1632">
                  <c:v>9309</c:v>
                </c:pt>
                <c:pt idx="1633">
                  <c:v>14305</c:v>
                </c:pt>
                <c:pt idx="1634">
                  <c:v>10914</c:v>
                </c:pt>
                <c:pt idx="1635">
                  <c:v>12318</c:v>
                </c:pt>
                <c:pt idx="1636">
                  <c:v>9601</c:v>
                </c:pt>
                <c:pt idx="1637">
                  <c:v>11795</c:v>
                </c:pt>
                <c:pt idx="1638">
                  <c:v>12654</c:v>
                </c:pt>
                <c:pt idx="1639">
                  <c:v>12395</c:v>
                </c:pt>
                <c:pt idx="1640">
                  <c:v>11908</c:v>
                </c:pt>
                <c:pt idx="1641">
                  <c:v>11774</c:v>
                </c:pt>
                <c:pt idx="1642">
                  <c:v>10896</c:v>
                </c:pt>
                <c:pt idx="1643">
                  <c:v>11133</c:v>
                </c:pt>
                <c:pt idx="1644">
                  <c:v>11207</c:v>
                </c:pt>
                <c:pt idx="1645">
                  <c:v>11778</c:v>
                </c:pt>
                <c:pt idx="1646">
                  <c:v>12211</c:v>
                </c:pt>
                <c:pt idx="1647">
                  <c:v>11576</c:v>
                </c:pt>
                <c:pt idx="1648">
                  <c:v>14151</c:v>
                </c:pt>
                <c:pt idx="1649">
                  <c:v>13289</c:v>
                </c:pt>
                <c:pt idx="1650">
                  <c:v>13559</c:v>
                </c:pt>
                <c:pt idx="1651">
                  <c:v>10331</c:v>
                </c:pt>
                <c:pt idx="1652">
                  <c:v>8979</c:v>
                </c:pt>
                <c:pt idx="1653">
                  <c:v>8383</c:v>
                </c:pt>
                <c:pt idx="1654">
                  <c:v>6933</c:v>
                </c:pt>
                <c:pt idx="1655">
                  <c:v>8498</c:v>
                </c:pt>
                <c:pt idx="1656">
                  <c:v>6720</c:v>
                </c:pt>
                <c:pt idx="1657">
                  <c:v>6556</c:v>
                </c:pt>
                <c:pt idx="1658">
                  <c:v>8713</c:v>
                </c:pt>
                <c:pt idx="1659">
                  <c:v>8550</c:v>
                </c:pt>
                <c:pt idx="1660">
                  <c:v>7744</c:v>
                </c:pt>
                <c:pt idx="1661">
                  <c:v>6438</c:v>
                </c:pt>
                <c:pt idx="1662">
                  <c:v>6042</c:v>
                </c:pt>
                <c:pt idx="1663">
                  <c:v>8960</c:v>
                </c:pt>
                <c:pt idx="1664">
                  <c:v>6858</c:v>
                </c:pt>
                <c:pt idx="1665">
                  <c:v>7163</c:v>
                </c:pt>
                <c:pt idx="1666">
                  <c:v>7371</c:v>
                </c:pt>
                <c:pt idx="1667">
                  <c:v>7110</c:v>
                </c:pt>
                <c:pt idx="1668">
                  <c:v>8477</c:v>
                </c:pt>
                <c:pt idx="1669">
                  <c:v>7496</c:v>
                </c:pt>
                <c:pt idx="1670">
                  <c:v>7314</c:v>
                </c:pt>
                <c:pt idx="1671">
                  <c:v>6508</c:v>
                </c:pt>
                <c:pt idx="1672">
                  <c:v>6607</c:v>
                </c:pt>
                <c:pt idx="1673">
                  <c:v>8289</c:v>
                </c:pt>
                <c:pt idx="1674">
                  <c:v>7717</c:v>
                </c:pt>
                <c:pt idx="1675">
                  <c:v>7687</c:v>
                </c:pt>
                <c:pt idx="1676">
                  <c:v>6740</c:v>
                </c:pt>
                <c:pt idx="1677">
                  <c:v>7266</c:v>
                </c:pt>
                <c:pt idx="1678">
                  <c:v>8504</c:v>
                </c:pt>
                <c:pt idx="1679">
                  <c:v>7963</c:v>
                </c:pt>
                <c:pt idx="1680">
                  <c:v>7450</c:v>
                </c:pt>
                <c:pt idx="1681">
                  <c:v>6943</c:v>
                </c:pt>
                <c:pt idx="1682">
                  <c:v>7662</c:v>
                </c:pt>
                <c:pt idx="1683">
                  <c:v>8086</c:v>
                </c:pt>
                <c:pt idx="1684">
                  <c:v>6950</c:v>
                </c:pt>
                <c:pt idx="1685">
                  <c:v>8252</c:v>
                </c:pt>
                <c:pt idx="1686">
                  <c:v>6615</c:v>
                </c:pt>
                <c:pt idx="1687">
                  <c:v>6514</c:v>
                </c:pt>
                <c:pt idx="1688">
                  <c:v>8536</c:v>
                </c:pt>
                <c:pt idx="1689">
                  <c:v>8447</c:v>
                </c:pt>
                <c:pt idx="1690">
                  <c:v>7821</c:v>
                </c:pt>
                <c:pt idx="1691">
                  <c:v>6570</c:v>
                </c:pt>
                <c:pt idx="1692">
                  <c:v>6078</c:v>
                </c:pt>
                <c:pt idx="1693">
                  <c:v>13472</c:v>
                </c:pt>
                <c:pt idx="1694">
                  <c:v>8524</c:v>
                </c:pt>
                <c:pt idx="1695">
                  <c:v>7552</c:v>
                </c:pt>
                <c:pt idx="1696">
                  <c:v>7491</c:v>
                </c:pt>
                <c:pt idx="1697">
                  <c:v>7273</c:v>
                </c:pt>
                <c:pt idx="1698">
                  <c:v>8428</c:v>
                </c:pt>
                <c:pt idx="1699">
                  <c:v>7646</c:v>
                </c:pt>
                <c:pt idx="1700">
                  <c:v>7452</c:v>
                </c:pt>
                <c:pt idx="1701">
                  <c:v>6352</c:v>
                </c:pt>
                <c:pt idx="1702">
                  <c:v>6708</c:v>
                </c:pt>
                <c:pt idx="1703">
                  <c:v>8411</c:v>
                </c:pt>
                <c:pt idx="1704">
                  <c:v>7897</c:v>
                </c:pt>
                <c:pt idx="1705">
                  <c:v>7840</c:v>
                </c:pt>
                <c:pt idx="1706">
                  <c:v>6752</c:v>
                </c:pt>
                <c:pt idx="1707">
                  <c:v>7329</c:v>
                </c:pt>
                <c:pt idx="1708">
                  <c:v>8698</c:v>
                </c:pt>
                <c:pt idx="1709">
                  <c:v>8243</c:v>
                </c:pt>
                <c:pt idx="1710">
                  <c:v>7559</c:v>
                </c:pt>
                <c:pt idx="1711">
                  <c:v>6985</c:v>
                </c:pt>
                <c:pt idx="1712">
                  <c:v>7724</c:v>
                </c:pt>
                <c:pt idx="1713">
                  <c:v>8301</c:v>
                </c:pt>
                <c:pt idx="1714">
                  <c:v>7136</c:v>
                </c:pt>
                <c:pt idx="1715">
                  <c:v>8346</c:v>
                </c:pt>
                <c:pt idx="1716">
                  <c:v>6657</c:v>
                </c:pt>
                <c:pt idx="1717">
                  <c:v>6617</c:v>
                </c:pt>
                <c:pt idx="1718">
                  <c:v>8661</c:v>
                </c:pt>
                <c:pt idx="1719">
                  <c:v>8599</c:v>
                </c:pt>
                <c:pt idx="1720">
                  <c:v>7827</c:v>
                </c:pt>
                <c:pt idx="1721">
                  <c:v>6593</c:v>
                </c:pt>
                <c:pt idx="1722">
                  <c:v>6096</c:v>
                </c:pt>
                <c:pt idx="1723">
                  <c:v>9210</c:v>
                </c:pt>
                <c:pt idx="1724">
                  <c:v>7204</c:v>
                </c:pt>
                <c:pt idx="1725">
                  <c:v>7487</c:v>
                </c:pt>
                <c:pt idx="1726">
                  <c:v>7327</c:v>
                </c:pt>
                <c:pt idx="1727">
                  <c:v>7136</c:v>
                </c:pt>
                <c:pt idx="1728">
                  <c:v>8306</c:v>
                </c:pt>
                <c:pt idx="1729">
                  <c:v>7686</c:v>
                </c:pt>
                <c:pt idx="1730">
                  <c:v>7369</c:v>
                </c:pt>
                <c:pt idx="1731">
                  <c:v>6296</c:v>
                </c:pt>
                <c:pt idx="1732">
                  <c:v>6718</c:v>
                </c:pt>
                <c:pt idx="1733">
                  <c:v>8435</c:v>
                </c:pt>
                <c:pt idx="1734">
                  <c:v>7800</c:v>
                </c:pt>
                <c:pt idx="1735">
                  <c:v>7824</c:v>
                </c:pt>
                <c:pt idx="1736">
                  <c:v>6747</c:v>
                </c:pt>
                <c:pt idx="1737">
                  <c:v>7193</c:v>
                </c:pt>
                <c:pt idx="1738">
                  <c:v>8512</c:v>
                </c:pt>
                <c:pt idx="1739">
                  <c:v>8025</c:v>
                </c:pt>
                <c:pt idx="1740">
                  <c:v>7480</c:v>
                </c:pt>
                <c:pt idx="1741">
                  <c:v>7208</c:v>
                </c:pt>
                <c:pt idx="1742">
                  <c:v>7666</c:v>
                </c:pt>
                <c:pt idx="1743">
                  <c:v>8361</c:v>
                </c:pt>
                <c:pt idx="1744">
                  <c:v>6814</c:v>
                </c:pt>
                <c:pt idx="1745">
                  <c:v>8846</c:v>
                </c:pt>
                <c:pt idx="1746">
                  <c:v>6595</c:v>
                </c:pt>
                <c:pt idx="1747">
                  <c:v>6631</c:v>
                </c:pt>
                <c:pt idx="1748">
                  <c:v>8639</c:v>
                </c:pt>
                <c:pt idx="1749">
                  <c:v>8538</c:v>
                </c:pt>
                <c:pt idx="1750">
                  <c:v>7873</c:v>
                </c:pt>
                <c:pt idx="1751">
                  <c:v>6496</c:v>
                </c:pt>
                <c:pt idx="1752">
                  <c:v>6049</c:v>
                </c:pt>
                <c:pt idx="1753">
                  <c:v>11142</c:v>
                </c:pt>
                <c:pt idx="1754">
                  <c:v>7225</c:v>
                </c:pt>
                <c:pt idx="1755">
                  <c:v>7564</c:v>
                </c:pt>
                <c:pt idx="1756">
                  <c:v>7400</c:v>
                </c:pt>
                <c:pt idx="1757">
                  <c:v>7065</c:v>
                </c:pt>
                <c:pt idx="1758">
                  <c:v>8320</c:v>
                </c:pt>
                <c:pt idx="1759">
                  <c:v>7690</c:v>
                </c:pt>
                <c:pt idx="1760">
                  <c:v>7430</c:v>
                </c:pt>
                <c:pt idx="1761">
                  <c:v>6330</c:v>
                </c:pt>
                <c:pt idx="1762">
                  <c:v>6637</c:v>
                </c:pt>
                <c:pt idx="1763">
                  <c:v>8353</c:v>
                </c:pt>
                <c:pt idx="1764">
                  <c:v>7931</c:v>
                </c:pt>
                <c:pt idx="1765">
                  <c:v>7739</c:v>
                </c:pt>
                <c:pt idx="1766">
                  <c:v>6836</c:v>
                </c:pt>
                <c:pt idx="1767">
                  <c:v>7227</c:v>
                </c:pt>
                <c:pt idx="1768">
                  <c:v>8500</c:v>
                </c:pt>
                <c:pt idx="1769">
                  <c:v>8322</c:v>
                </c:pt>
                <c:pt idx="1770">
                  <c:v>7483</c:v>
                </c:pt>
                <c:pt idx="1771">
                  <c:v>7041</c:v>
                </c:pt>
                <c:pt idx="1772">
                  <c:v>7690</c:v>
                </c:pt>
                <c:pt idx="1773">
                  <c:v>8355</c:v>
                </c:pt>
                <c:pt idx="1774">
                  <c:v>6873</c:v>
                </c:pt>
                <c:pt idx="1775">
                  <c:v>8580</c:v>
                </c:pt>
                <c:pt idx="1776">
                  <c:v>6668</c:v>
                </c:pt>
                <c:pt idx="1777">
                  <c:v>6653</c:v>
                </c:pt>
                <c:pt idx="1778">
                  <c:v>8723</c:v>
                </c:pt>
                <c:pt idx="1779">
                  <c:v>8607</c:v>
                </c:pt>
                <c:pt idx="1780">
                  <c:v>7803</c:v>
                </c:pt>
                <c:pt idx="1781">
                  <c:v>6531</c:v>
                </c:pt>
                <c:pt idx="1782">
                  <c:v>6104</c:v>
                </c:pt>
                <c:pt idx="1783">
                  <c:v>9372</c:v>
                </c:pt>
                <c:pt idx="1784">
                  <c:v>7229</c:v>
                </c:pt>
                <c:pt idx="1785">
                  <c:v>7487</c:v>
                </c:pt>
                <c:pt idx="1786">
                  <c:v>7491</c:v>
                </c:pt>
                <c:pt idx="1787">
                  <c:v>7134</c:v>
                </c:pt>
                <c:pt idx="1788">
                  <c:v>8425</c:v>
                </c:pt>
                <c:pt idx="1789">
                  <c:v>7615</c:v>
                </c:pt>
                <c:pt idx="1790">
                  <c:v>7518</c:v>
                </c:pt>
                <c:pt idx="1791">
                  <c:v>6387</c:v>
                </c:pt>
                <c:pt idx="1792">
                  <c:v>6784</c:v>
                </c:pt>
                <c:pt idx="1793">
                  <c:v>8518</c:v>
                </c:pt>
                <c:pt idx="1794">
                  <c:v>7959</c:v>
                </c:pt>
                <c:pt idx="1795">
                  <c:v>7790</c:v>
                </c:pt>
                <c:pt idx="1796">
                  <c:v>6790</c:v>
                </c:pt>
                <c:pt idx="1797">
                  <c:v>7360</c:v>
                </c:pt>
                <c:pt idx="1798">
                  <c:v>8707</c:v>
                </c:pt>
                <c:pt idx="1799">
                  <c:v>8114</c:v>
                </c:pt>
                <c:pt idx="1800">
                  <c:v>7477</c:v>
                </c:pt>
                <c:pt idx="1801">
                  <c:v>7041</c:v>
                </c:pt>
                <c:pt idx="1802">
                  <c:v>7607</c:v>
                </c:pt>
                <c:pt idx="1803">
                  <c:v>8309</c:v>
                </c:pt>
                <c:pt idx="1804">
                  <c:v>6792</c:v>
                </c:pt>
                <c:pt idx="1805">
                  <c:v>7830</c:v>
                </c:pt>
                <c:pt idx="1806">
                  <c:v>6863</c:v>
                </c:pt>
                <c:pt idx="1807">
                  <c:v>7260</c:v>
                </c:pt>
                <c:pt idx="1808">
                  <c:v>8726</c:v>
                </c:pt>
                <c:pt idx="1809">
                  <c:v>8523</c:v>
                </c:pt>
                <c:pt idx="1810">
                  <c:v>7890</c:v>
                </c:pt>
                <c:pt idx="1811">
                  <c:v>6605</c:v>
                </c:pt>
                <c:pt idx="1812">
                  <c:v>6179</c:v>
                </c:pt>
                <c:pt idx="1813">
                  <c:v>10819</c:v>
                </c:pt>
                <c:pt idx="1814">
                  <c:v>7299</c:v>
                </c:pt>
                <c:pt idx="1815">
                  <c:v>7673</c:v>
                </c:pt>
                <c:pt idx="1816">
                  <c:v>7262</c:v>
                </c:pt>
                <c:pt idx="1817">
                  <c:v>7124</c:v>
                </c:pt>
                <c:pt idx="1818">
                  <c:v>8515</c:v>
                </c:pt>
                <c:pt idx="1819">
                  <c:v>7666</c:v>
                </c:pt>
                <c:pt idx="1820">
                  <c:v>7404</c:v>
                </c:pt>
                <c:pt idx="1821">
                  <c:v>6402</c:v>
                </c:pt>
                <c:pt idx="1822">
                  <c:v>6740</c:v>
                </c:pt>
                <c:pt idx="1823">
                  <c:v>8397</c:v>
                </c:pt>
                <c:pt idx="1824">
                  <c:v>7986</c:v>
                </c:pt>
                <c:pt idx="1825">
                  <c:v>7803</c:v>
                </c:pt>
                <c:pt idx="1826">
                  <c:v>6797</c:v>
                </c:pt>
                <c:pt idx="1827">
                  <c:v>7211</c:v>
                </c:pt>
                <c:pt idx="1828">
                  <c:v>8527</c:v>
                </c:pt>
                <c:pt idx="1829">
                  <c:v>8121</c:v>
                </c:pt>
                <c:pt idx="1830">
                  <c:v>7464</c:v>
                </c:pt>
                <c:pt idx="1831">
                  <c:v>7111</c:v>
                </c:pt>
                <c:pt idx="1832">
                  <c:v>7621</c:v>
                </c:pt>
                <c:pt idx="1833">
                  <c:v>8534</c:v>
                </c:pt>
                <c:pt idx="1834">
                  <c:v>6879</c:v>
                </c:pt>
                <c:pt idx="1835">
                  <c:v>7879</c:v>
                </c:pt>
                <c:pt idx="1836">
                  <c:v>6603</c:v>
                </c:pt>
                <c:pt idx="1837">
                  <c:v>6674</c:v>
                </c:pt>
                <c:pt idx="1838">
                  <c:v>8718</c:v>
                </c:pt>
                <c:pt idx="1839">
                  <c:v>8786</c:v>
                </c:pt>
                <c:pt idx="1840">
                  <c:v>7813</c:v>
                </c:pt>
                <c:pt idx="1841">
                  <c:v>6511</c:v>
                </c:pt>
                <c:pt idx="1842">
                  <c:v>6058</c:v>
                </c:pt>
                <c:pt idx="1843">
                  <c:v>9427</c:v>
                </c:pt>
                <c:pt idx="1844">
                  <c:v>7135</c:v>
                </c:pt>
                <c:pt idx="1845">
                  <c:v>7671</c:v>
                </c:pt>
                <c:pt idx="1846">
                  <c:v>7397</c:v>
                </c:pt>
                <c:pt idx="1847">
                  <c:v>7389</c:v>
                </c:pt>
                <c:pt idx="1848">
                  <c:v>8626</c:v>
                </c:pt>
                <c:pt idx="1849">
                  <c:v>7677</c:v>
                </c:pt>
                <c:pt idx="1850">
                  <c:v>7446</c:v>
                </c:pt>
                <c:pt idx="1851">
                  <c:v>6436</c:v>
                </c:pt>
                <c:pt idx="1852">
                  <c:v>6740</c:v>
                </c:pt>
                <c:pt idx="1853">
                  <c:v>8463</c:v>
                </c:pt>
                <c:pt idx="1854">
                  <c:v>7904</c:v>
                </c:pt>
                <c:pt idx="1855">
                  <c:v>7755</c:v>
                </c:pt>
                <c:pt idx="1856">
                  <c:v>6959</c:v>
                </c:pt>
                <c:pt idx="1857">
                  <c:v>7251</c:v>
                </c:pt>
                <c:pt idx="1858">
                  <c:v>8564</c:v>
                </c:pt>
                <c:pt idx="1859">
                  <c:v>7964</c:v>
                </c:pt>
                <c:pt idx="1860">
                  <c:v>7513</c:v>
                </c:pt>
                <c:pt idx="1861">
                  <c:v>7109</c:v>
                </c:pt>
                <c:pt idx="1862">
                  <c:v>7625</c:v>
                </c:pt>
                <c:pt idx="1863">
                  <c:v>8402</c:v>
                </c:pt>
                <c:pt idx="1864">
                  <c:v>6772</c:v>
                </c:pt>
                <c:pt idx="1865">
                  <c:v>7535</c:v>
                </c:pt>
                <c:pt idx="1866">
                  <c:v>6418</c:v>
                </c:pt>
                <c:pt idx="1867">
                  <c:v>6749</c:v>
                </c:pt>
                <c:pt idx="1868">
                  <c:v>8792</c:v>
                </c:pt>
                <c:pt idx="1869">
                  <c:v>8517</c:v>
                </c:pt>
                <c:pt idx="1870">
                  <c:v>7831</c:v>
                </c:pt>
                <c:pt idx="1871">
                  <c:v>6601</c:v>
                </c:pt>
                <c:pt idx="1872">
                  <c:v>6191</c:v>
                </c:pt>
                <c:pt idx="1873">
                  <c:v>11089</c:v>
                </c:pt>
                <c:pt idx="1874">
                  <c:v>7317</c:v>
                </c:pt>
                <c:pt idx="1875">
                  <c:v>7611</c:v>
                </c:pt>
                <c:pt idx="1876">
                  <c:v>7403</c:v>
                </c:pt>
                <c:pt idx="1877">
                  <c:v>7382</c:v>
                </c:pt>
                <c:pt idx="1878">
                  <c:v>8769</c:v>
                </c:pt>
                <c:pt idx="1879">
                  <c:v>7771</c:v>
                </c:pt>
                <c:pt idx="1880">
                  <c:v>7449</c:v>
                </c:pt>
                <c:pt idx="1881">
                  <c:v>6390</c:v>
                </c:pt>
                <c:pt idx="1882">
                  <c:v>6795</c:v>
                </c:pt>
                <c:pt idx="1883">
                  <c:v>8425</c:v>
                </c:pt>
                <c:pt idx="1884">
                  <c:v>7887</c:v>
                </c:pt>
                <c:pt idx="1885">
                  <c:v>7752</c:v>
                </c:pt>
                <c:pt idx="1886">
                  <c:v>6816</c:v>
                </c:pt>
                <c:pt idx="1887">
                  <c:v>7301</c:v>
                </c:pt>
                <c:pt idx="1888">
                  <c:v>8649</c:v>
                </c:pt>
                <c:pt idx="1889">
                  <c:v>8265</c:v>
                </c:pt>
                <c:pt idx="1890">
                  <c:v>7550</c:v>
                </c:pt>
                <c:pt idx="1891">
                  <c:v>7080</c:v>
                </c:pt>
                <c:pt idx="1892">
                  <c:v>7561</c:v>
                </c:pt>
                <c:pt idx="1893">
                  <c:v>8370</c:v>
                </c:pt>
                <c:pt idx="1894">
                  <c:v>6794</c:v>
                </c:pt>
                <c:pt idx="1895">
                  <c:v>7473</c:v>
                </c:pt>
                <c:pt idx="1896">
                  <c:v>6395</c:v>
                </c:pt>
                <c:pt idx="1897">
                  <c:v>6733</c:v>
                </c:pt>
                <c:pt idx="1898">
                  <c:v>8773</c:v>
                </c:pt>
                <c:pt idx="1899">
                  <c:v>8454</c:v>
                </c:pt>
                <c:pt idx="1900">
                  <c:v>7735</c:v>
                </c:pt>
                <c:pt idx="1901">
                  <c:v>6711</c:v>
                </c:pt>
                <c:pt idx="1902">
                  <c:v>6106</c:v>
                </c:pt>
                <c:pt idx="1903">
                  <c:v>10535</c:v>
                </c:pt>
                <c:pt idx="1904">
                  <c:v>7251</c:v>
                </c:pt>
                <c:pt idx="1905">
                  <c:v>7457</c:v>
                </c:pt>
                <c:pt idx="1906">
                  <c:v>7449</c:v>
                </c:pt>
                <c:pt idx="1907">
                  <c:v>7255</c:v>
                </c:pt>
                <c:pt idx="1908">
                  <c:v>8780</c:v>
                </c:pt>
                <c:pt idx="1909">
                  <c:v>7613</c:v>
                </c:pt>
                <c:pt idx="1910">
                  <c:v>7457</c:v>
                </c:pt>
                <c:pt idx="1911">
                  <c:v>6321</c:v>
                </c:pt>
                <c:pt idx="1912">
                  <c:v>6755</c:v>
                </c:pt>
                <c:pt idx="1913">
                  <c:v>8435</c:v>
                </c:pt>
                <c:pt idx="1914">
                  <c:v>7879</c:v>
                </c:pt>
                <c:pt idx="1915">
                  <c:v>7948</c:v>
                </c:pt>
                <c:pt idx="1916">
                  <c:v>6811</c:v>
                </c:pt>
                <c:pt idx="1917">
                  <c:v>7254</c:v>
                </c:pt>
                <c:pt idx="1918">
                  <c:v>8472</c:v>
                </c:pt>
                <c:pt idx="1919">
                  <c:v>8041</c:v>
                </c:pt>
                <c:pt idx="1920">
                  <c:v>7681</c:v>
                </c:pt>
                <c:pt idx="1921">
                  <c:v>7074</c:v>
                </c:pt>
                <c:pt idx="1922">
                  <c:v>7555</c:v>
                </c:pt>
                <c:pt idx="1923">
                  <c:v>8556</c:v>
                </c:pt>
                <c:pt idx="1924">
                  <c:v>6727</c:v>
                </c:pt>
                <c:pt idx="1925">
                  <c:v>7659</c:v>
                </c:pt>
                <c:pt idx="1926">
                  <c:v>6447</c:v>
                </c:pt>
                <c:pt idx="1927">
                  <c:v>6777</c:v>
                </c:pt>
                <c:pt idx="1928">
                  <c:v>8686</c:v>
                </c:pt>
                <c:pt idx="1929">
                  <c:v>8441</c:v>
                </c:pt>
                <c:pt idx="1930">
                  <c:v>7750</c:v>
                </c:pt>
                <c:pt idx="1931">
                  <c:v>6501</c:v>
                </c:pt>
                <c:pt idx="1932">
                  <c:v>6084</c:v>
                </c:pt>
                <c:pt idx="1933">
                  <c:v>11889</c:v>
                </c:pt>
                <c:pt idx="1934">
                  <c:v>7766</c:v>
                </c:pt>
                <c:pt idx="1935">
                  <c:v>7540</c:v>
                </c:pt>
                <c:pt idx="1936">
                  <c:v>7320</c:v>
                </c:pt>
                <c:pt idx="1937">
                  <c:v>7301</c:v>
                </c:pt>
                <c:pt idx="1938">
                  <c:v>8935</c:v>
                </c:pt>
                <c:pt idx="1939">
                  <c:v>7744</c:v>
                </c:pt>
                <c:pt idx="1940">
                  <c:v>7426</c:v>
                </c:pt>
                <c:pt idx="1941">
                  <c:v>6405</c:v>
                </c:pt>
                <c:pt idx="1942">
                  <c:v>6715</c:v>
                </c:pt>
                <c:pt idx="1943">
                  <c:v>8600</c:v>
                </c:pt>
                <c:pt idx="1944">
                  <c:v>7880</c:v>
                </c:pt>
                <c:pt idx="1945">
                  <c:v>7861</c:v>
                </c:pt>
                <c:pt idx="1946">
                  <c:v>7042</c:v>
                </c:pt>
                <c:pt idx="1947">
                  <c:v>7327</c:v>
                </c:pt>
                <c:pt idx="1948">
                  <c:v>8706</c:v>
                </c:pt>
                <c:pt idx="1949">
                  <c:v>7950</c:v>
                </c:pt>
                <c:pt idx="1950">
                  <c:v>7661</c:v>
                </c:pt>
                <c:pt idx="1951">
                  <c:v>7121</c:v>
                </c:pt>
                <c:pt idx="1952">
                  <c:v>7635</c:v>
                </c:pt>
                <c:pt idx="1953">
                  <c:v>8498</c:v>
                </c:pt>
                <c:pt idx="1954">
                  <c:v>6802</c:v>
                </c:pt>
                <c:pt idx="1955">
                  <c:v>7536</c:v>
                </c:pt>
                <c:pt idx="1956">
                  <c:v>6554</c:v>
                </c:pt>
                <c:pt idx="1957">
                  <c:v>6808</c:v>
                </c:pt>
                <c:pt idx="1958">
                  <c:v>8826</c:v>
                </c:pt>
                <c:pt idx="1959">
                  <c:v>8675</c:v>
                </c:pt>
                <c:pt idx="1960">
                  <c:v>7793</c:v>
                </c:pt>
                <c:pt idx="1961">
                  <c:v>6629</c:v>
                </c:pt>
                <c:pt idx="1962">
                  <c:v>6112</c:v>
                </c:pt>
                <c:pt idx="1963">
                  <c:v>10583</c:v>
                </c:pt>
                <c:pt idx="1964">
                  <c:v>7405</c:v>
                </c:pt>
                <c:pt idx="1965">
                  <c:v>7756</c:v>
                </c:pt>
                <c:pt idx="1966">
                  <c:v>7484</c:v>
                </c:pt>
                <c:pt idx="1967">
                  <c:v>7329</c:v>
                </c:pt>
                <c:pt idx="1968">
                  <c:v>8933</c:v>
                </c:pt>
                <c:pt idx="1969">
                  <c:v>7835</c:v>
                </c:pt>
                <c:pt idx="1970">
                  <c:v>7438</c:v>
                </c:pt>
                <c:pt idx="1971">
                  <c:v>6335</c:v>
                </c:pt>
                <c:pt idx="1972">
                  <c:v>6769</c:v>
                </c:pt>
                <c:pt idx="1973">
                  <c:v>8706</c:v>
                </c:pt>
                <c:pt idx="1974">
                  <c:v>8017</c:v>
                </c:pt>
                <c:pt idx="1975">
                  <c:v>7818</c:v>
                </c:pt>
                <c:pt idx="1976">
                  <c:v>6927</c:v>
                </c:pt>
                <c:pt idx="1977">
                  <c:v>7311</c:v>
                </c:pt>
                <c:pt idx="1978">
                  <c:v>8794</c:v>
                </c:pt>
                <c:pt idx="1979">
                  <c:v>8236</c:v>
                </c:pt>
                <c:pt idx="1980">
                  <c:v>7709</c:v>
                </c:pt>
                <c:pt idx="1981">
                  <c:v>7115</c:v>
                </c:pt>
                <c:pt idx="1982">
                  <c:v>7606</c:v>
                </c:pt>
                <c:pt idx="1983">
                  <c:v>8446</c:v>
                </c:pt>
                <c:pt idx="1984">
                  <c:v>6824</c:v>
                </c:pt>
                <c:pt idx="1985">
                  <c:v>7554</c:v>
                </c:pt>
                <c:pt idx="1986">
                  <c:v>6507</c:v>
                </c:pt>
                <c:pt idx="1987">
                  <c:v>6768</c:v>
                </c:pt>
                <c:pt idx="1988">
                  <c:v>8792</c:v>
                </c:pt>
                <c:pt idx="1989">
                  <c:v>8568</c:v>
                </c:pt>
                <c:pt idx="1990">
                  <c:v>7831</c:v>
                </c:pt>
                <c:pt idx="1991">
                  <c:v>6717</c:v>
                </c:pt>
                <c:pt idx="1992">
                  <c:v>6159</c:v>
                </c:pt>
                <c:pt idx="1993">
                  <c:v>12511</c:v>
                </c:pt>
                <c:pt idx="1994">
                  <c:v>7629</c:v>
                </c:pt>
                <c:pt idx="1995">
                  <c:v>7687</c:v>
                </c:pt>
                <c:pt idx="1996">
                  <c:v>7475</c:v>
                </c:pt>
                <c:pt idx="1997">
                  <c:v>7262</c:v>
                </c:pt>
                <c:pt idx="1998">
                  <c:v>9040</c:v>
                </c:pt>
                <c:pt idx="1999">
                  <c:v>7714</c:v>
                </c:pt>
                <c:pt idx="2000">
                  <c:v>7499</c:v>
                </c:pt>
                <c:pt idx="2001">
                  <c:v>6475</c:v>
                </c:pt>
                <c:pt idx="2002">
                  <c:v>6780</c:v>
                </c:pt>
                <c:pt idx="2003">
                  <c:v>8514</c:v>
                </c:pt>
                <c:pt idx="2004">
                  <c:v>7984</c:v>
                </c:pt>
                <c:pt idx="2005">
                  <c:v>7904</c:v>
                </c:pt>
                <c:pt idx="2006">
                  <c:v>6911</c:v>
                </c:pt>
                <c:pt idx="2007">
                  <c:v>7274</c:v>
                </c:pt>
                <c:pt idx="2008">
                  <c:v>8741</c:v>
                </c:pt>
                <c:pt idx="2009">
                  <c:v>8090</c:v>
                </c:pt>
                <c:pt idx="2010">
                  <c:v>7631</c:v>
                </c:pt>
                <c:pt idx="2011">
                  <c:v>7345</c:v>
                </c:pt>
                <c:pt idx="2012">
                  <c:v>7649</c:v>
                </c:pt>
                <c:pt idx="2013">
                  <c:v>8536</c:v>
                </c:pt>
                <c:pt idx="2014">
                  <c:v>6969</c:v>
                </c:pt>
                <c:pt idx="2015">
                  <c:v>7632</c:v>
                </c:pt>
                <c:pt idx="2016">
                  <c:v>6501</c:v>
                </c:pt>
                <c:pt idx="2017">
                  <c:v>6770</c:v>
                </c:pt>
                <c:pt idx="2018">
                  <c:v>8819</c:v>
                </c:pt>
                <c:pt idx="2019">
                  <c:v>8557</c:v>
                </c:pt>
                <c:pt idx="2020">
                  <c:v>7777</c:v>
                </c:pt>
                <c:pt idx="2021">
                  <c:v>6645</c:v>
                </c:pt>
                <c:pt idx="2022">
                  <c:v>6171</c:v>
                </c:pt>
                <c:pt idx="2023">
                  <c:v>10157</c:v>
                </c:pt>
                <c:pt idx="2024">
                  <c:v>7800</c:v>
                </c:pt>
                <c:pt idx="2025">
                  <c:v>7770</c:v>
                </c:pt>
                <c:pt idx="2026">
                  <c:v>7483</c:v>
                </c:pt>
                <c:pt idx="2027">
                  <c:v>7450</c:v>
                </c:pt>
                <c:pt idx="2028">
                  <c:v>8838</c:v>
                </c:pt>
                <c:pt idx="2029">
                  <c:v>7658</c:v>
                </c:pt>
                <c:pt idx="2030">
                  <c:v>7491</c:v>
                </c:pt>
                <c:pt idx="2031">
                  <c:v>6360</c:v>
                </c:pt>
                <c:pt idx="2032">
                  <c:v>6771</c:v>
                </c:pt>
                <c:pt idx="2033">
                  <c:v>8653</c:v>
                </c:pt>
                <c:pt idx="2034">
                  <c:v>7982</c:v>
                </c:pt>
                <c:pt idx="2035">
                  <c:v>7868</c:v>
                </c:pt>
                <c:pt idx="2036">
                  <c:v>6990</c:v>
                </c:pt>
                <c:pt idx="2037">
                  <c:v>7333</c:v>
                </c:pt>
                <c:pt idx="2038">
                  <c:v>8653</c:v>
                </c:pt>
                <c:pt idx="2039">
                  <c:v>8040</c:v>
                </c:pt>
                <c:pt idx="2040">
                  <c:v>7622</c:v>
                </c:pt>
                <c:pt idx="2041">
                  <c:v>7083</c:v>
                </c:pt>
                <c:pt idx="2042">
                  <c:v>7622</c:v>
                </c:pt>
                <c:pt idx="2043">
                  <c:v>8441</c:v>
                </c:pt>
                <c:pt idx="2044">
                  <c:v>6770</c:v>
                </c:pt>
                <c:pt idx="2045">
                  <c:v>7652</c:v>
                </c:pt>
                <c:pt idx="2046">
                  <c:v>6496</c:v>
                </c:pt>
                <c:pt idx="2047">
                  <c:v>6710</c:v>
                </c:pt>
                <c:pt idx="2048">
                  <c:v>8801</c:v>
                </c:pt>
                <c:pt idx="2049">
                  <c:v>8561</c:v>
                </c:pt>
                <c:pt idx="2050">
                  <c:v>7811</c:v>
                </c:pt>
                <c:pt idx="2051">
                  <c:v>6620</c:v>
                </c:pt>
                <c:pt idx="2052">
                  <c:v>6081</c:v>
                </c:pt>
                <c:pt idx="2053">
                  <c:v>11990</c:v>
                </c:pt>
                <c:pt idx="2054">
                  <c:v>7563</c:v>
                </c:pt>
                <c:pt idx="2055">
                  <c:v>7786</c:v>
                </c:pt>
                <c:pt idx="2056">
                  <c:v>7444</c:v>
                </c:pt>
                <c:pt idx="2057">
                  <c:v>7272</c:v>
                </c:pt>
                <c:pt idx="2058">
                  <c:v>8797</c:v>
                </c:pt>
                <c:pt idx="2059">
                  <c:v>7831</c:v>
                </c:pt>
                <c:pt idx="2060">
                  <c:v>7465</c:v>
                </c:pt>
                <c:pt idx="2061">
                  <c:v>6331</c:v>
                </c:pt>
                <c:pt idx="2062">
                  <c:v>6656</c:v>
                </c:pt>
                <c:pt idx="2063">
                  <c:v>8539</c:v>
                </c:pt>
                <c:pt idx="2064">
                  <c:v>8004</c:v>
                </c:pt>
                <c:pt idx="2065">
                  <c:v>7864</c:v>
                </c:pt>
                <c:pt idx="2066">
                  <c:v>6963</c:v>
                </c:pt>
                <c:pt idx="2067">
                  <c:v>7399</c:v>
                </c:pt>
                <c:pt idx="2068">
                  <c:v>8583</c:v>
                </c:pt>
                <c:pt idx="2069">
                  <c:v>8110</c:v>
                </c:pt>
                <c:pt idx="2070">
                  <c:v>7816</c:v>
                </c:pt>
                <c:pt idx="2071">
                  <c:v>7084</c:v>
                </c:pt>
                <c:pt idx="2072">
                  <c:v>7651</c:v>
                </c:pt>
                <c:pt idx="2073">
                  <c:v>8476</c:v>
                </c:pt>
                <c:pt idx="2074">
                  <c:v>6842</c:v>
                </c:pt>
                <c:pt idx="2075">
                  <c:v>7585</c:v>
                </c:pt>
                <c:pt idx="2076">
                  <c:v>6575</c:v>
                </c:pt>
                <c:pt idx="2077">
                  <c:v>6749</c:v>
                </c:pt>
                <c:pt idx="2078">
                  <c:v>8782</c:v>
                </c:pt>
                <c:pt idx="2079">
                  <c:v>8532</c:v>
                </c:pt>
                <c:pt idx="2080">
                  <c:v>7848</c:v>
                </c:pt>
                <c:pt idx="2081">
                  <c:v>6572</c:v>
                </c:pt>
                <c:pt idx="2082">
                  <c:v>6192</c:v>
                </c:pt>
                <c:pt idx="2083">
                  <c:v>10486</c:v>
                </c:pt>
                <c:pt idx="2084">
                  <c:v>7444</c:v>
                </c:pt>
                <c:pt idx="2085">
                  <c:v>7601</c:v>
                </c:pt>
                <c:pt idx="2086">
                  <c:v>7512</c:v>
                </c:pt>
                <c:pt idx="2087">
                  <c:v>7289</c:v>
                </c:pt>
                <c:pt idx="2088">
                  <c:v>8827</c:v>
                </c:pt>
                <c:pt idx="2089">
                  <c:v>7602</c:v>
                </c:pt>
                <c:pt idx="2090">
                  <c:v>7436</c:v>
                </c:pt>
                <c:pt idx="2091">
                  <c:v>6345</c:v>
                </c:pt>
                <c:pt idx="2092">
                  <c:v>6698</c:v>
                </c:pt>
                <c:pt idx="2093">
                  <c:v>8522</c:v>
                </c:pt>
                <c:pt idx="2094">
                  <c:v>7905</c:v>
                </c:pt>
                <c:pt idx="2095">
                  <c:v>7948</c:v>
                </c:pt>
                <c:pt idx="2096">
                  <c:v>6865</c:v>
                </c:pt>
                <c:pt idx="2097">
                  <c:v>7332</c:v>
                </c:pt>
                <c:pt idx="2098">
                  <c:v>8633</c:v>
                </c:pt>
                <c:pt idx="2099">
                  <c:v>8074</c:v>
                </c:pt>
                <c:pt idx="2100">
                  <c:v>7788</c:v>
                </c:pt>
                <c:pt idx="2101">
                  <c:v>7097</c:v>
                </c:pt>
                <c:pt idx="2102">
                  <c:v>7568</c:v>
                </c:pt>
                <c:pt idx="2103">
                  <c:v>8485</c:v>
                </c:pt>
                <c:pt idx="2104">
                  <c:v>6998</c:v>
                </c:pt>
                <c:pt idx="2105">
                  <c:v>7510</c:v>
                </c:pt>
                <c:pt idx="2106">
                  <c:v>6262</c:v>
                </c:pt>
                <c:pt idx="2107">
                  <c:v>6537</c:v>
                </c:pt>
                <c:pt idx="2108">
                  <c:v>8599</c:v>
                </c:pt>
                <c:pt idx="2109">
                  <c:v>8499</c:v>
                </c:pt>
                <c:pt idx="2110">
                  <c:v>7864</c:v>
                </c:pt>
                <c:pt idx="2111">
                  <c:v>6408</c:v>
                </c:pt>
                <c:pt idx="2112">
                  <c:v>6044</c:v>
                </c:pt>
                <c:pt idx="2113">
                  <c:v>12895</c:v>
                </c:pt>
                <c:pt idx="2114">
                  <c:v>7826</c:v>
                </c:pt>
                <c:pt idx="2115">
                  <c:v>7821</c:v>
                </c:pt>
                <c:pt idx="2116">
                  <c:v>7336</c:v>
                </c:pt>
                <c:pt idx="2117">
                  <c:v>7164</c:v>
                </c:pt>
                <c:pt idx="2118">
                  <c:v>8988</c:v>
                </c:pt>
                <c:pt idx="2119">
                  <c:v>7750</c:v>
                </c:pt>
                <c:pt idx="2120">
                  <c:v>7518</c:v>
                </c:pt>
                <c:pt idx="2121">
                  <c:v>6452</c:v>
                </c:pt>
                <c:pt idx="2122">
                  <c:v>6573</c:v>
                </c:pt>
                <c:pt idx="2123">
                  <c:v>8603</c:v>
                </c:pt>
                <c:pt idx="2124">
                  <c:v>8040</c:v>
                </c:pt>
                <c:pt idx="2125">
                  <c:v>7788</c:v>
                </c:pt>
                <c:pt idx="2126">
                  <c:v>6885</c:v>
                </c:pt>
                <c:pt idx="2127">
                  <c:v>7297</c:v>
                </c:pt>
                <c:pt idx="2128">
                  <c:v>8814</c:v>
                </c:pt>
                <c:pt idx="2129">
                  <c:v>8113</c:v>
                </c:pt>
                <c:pt idx="2130">
                  <c:v>7722</c:v>
                </c:pt>
                <c:pt idx="2131">
                  <c:v>7045</c:v>
                </c:pt>
                <c:pt idx="2132">
                  <c:v>7492</c:v>
                </c:pt>
                <c:pt idx="2133">
                  <c:v>8729</c:v>
                </c:pt>
                <c:pt idx="2134">
                  <c:v>6862</c:v>
                </c:pt>
                <c:pt idx="2135">
                  <c:v>7645</c:v>
                </c:pt>
                <c:pt idx="2136">
                  <c:v>6502</c:v>
                </c:pt>
                <c:pt idx="2137">
                  <c:v>6624</c:v>
                </c:pt>
                <c:pt idx="2138">
                  <c:v>8889</c:v>
                </c:pt>
                <c:pt idx="2139">
                  <c:v>8527</c:v>
                </c:pt>
                <c:pt idx="2140">
                  <c:v>7915</c:v>
                </c:pt>
                <c:pt idx="2141">
                  <c:v>6547</c:v>
                </c:pt>
                <c:pt idx="2142">
                  <c:v>6058</c:v>
                </c:pt>
                <c:pt idx="2143">
                  <c:v>10210</c:v>
                </c:pt>
                <c:pt idx="2144">
                  <c:v>7812</c:v>
                </c:pt>
                <c:pt idx="2145">
                  <c:v>7678</c:v>
                </c:pt>
                <c:pt idx="2146">
                  <c:v>7348</c:v>
                </c:pt>
                <c:pt idx="2147">
                  <c:v>7249</c:v>
                </c:pt>
                <c:pt idx="2148">
                  <c:v>8972</c:v>
                </c:pt>
                <c:pt idx="2149">
                  <c:v>7727</c:v>
                </c:pt>
                <c:pt idx="2150">
                  <c:v>7682</c:v>
                </c:pt>
                <c:pt idx="2151">
                  <c:v>6380</c:v>
                </c:pt>
                <c:pt idx="2152">
                  <c:v>6695</c:v>
                </c:pt>
                <c:pt idx="2153">
                  <c:v>8666</c:v>
                </c:pt>
                <c:pt idx="2154">
                  <c:v>8022</c:v>
                </c:pt>
                <c:pt idx="2155">
                  <c:v>7843</c:v>
                </c:pt>
                <c:pt idx="2156">
                  <c:v>6935</c:v>
                </c:pt>
                <c:pt idx="2157">
                  <c:v>7314</c:v>
                </c:pt>
                <c:pt idx="2158">
                  <c:v>8806</c:v>
                </c:pt>
                <c:pt idx="2159">
                  <c:v>7976</c:v>
                </c:pt>
                <c:pt idx="2160">
                  <c:v>8051</c:v>
                </c:pt>
                <c:pt idx="2161">
                  <c:v>7105</c:v>
                </c:pt>
                <c:pt idx="2162">
                  <c:v>7543</c:v>
                </c:pt>
                <c:pt idx="2163">
                  <c:v>8533</c:v>
                </c:pt>
                <c:pt idx="2164">
                  <c:v>6927</c:v>
                </c:pt>
                <c:pt idx="2165">
                  <c:v>7609</c:v>
                </c:pt>
                <c:pt idx="2166">
                  <c:v>6454</c:v>
                </c:pt>
                <c:pt idx="2167">
                  <c:v>6738</c:v>
                </c:pt>
                <c:pt idx="2168">
                  <c:v>8831</c:v>
                </c:pt>
                <c:pt idx="2169">
                  <c:v>8606</c:v>
                </c:pt>
                <c:pt idx="2170">
                  <c:v>7614</c:v>
                </c:pt>
                <c:pt idx="2171">
                  <c:v>6487</c:v>
                </c:pt>
                <c:pt idx="2172">
                  <c:v>6801</c:v>
                </c:pt>
                <c:pt idx="2173">
                  <c:v>12212</c:v>
                </c:pt>
                <c:pt idx="2174">
                  <c:v>7711</c:v>
                </c:pt>
                <c:pt idx="2175">
                  <c:v>7665</c:v>
                </c:pt>
                <c:pt idx="2176">
                  <c:v>7605</c:v>
                </c:pt>
                <c:pt idx="2177">
                  <c:v>7457</c:v>
                </c:pt>
                <c:pt idx="2178">
                  <c:v>8983</c:v>
                </c:pt>
                <c:pt idx="2179">
                  <c:v>7724</c:v>
                </c:pt>
                <c:pt idx="2180">
                  <c:v>7508</c:v>
                </c:pt>
                <c:pt idx="2181">
                  <c:v>6251</c:v>
                </c:pt>
                <c:pt idx="2182">
                  <c:v>6600</c:v>
                </c:pt>
                <c:pt idx="2183">
                  <c:v>8582</c:v>
                </c:pt>
                <c:pt idx="2184">
                  <c:v>7914</c:v>
                </c:pt>
                <c:pt idx="2185">
                  <c:v>7872</c:v>
                </c:pt>
                <c:pt idx="2186">
                  <c:v>6807</c:v>
                </c:pt>
                <c:pt idx="2187">
                  <c:v>7301</c:v>
                </c:pt>
                <c:pt idx="2188">
                  <c:v>8714</c:v>
                </c:pt>
                <c:pt idx="2189">
                  <c:v>8217</c:v>
                </c:pt>
                <c:pt idx="2190">
                  <c:v>7824</c:v>
                </c:pt>
                <c:pt idx="2191">
                  <c:v>6751</c:v>
                </c:pt>
                <c:pt idx="2192">
                  <c:v>7517</c:v>
                </c:pt>
                <c:pt idx="2193">
                  <c:v>8705</c:v>
                </c:pt>
                <c:pt idx="2194">
                  <c:v>7075</c:v>
                </c:pt>
                <c:pt idx="2195">
                  <c:v>7573</c:v>
                </c:pt>
                <c:pt idx="2196">
                  <c:v>6713</c:v>
                </c:pt>
                <c:pt idx="2197">
                  <c:v>6838</c:v>
                </c:pt>
                <c:pt idx="2198">
                  <c:v>8787</c:v>
                </c:pt>
                <c:pt idx="2199">
                  <c:v>8618</c:v>
                </c:pt>
                <c:pt idx="2200">
                  <c:v>7711</c:v>
                </c:pt>
                <c:pt idx="2201">
                  <c:v>6404</c:v>
                </c:pt>
                <c:pt idx="2202">
                  <c:v>6621</c:v>
                </c:pt>
                <c:pt idx="2203">
                  <c:v>10775</c:v>
                </c:pt>
                <c:pt idx="2204">
                  <c:v>7641</c:v>
                </c:pt>
                <c:pt idx="2205">
                  <c:v>7680</c:v>
                </c:pt>
                <c:pt idx="2206">
                  <c:v>7357</c:v>
                </c:pt>
                <c:pt idx="2207">
                  <c:v>7208</c:v>
                </c:pt>
                <c:pt idx="2208">
                  <c:v>8952</c:v>
                </c:pt>
                <c:pt idx="2209">
                  <c:v>7740</c:v>
                </c:pt>
                <c:pt idx="2210">
                  <c:v>7486</c:v>
                </c:pt>
                <c:pt idx="2211">
                  <c:v>6345</c:v>
                </c:pt>
                <c:pt idx="2212">
                  <c:v>6692</c:v>
                </c:pt>
                <c:pt idx="2213">
                  <c:v>8724</c:v>
                </c:pt>
                <c:pt idx="2214">
                  <c:v>7981</c:v>
                </c:pt>
                <c:pt idx="2215">
                  <c:v>7777</c:v>
                </c:pt>
                <c:pt idx="2216">
                  <c:v>6793</c:v>
                </c:pt>
                <c:pt idx="2217">
                  <c:v>7245</c:v>
                </c:pt>
                <c:pt idx="2218">
                  <c:v>8527</c:v>
                </c:pt>
                <c:pt idx="2219">
                  <c:v>8392</c:v>
                </c:pt>
                <c:pt idx="2220">
                  <c:v>7713</c:v>
                </c:pt>
                <c:pt idx="2221">
                  <c:v>6745</c:v>
                </c:pt>
                <c:pt idx="2222">
                  <c:v>7494</c:v>
                </c:pt>
                <c:pt idx="2223">
                  <c:v>8385</c:v>
                </c:pt>
                <c:pt idx="2224">
                  <c:v>7022</c:v>
                </c:pt>
                <c:pt idx="2225">
                  <c:v>7598</c:v>
                </c:pt>
                <c:pt idx="2226">
                  <c:v>6469</c:v>
                </c:pt>
                <c:pt idx="2227">
                  <c:v>6825</c:v>
                </c:pt>
                <c:pt idx="2228">
                  <c:v>8643</c:v>
                </c:pt>
                <c:pt idx="2229">
                  <c:v>8443</c:v>
                </c:pt>
                <c:pt idx="2230">
                  <c:v>7678</c:v>
                </c:pt>
                <c:pt idx="2231">
                  <c:v>6370</c:v>
                </c:pt>
                <c:pt idx="2232">
                  <c:v>6665</c:v>
                </c:pt>
                <c:pt idx="2233">
                  <c:v>11954</c:v>
                </c:pt>
                <c:pt idx="2234">
                  <c:v>8577</c:v>
                </c:pt>
                <c:pt idx="2235">
                  <c:v>7653</c:v>
                </c:pt>
                <c:pt idx="2236">
                  <c:v>7454</c:v>
                </c:pt>
                <c:pt idx="2237">
                  <c:v>7308</c:v>
                </c:pt>
                <c:pt idx="2238">
                  <c:v>8916</c:v>
                </c:pt>
                <c:pt idx="2239">
                  <c:v>7710</c:v>
                </c:pt>
                <c:pt idx="2240">
                  <c:v>7522</c:v>
                </c:pt>
                <c:pt idx="2241">
                  <c:v>6356</c:v>
                </c:pt>
                <c:pt idx="2242">
                  <c:v>6691</c:v>
                </c:pt>
                <c:pt idx="2243">
                  <c:v>8588</c:v>
                </c:pt>
                <c:pt idx="2244">
                  <c:v>8235</c:v>
                </c:pt>
                <c:pt idx="2245">
                  <c:v>7853</c:v>
                </c:pt>
                <c:pt idx="2246">
                  <c:v>6800</c:v>
                </c:pt>
                <c:pt idx="2247">
                  <c:v>7245</c:v>
                </c:pt>
                <c:pt idx="2248">
                  <c:v>8624</c:v>
                </c:pt>
                <c:pt idx="2249">
                  <c:v>8133</c:v>
                </c:pt>
                <c:pt idx="2250">
                  <c:v>7685</c:v>
                </c:pt>
                <c:pt idx="2251">
                  <c:v>6984</c:v>
                </c:pt>
                <c:pt idx="2252">
                  <c:v>7684</c:v>
                </c:pt>
                <c:pt idx="2253">
                  <c:v>8634</c:v>
                </c:pt>
                <c:pt idx="2254">
                  <c:v>6946</c:v>
                </c:pt>
                <c:pt idx="2255">
                  <c:v>7667</c:v>
                </c:pt>
                <c:pt idx="2256">
                  <c:v>6613</c:v>
                </c:pt>
                <c:pt idx="2257">
                  <c:v>6856</c:v>
                </c:pt>
                <c:pt idx="2258">
                  <c:v>8726</c:v>
                </c:pt>
                <c:pt idx="2259">
                  <c:v>8656</c:v>
                </c:pt>
                <c:pt idx="2260">
                  <c:v>7810</c:v>
                </c:pt>
                <c:pt idx="2261">
                  <c:v>6449</c:v>
                </c:pt>
                <c:pt idx="2262">
                  <c:v>6679</c:v>
                </c:pt>
                <c:pt idx="2263">
                  <c:v>10604</c:v>
                </c:pt>
                <c:pt idx="2264">
                  <c:v>7554</c:v>
                </c:pt>
                <c:pt idx="2265">
                  <c:v>7731</c:v>
                </c:pt>
                <c:pt idx="2266">
                  <c:v>7689</c:v>
                </c:pt>
                <c:pt idx="2267">
                  <c:v>7244</c:v>
                </c:pt>
                <c:pt idx="2268">
                  <c:v>8765</c:v>
                </c:pt>
                <c:pt idx="2269">
                  <c:v>7801</c:v>
                </c:pt>
                <c:pt idx="2270">
                  <c:v>7558</c:v>
                </c:pt>
                <c:pt idx="2271">
                  <c:v>6414</c:v>
                </c:pt>
                <c:pt idx="2272">
                  <c:v>6626</c:v>
                </c:pt>
                <c:pt idx="2273">
                  <c:v>8535</c:v>
                </c:pt>
                <c:pt idx="2274">
                  <c:v>8035</c:v>
                </c:pt>
                <c:pt idx="2275">
                  <c:v>7956</c:v>
                </c:pt>
                <c:pt idx="2276">
                  <c:v>6906</c:v>
                </c:pt>
                <c:pt idx="2277">
                  <c:v>7242</c:v>
                </c:pt>
                <c:pt idx="2278">
                  <c:v>8620</c:v>
                </c:pt>
                <c:pt idx="2279">
                  <c:v>8128</c:v>
                </c:pt>
                <c:pt idx="2280">
                  <c:v>7687</c:v>
                </c:pt>
                <c:pt idx="2281">
                  <c:v>7168</c:v>
                </c:pt>
                <c:pt idx="2282">
                  <c:v>7594</c:v>
                </c:pt>
                <c:pt idx="2283">
                  <c:v>8485</c:v>
                </c:pt>
                <c:pt idx="2284">
                  <c:v>6951</c:v>
                </c:pt>
                <c:pt idx="2285">
                  <c:v>7657</c:v>
                </c:pt>
                <c:pt idx="2286">
                  <c:v>6620</c:v>
                </c:pt>
                <c:pt idx="2287">
                  <c:v>6663</c:v>
                </c:pt>
                <c:pt idx="2288">
                  <c:v>8660</c:v>
                </c:pt>
                <c:pt idx="2289">
                  <c:v>8753</c:v>
                </c:pt>
                <c:pt idx="2290">
                  <c:v>7711</c:v>
                </c:pt>
                <c:pt idx="2291">
                  <c:v>6490</c:v>
                </c:pt>
                <c:pt idx="2292">
                  <c:v>6767</c:v>
                </c:pt>
                <c:pt idx="2293">
                  <c:v>11599</c:v>
                </c:pt>
                <c:pt idx="2294">
                  <c:v>8311</c:v>
                </c:pt>
                <c:pt idx="2295">
                  <c:v>7774</c:v>
                </c:pt>
                <c:pt idx="2296">
                  <c:v>7445</c:v>
                </c:pt>
                <c:pt idx="2297">
                  <c:v>7150</c:v>
                </c:pt>
                <c:pt idx="2298">
                  <c:v>8740</c:v>
                </c:pt>
                <c:pt idx="2299">
                  <c:v>7663</c:v>
                </c:pt>
                <c:pt idx="2300">
                  <c:v>7502</c:v>
                </c:pt>
                <c:pt idx="2301">
                  <c:v>6391</c:v>
                </c:pt>
                <c:pt idx="2302">
                  <c:v>6641</c:v>
                </c:pt>
                <c:pt idx="2303">
                  <c:v>8237</c:v>
                </c:pt>
                <c:pt idx="2304">
                  <c:v>8028</c:v>
                </c:pt>
                <c:pt idx="2305">
                  <c:v>7930</c:v>
                </c:pt>
                <c:pt idx="2306">
                  <c:v>7072</c:v>
                </c:pt>
                <c:pt idx="2307">
                  <c:v>7160</c:v>
                </c:pt>
                <c:pt idx="2308">
                  <c:v>8618</c:v>
                </c:pt>
                <c:pt idx="2309">
                  <c:v>8129</c:v>
                </c:pt>
                <c:pt idx="2310">
                  <c:v>7745</c:v>
                </c:pt>
                <c:pt idx="2311">
                  <c:v>7245</c:v>
                </c:pt>
                <c:pt idx="2312">
                  <c:v>7453</c:v>
                </c:pt>
                <c:pt idx="2313">
                  <c:v>8492</c:v>
                </c:pt>
                <c:pt idx="2314">
                  <c:v>6916</c:v>
                </c:pt>
                <c:pt idx="2315">
                  <c:v>7734</c:v>
                </c:pt>
                <c:pt idx="2316">
                  <c:v>6659</c:v>
                </c:pt>
                <c:pt idx="2317">
                  <c:v>6793</c:v>
                </c:pt>
                <c:pt idx="2318">
                  <c:v>8843</c:v>
                </c:pt>
                <c:pt idx="2319">
                  <c:v>8649</c:v>
                </c:pt>
                <c:pt idx="2320">
                  <c:v>7784</c:v>
                </c:pt>
                <c:pt idx="2321">
                  <c:v>6496</c:v>
                </c:pt>
                <c:pt idx="2322">
                  <c:v>6618</c:v>
                </c:pt>
                <c:pt idx="2323">
                  <c:v>10588</c:v>
                </c:pt>
                <c:pt idx="2324">
                  <c:v>7615</c:v>
                </c:pt>
                <c:pt idx="2325">
                  <c:v>7811</c:v>
                </c:pt>
                <c:pt idx="2326">
                  <c:v>7535</c:v>
                </c:pt>
                <c:pt idx="2327">
                  <c:v>7175</c:v>
                </c:pt>
                <c:pt idx="2328">
                  <c:v>8834</c:v>
                </c:pt>
                <c:pt idx="2329">
                  <c:v>7797</c:v>
                </c:pt>
                <c:pt idx="2330">
                  <c:v>7704</c:v>
                </c:pt>
                <c:pt idx="2331">
                  <c:v>6467</c:v>
                </c:pt>
                <c:pt idx="2332">
                  <c:v>6641</c:v>
                </c:pt>
                <c:pt idx="2333">
                  <c:v>8362</c:v>
                </c:pt>
                <c:pt idx="2334">
                  <c:v>8289</c:v>
                </c:pt>
                <c:pt idx="2335">
                  <c:v>7969</c:v>
                </c:pt>
                <c:pt idx="2336">
                  <c:v>7008</c:v>
                </c:pt>
                <c:pt idx="2337">
                  <c:v>7251</c:v>
                </c:pt>
                <c:pt idx="2338">
                  <c:v>8634</c:v>
                </c:pt>
                <c:pt idx="2339">
                  <c:v>8047</c:v>
                </c:pt>
                <c:pt idx="2340">
                  <c:v>7791</c:v>
                </c:pt>
                <c:pt idx="2341">
                  <c:v>7322</c:v>
                </c:pt>
                <c:pt idx="2342">
                  <c:v>7460</c:v>
                </c:pt>
                <c:pt idx="2343">
                  <c:v>8534</c:v>
                </c:pt>
                <c:pt idx="2344">
                  <c:v>6804</c:v>
                </c:pt>
                <c:pt idx="2345">
                  <c:v>7797</c:v>
                </c:pt>
                <c:pt idx="2346">
                  <c:v>6729</c:v>
                </c:pt>
                <c:pt idx="2347">
                  <c:v>6776</c:v>
                </c:pt>
                <c:pt idx="2348">
                  <c:v>8713</c:v>
                </c:pt>
                <c:pt idx="2349">
                  <c:v>8624</c:v>
                </c:pt>
                <c:pt idx="2350">
                  <c:v>7829</c:v>
                </c:pt>
                <c:pt idx="2351">
                  <c:v>6580</c:v>
                </c:pt>
                <c:pt idx="2352">
                  <c:v>6721</c:v>
                </c:pt>
                <c:pt idx="2353">
                  <c:v>12108</c:v>
                </c:pt>
                <c:pt idx="2354">
                  <c:v>7824</c:v>
                </c:pt>
                <c:pt idx="2355">
                  <c:v>7802</c:v>
                </c:pt>
                <c:pt idx="2356">
                  <c:v>7631</c:v>
                </c:pt>
                <c:pt idx="2357">
                  <c:v>7451</c:v>
                </c:pt>
                <c:pt idx="2358">
                  <c:v>8823</c:v>
                </c:pt>
                <c:pt idx="2359">
                  <c:v>7715</c:v>
                </c:pt>
                <c:pt idx="2360">
                  <c:v>7637</c:v>
                </c:pt>
                <c:pt idx="2361">
                  <c:v>6555</c:v>
                </c:pt>
                <c:pt idx="2362">
                  <c:v>6635</c:v>
                </c:pt>
                <c:pt idx="2363">
                  <c:v>8314</c:v>
                </c:pt>
                <c:pt idx="2364">
                  <c:v>7995</c:v>
                </c:pt>
                <c:pt idx="2365">
                  <c:v>8032</c:v>
                </c:pt>
                <c:pt idx="2366">
                  <c:v>6991</c:v>
                </c:pt>
                <c:pt idx="2367">
                  <c:v>7362</c:v>
                </c:pt>
                <c:pt idx="2368">
                  <c:v>8992</c:v>
                </c:pt>
                <c:pt idx="2369">
                  <c:v>8683</c:v>
                </c:pt>
                <c:pt idx="2370">
                  <c:v>8244</c:v>
                </c:pt>
                <c:pt idx="2371">
                  <c:v>7652</c:v>
                </c:pt>
                <c:pt idx="2372">
                  <c:v>8121</c:v>
                </c:pt>
                <c:pt idx="2373">
                  <c:v>8499</c:v>
                </c:pt>
                <c:pt idx="2374">
                  <c:v>6890</c:v>
                </c:pt>
                <c:pt idx="2375">
                  <c:v>7756</c:v>
                </c:pt>
                <c:pt idx="2376">
                  <c:v>6766</c:v>
                </c:pt>
                <c:pt idx="2377">
                  <c:v>6726</c:v>
                </c:pt>
                <c:pt idx="2378">
                  <c:v>8723</c:v>
                </c:pt>
                <c:pt idx="2379">
                  <c:v>8740</c:v>
                </c:pt>
                <c:pt idx="2380">
                  <c:v>7699</c:v>
                </c:pt>
                <c:pt idx="2381">
                  <c:v>6454</c:v>
                </c:pt>
                <c:pt idx="2382">
                  <c:v>6641</c:v>
                </c:pt>
                <c:pt idx="2383">
                  <c:v>10594</c:v>
                </c:pt>
                <c:pt idx="2384">
                  <c:v>7631</c:v>
                </c:pt>
                <c:pt idx="2385">
                  <c:v>7896</c:v>
                </c:pt>
                <c:pt idx="2386">
                  <c:v>7512</c:v>
                </c:pt>
                <c:pt idx="2387">
                  <c:v>7289</c:v>
                </c:pt>
                <c:pt idx="2388">
                  <c:v>8862</c:v>
                </c:pt>
                <c:pt idx="2389">
                  <c:v>7688</c:v>
                </c:pt>
                <c:pt idx="2390">
                  <c:v>7671</c:v>
                </c:pt>
                <c:pt idx="2391">
                  <c:v>6492</c:v>
                </c:pt>
                <c:pt idx="2392">
                  <c:v>6693</c:v>
                </c:pt>
                <c:pt idx="2393">
                  <c:v>8411</c:v>
                </c:pt>
                <c:pt idx="2394">
                  <c:v>8006</c:v>
                </c:pt>
                <c:pt idx="2395">
                  <c:v>7937</c:v>
                </c:pt>
                <c:pt idx="2396">
                  <c:v>6907</c:v>
                </c:pt>
                <c:pt idx="2397">
                  <c:v>7092</c:v>
                </c:pt>
                <c:pt idx="2398">
                  <c:v>8615</c:v>
                </c:pt>
                <c:pt idx="2399">
                  <c:v>8138</c:v>
                </c:pt>
                <c:pt idx="2400">
                  <c:v>7866</c:v>
                </c:pt>
                <c:pt idx="2401">
                  <c:v>7210</c:v>
                </c:pt>
                <c:pt idx="2402">
                  <c:v>7472</c:v>
                </c:pt>
                <c:pt idx="2403">
                  <c:v>8645</c:v>
                </c:pt>
                <c:pt idx="2404">
                  <c:v>6905</c:v>
                </c:pt>
                <c:pt idx="2405">
                  <c:v>7798</c:v>
                </c:pt>
                <c:pt idx="2406">
                  <c:v>6717</c:v>
                </c:pt>
                <c:pt idx="2407">
                  <c:v>6688</c:v>
                </c:pt>
                <c:pt idx="2408">
                  <c:v>8693</c:v>
                </c:pt>
                <c:pt idx="2409">
                  <c:v>8541</c:v>
                </c:pt>
                <c:pt idx="2410">
                  <c:v>7901</c:v>
                </c:pt>
                <c:pt idx="2411">
                  <c:v>6532</c:v>
                </c:pt>
                <c:pt idx="2412">
                  <c:v>6609</c:v>
                </c:pt>
                <c:pt idx="2413">
                  <c:v>12400</c:v>
                </c:pt>
                <c:pt idx="2414">
                  <c:v>7781</c:v>
                </c:pt>
                <c:pt idx="2415">
                  <c:v>7989</c:v>
                </c:pt>
                <c:pt idx="2416">
                  <c:v>7542</c:v>
                </c:pt>
                <c:pt idx="2417">
                  <c:v>7255</c:v>
                </c:pt>
                <c:pt idx="2418">
                  <c:v>8846</c:v>
                </c:pt>
                <c:pt idx="2419">
                  <c:v>7723</c:v>
                </c:pt>
                <c:pt idx="2420">
                  <c:v>7670</c:v>
                </c:pt>
                <c:pt idx="2421">
                  <c:v>6457</c:v>
                </c:pt>
                <c:pt idx="2422">
                  <c:v>6612</c:v>
                </c:pt>
                <c:pt idx="2423">
                  <c:v>8263</c:v>
                </c:pt>
                <c:pt idx="2424">
                  <c:v>7897</c:v>
                </c:pt>
                <c:pt idx="2425">
                  <c:v>8231</c:v>
                </c:pt>
                <c:pt idx="2426">
                  <c:v>6986</c:v>
                </c:pt>
                <c:pt idx="2427">
                  <c:v>7064</c:v>
                </c:pt>
                <c:pt idx="2428">
                  <c:v>8600</c:v>
                </c:pt>
                <c:pt idx="2429">
                  <c:v>8141</c:v>
                </c:pt>
                <c:pt idx="2430">
                  <c:v>7867</c:v>
                </c:pt>
                <c:pt idx="2431">
                  <c:v>7151</c:v>
                </c:pt>
                <c:pt idx="2432">
                  <c:v>7522</c:v>
                </c:pt>
                <c:pt idx="2433">
                  <c:v>8570</c:v>
                </c:pt>
                <c:pt idx="2434">
                  <c:v>6905</c:v>
                </c:pt>
                <c:pt idx="2435">
                  <c:v>7834</c:v>
                </c:pt>
                <c:pt idx="2436">
                  <c:v>6686</c:v>
                </c:pt>
                <c:pt idx="2437">
                  <c:v>6653</c:v>
                </c:pt>
                <c:pt idx="2438">
                  <c:v>8764</c:v>
                </c:pt>
                <c:pt idx="2439">
                  <c:v>8571</c:v>
                </c:pt>
                <c:pt idx="2440">
                  <c:v>7887</c:v>
                </c:pt>
                <c:pt idx="2441">
                  <c:v>6470</c:v>
                </c:pt>
                <c:pt idx="2442">
                  <c:v>6620</c:v>
                </c:pt>
                <c:pt idx="2443">
                  <c:v>10649</c:v>
                </c:pt>
                <c:pt idx="2444">
                  <c:v>7623</c:v>
                </c:pt>
                <c:pt idx="2445">
                  <c:v>7914</c:v>
                </c:pt>
                <c:pt idx="2446">
                  <c:v>7521</c:v>
                </c:pt>
                <c:pt idx="2447">
                  <c:v>7232</c:v>
                </c:pt>
                <c:pt idx="2448">
                  <c:v>9021</c:v>
                </c:pt>
                <c:pt idx="2449">
                  <c:v>7718</c:v>
                </c:pt>
                <c:pt idx="2450">
                  <c:v>7703</c:v>
                </c:pt>
                <c:pt idx="2451">
                  <c:v>6361</c:v>
                </c:pt>
                <c:pt idx="2452">
                  <c:v>6621</c:v>
                </c:pt>
                <c:pt idx="2453">
                  <c:v>8271</c:v>
                </c:pt>
                <c:pt idx="2454">
                  <c:v>8160</c:v>
                </c:pt>
                <c:pt idx="2455">
                  <c:v>8068</c:v>
                </c:pt>
                <c:pt idx="2456">
                  <c:v>6964</c:v>
                </c:pt>
                <c:pt idx="2457">
                  <c:v>7080</c:v>
                </c:pt>
                <c:pt idx="2458">
                  <c:v>8547</c:v>
                </c:pt>
                <c:pt idx="2459">
                  <c:v>8100</c:v>
                </c:pt>
                <c:pt idx="2460">
                  <c:v>7897</c:v>
                </c:pt>
                <c:pt idx="2461">
                  <c:v>7165</c:v>
                </c:pt>
                <c:pt idx="2462">
                  <c:v>7547</c:v>
                </c:pt>
                <c:pt idx="2463">
                  <c:v>8453</c:v>
                </c:pt>
                <c:pt idx="2464">
                  <c:v>6843</c:v>
                </c:pt>
                <c:pt idx="2465">
                  <c:v>7871</c:v>
                </c:pt>
                <c:pt idx="2466">
                  <c:v>6715</c:v>
                </c:pt>
                <c:pt idx="2467">
                  <c:v>6659</c:v>
                </c:pt>
                <c:pt idx="2468">
                  <c:v>8702</c:v>
                </c:pt>
                <c:pt idx="2469">
                  <c:v>8535</c:v>
                </c:pt>
                <c:pt idx="2470">
                  <c:v>7895</c:v>
                </c:pt>
                <c:pt idx="2471">
                  <c:v>6650</c:v>
                </c:pt>
                <c:pt idx="2472">
                  <c:v>6580</c:v>
                </c:pt>
                <c:pt idx="2473">
                  <c:v>14597</c:v>
                </c:pt>
                <c:pt idx="2474">
                  <c:v>7855</c:v>
                </c:pt>
                <c:pt idx="2475">
                  <c:v>7975</c:v>
                </c:pt>
                <c:pt idx="2476">
                  <c:v>7519</c:v>
                </c:pt>
                <c:pt idx="2477">
                  <c:v>7264</c:v>
                </c:pt>
                <c:pt idx="2478">
                  <c:v>8874</c:v>
                </c:pt>
                <c:pt idx="2479">
                  <c:v>7670</c:v>
                </c:pt>
                <c:pt idx="2480">
                  <c:v>7698</c:v>
                </c:pt>
                <c:pt idx="2481">
                  <c:v>6436</c:v>
                </c:pt>
                <c:pt idx="2482">
                  <c:v>6581</c:v>
                </c:pt>
                <c:pt idx="2483">
                  <c:v>8239</c:v>
                </c:pt>
                <c:pt idx="2484">
                  <c:v>7953</c:v>
                </c:pt>
                <c:pt idx="2485">
                  <c:v>8223</c:v>
                </c:pt>
                <c:pt idx="2486">
                  <c:v>7005</c:v>
                </c:pt>
                <c:pt idx="2487">
                  <c:v>7178</c:v>
                </c:pt>
                <c:pt idx="2488">
                  <c:v>8617</c:v>
                </c:pt>
                <c:pt idx="2489">
                  <c:v>8058</c:v>
                </c:pt>
                <c:pt idx="2490">
                  <c:v>7803</c:v>
                </c:pt>
                <c:pt idx="2491">
                  <c:v>7083</c:v>
                </c:pt>
                <c:pt idx="2492">
                  <c:v>7555</c:v>
                </c:pt>
                <c:pt idx="2493">
                  <c:v>8452</c:v>
                </c:pt>
                <c:pt idx="2494">
                  <c:v>7105</c:v>
                </c:pt>
                <c:pt idx="2495">
                  <c:v>7802</c:v>
                </c:pt>
                <c:pt idx="2496">
                  <c:v>6693</c:v>
                </c:pt>
                <c:pt idx="2497">
                  <c:v>6663</c:v>
                </c:pt>
                <c:pt idx="2498">
                  <c:v>8646</c:v>
                </c:pt>
                <c:pt idx="2499">
                  <c:v>8626</c:v>
                </c:pt>
                <c:pt idx="2500">
                  <c:v>7807</c:v>
                </c:pt>
                <c:pt idx="2501">
                  <c:v>6434</c:v>
                </c:pt>
                <c:pt idx="2502">
                  <c:v>6645</c:v>
                </c:pt>
                <c:pt idx="2503">
                  <c:v>9918</c:v>
                </c:pt>
                <c:pt idx="2504">
                  <c:v>8485</c:v>
                </c:pt>
                <c:pt idx="2505">
                  <c:v>7883</c:v>
                </c:pt>
                <c:pt idx="2506">
                  <c:v>7517</c:v>
                </c:pt>
                <c:pt idx="2507">
                  <c:v>7307</c:v>
                </c:pt>
                <c:pt idx="2508">
                  <c:v>8796</c:v>
                </c:pt>
                <c:pt idx="2509">
                  <c:v>7653</c:v>
                </c:pt>
                <c:pt idx="2510">
                  <c:v>7784</c:v>
                </c:pt>
                <c:pt idx="2511">
                  <c:v>6419</c:v>
                </c:pt>
                <c:pt idx="2512">
                  <c:v>6677</c:v>
                </c:pt>
                <c:pt idx="2513">
                  <c:v>8230</c:v>
                </c:pt>
                <c:pt idx="2514">
                  <c:v>7798</c:v>
                </c:pt>
                <c:pt idx="2515">
                  <c:v>8301</c:v>
                </c:pt>
                <c:pt idx="2516">
                  <c:v>7076</c:v>
                </c:pt>
                <c:pt idx="2517">
                  <c:v>7240</c:v>
                </c:pt>
                <c:pt idx="2518">
                  <c:v>8455</c:v>
                </c:pt>
                <c:pt idx="2519">
                  <c:v>8219</c:v>
                </c:pt>
                <c:pt idx="2520">
                  <c:v>7801</c:v>
                </c:pt>
                <c:pt idx="2521">
                  <c:v>7150</c:v>
                </c:pt>
                <c:pt idx="2522">
                  <c:v>7590</c:v>
                </c:pt>
                <c:pt idx="2523">
                  <c:v>8365</c:v>
                </c:pt>
                <c:pt idx="2524">
                  <c:v>6938</c:v>
                </c:pt>
                <c:pt idx="2525">
                  <c:v>7808</c:v>
                </c:pt>
                <c:pt idx="2526">
                  <c:v>6737</c:v>
                </c:pt>
                <c:pt idx="2527">
                  <c:v>6757</c:v>
                </c:pt>
                <c:pt idx="2528">
                  <c:v>8647</c:v>
                </c:pt>
                <c:pt idx="2529">
                  <c:v>8608</c:v>
                </c:pt>
                <c:pt idx="2530">
                  <c:v>7789</c:v>
                </c:pt>
                <c:pt idx="2531">
                  <c:v>6595</c:v>
                </c:pt>
                <c:pt idx="2532">
                  <c:v>6668</c:v>
                </c:pt>
                <c:pt idx="2533">
                  <c:v>13818</c:v>
                </c:pt>
                <c:pt idx="2534">
                  <c:v>8255</c:v>
                </c:pt>
                <c:pt idx="2535">
                  <c:v>7859</c:v>
                </c:pt>
                <c:pt idx="2536">
                  <c:v>7662</c:v>
                </c:pt>
                <c:pt idx="2537">
                  <c:v>7250</c:v>
                </c:pt>
                <c:pt idx="2538">
                  <c:v>8852</c:v>
                </c:pt>
                <c:pt idx="2539">
                  <c:v>7864</c:v>
                </c:pt>
                <c:pt idx="2540">
                  <c:v>7733</c:v>
                </c:pt>
                <c:pt idx="2541">
                  <c:v>6438</c:v>
                </c:pt>
                <c:pt idx="2542">
                  <c:v>6627</c:v>
                </c:pt>
                <c:pt idx="2543">
                  <c:v>8255</c:v>
                </c:pt>
                <c:pt idx="2544">
                  <c:v>8042</c:v>
                </c:pt>
                <c:pt idx="2545">
                  <c:v>7989</c:v>
                </c:pt>
                <c:pt idx="2546">
                  <c:v>6951</c:v>
                </c:pt>
                <c:pt idx="2547">
                  <c:v>7106</c:v>
                </c:pt>
                <c:pt idx="2548">
                  <c:v>8600</c:v>
                </c:pt>
                <c:pt idx="2549">
                  <c:v>8232</c:v>
                </c:pt>
                <c:pt idx="2550">
                  <c:v>7840</c:v>
                </c:pt>
                <c:pt idx="2551">
                  <c:v>7129</c:v>
                </c:pt>
                <c:pt idx="2552">
                  <c:v>7537</c:v>
                </c:pt>
                <c:pt idx="2553">
                  <c:v>8366</c:v>
                </c:pt>
                <c:pt idx="2554">
                  <c:v>6950</c:v>
                </c:pt>
                <c:pt idx="2555">
                  <c:v>7758</c:v>
                </c:pt>
                <c:pt idx="2556">
                  <c:v>6783</c:v>
                </c:pt>
                <c:pt idx="2557">
                  <c:v>6582</c:v>
                </c:pt>
                <c:pt idx="2558">
                  <c:v>8709</c:v>
                </c:pt>
                <c:pt idx="2559">
                  <c:v>8655</c:v>
                </c:pt>
                <c:pt idx="2560">
                  <c:v>7879</c:v>
                </c:pt>
                <c:pt idx="2561">
                  <c:v>6602</c:v>
                </c:pt>
                <c:pt idx="2562">
                  <c:v>6653</c:v>
                </c:pt>
                <c:pt idx="2563">
                  <c:v>10564</c:v>
                </c:pt>
                <c:pt idx="2564">
                  <c:v>7807</c:v>
                </c:pt>
                <c:pt idx="2565">
                  <c:v>7898</c:v>
                </c:pt>
                <c:pt idx="2566">
                  <c:v>7630</c:v>
                </c:pt>
                <c:pt idx="2567">
                  <c:v>7124</c:v>
                </c:pt>
                <c:pt idx="2568">
                  <c:v>8821</c:v>
                </c:pt>
                <c:pt idx="2569">
                  <c:v>7707</c:v>
                </c:pt>
                <c:pt idx="2570">
                  <c:v>7723</c:v>
                </c:pt>
                <c:pt idx="2571">
                  <c:v>6383</c:v>
                </c:pt>
                <c:pt idx="2572">
                  <c:v>6552</c:v>
                </c:pt>
                <c:pt idx="2573">
                  <c:v>8232</c:v>
                </c:pt>
                <c:pt idx="2574">
                  <c:v>8058</c:v>
                </c:pt>
                <c:pt idx="2575">
                  <c:v>8061</c:v>
                </c:pt>
                <c:pt idx="2576">
                  <c:v>6995</c:v>
                </c:pt>
                <c:pt idx="2577">
                  <c:v>7099</c:v>
                </c:pt>
                <c:pt idx="2578">
                  <c:v>8525</c:v>
                </c:pt>
                <c:pt idx="2579">
                  <c:v>8121</c:v>
                </c:pt>
                <c:pt idx="2580">
                  <c:v>7867</c:v>
                </c:pt>
                <c:pt idx="2581">
                  <c:v>7143</c:v>
                </c:pt>
                <c:pt idx="2582">
                  <c:v>7491</c:v>
                </c:pt>
                <c:pt idx="2583">
                  <c:v>8374</c:v>
                </c:pt>
                <c:pt idx="2584">
                  <c:v>7112</c:v>
                </c:pt>
                <c:pt idx="2585">
                  <c:v>7759</c:v>
                </c:pt>
                <c:pt idx="2586">
                  <c:v>6679</c:v>
                </c:pt>
                <c:pt idx="2587">
                  <c:v>6545</c:v>
                </c:pt>
                <c:pt idx="2588">
                  <c:v>8748</c:v>
                </c:pt>
                <c:pt idx="2589">
                  <c:v>8538</c:v>
                </c:pt>
                <c:pt idx="2590">
                  <c:v>7864</c:v>
                </c:pt>
                <c:pt idx="2591">
                  <c:v>6551</c:v>
                </c:pt>
                <c:pt idx="2592">
                  <c:v>6604</c:v>
                </c:pt>
                <c:pt idx="2593">
                  <c:v>14033</c:v>
                </c:pt>
                <c:pt idx="2594">
                  <c:v>7983</c:v>
                </c:pt>
                <c:pt idx="2595">
                  <c:v>7903</c:v>
                </c:pt>
                <c:pt idx="2596">
                  <c:v>7702</c:v>
                </c:pt>
                <c:pt idx="2597">
                  <c:v>7092</c:v>
                </c:pt>
                <c:pt idx="2598">
                  <c:v>8817</c:v>
                </c:pt>
                <c:pt idx="2599">
                  <c:v>7689</c:v>
                </c:pt>
                <c:pt idx="2600">
                  <c:v>7721</c:v>
                </c:pt>
                <c:pt idx="2601">
                  <c:v>6403</c:v>
                </c:pt>
                <c:pt idx="2602">
                  <c:v>6579</c:v>
                </c:pt>
                <c:pt idx="2603">
                  <c:v>8179</c:v>
                </c:pt>
                <c:pt idx="2604">
                  <c:v>8021</c:v>
                </c:pt>
                <c:pt idx="2605">
                  <c:v>7973</c:v>
                </c:pt>
                <c:pt idx="2606">
                  <c:v>6942</c:v>
                </c:pt>
                <c:pt idx="2607">
                  <c:v>7144</c:v>
                </c:pt>
                <c:pt idx="2608">
                  <c:v>8553</c:v>
                </c:pt>
                <c:pt idx="2609">
                  <c:v>8177</c:v>
                </c:pt>
                <c:pt idx="2610">
                  <c:v>7802</c:v>
                </c:pt>
                <c:pt idx="2611">
                  <c:v>7142</c:v>
                </c:pt>
                <c:pt idx="2612">
                  <c:v>7389</c:v>
                </c:pt>
                <c:pt idx="2613">
                  <c:v>8337</c:v>
                </c:pt>
                <c:pt idx="2614">
                  <c:v>7025</c:v>
                </c:pt>
                <c:pt idx="2615">
                  <c:v>7698</c:v>
                </c:pt>
                <c:pt idx="2616">
                  <c:v>6751</c:v>
                </c:pt>
                <c:pt idx="2617">
                  <c:v>6509</c:v>
                </c:pt>
                <c:pt idx="2618">
                  <c:v>8682</c:v>
                </c:pt>
                <c:pt idx="2619">
                  <c:v>8536</c:v>
                </c:pt>
                <c:pt idx="2620">
                  <c:v>7811</c:v>
                </c:pt>
                <c:pt idx="2621">
                  <c:v>6532</c:v>
                </c:pt>
                <c:pt idx="2622">
                  <c:v>6506</c:v>
                </c:pt>
                <c:pt idx="2623">
                  <c:v>10482</c:v>
                </c:pt>
                <c:pt idx="2624">
                  <c:v>7922</c:v>
                </c:pt>
                <c:pt idx="2625">
                  <c:v>7863</c:v>
                </c:pt>
                <c:pt idx="2626">
                  <c:v>7590</c:v>
                </c:pt>
                <c:pt idx="2627">
                  <c:v>7074</c:v>
                </c:pt>
                <c:pt idx="2628">
                  <c:v>8858</c:v>
                </c:pt>
                <c:pt idx="2629">
                  <c:v>7742</c:v>
                </c:pt>
                <c:pt idx="2630">
                  <c:v>7974</c:v>
                </c:pt>
                <c:pt idx="2631">
                  <c:v>6410</c:v>
                </c:pt>
                <c:pt idx="2632">
                  <c:v>6597</c:v>
                </c:pt>
                <c:pt idx="2633">
                  <c:v>8174</c:v>
                </c:pt>
                <c:pt idx="2634">
                  <c:v>8252</c:v>
                </c:pt>
                <c:pt idx="2635">
                  <c:v>8012</c:v>
                </c:pt>
                <c:pt idx="2636">
                  <c:v>6993</c:v>
                </c:pt>
                <c:pt idx="2637">
                  <c:v>7037</c:v>
                </c:pt>
                <c:pt idx="2638">
                  <c:v>8460</c:v>
                </c:pt>
                <c:pt idx="2639">
                  <c:v>8139</c:v>
                </c:pt>
                <c:pt idx="2640">
                  <c:v>7862</c:v>
                </c:pt>
                <c:pt idx="2641">
                  <c:v>7198</c:v>
                </c:pt>
                <c:pt idx="2642">
                  <c:v>7430</c:v>
                </c:pt>
                <c:pt idx="2643">
                  <c:v>8279</c:v>
                </c:pt>
                <c:pt idx="2644">
                  <c:v>6972</c:v>
                </c:pt>
                <c:pt idx="2645">
                  <c:v>7720</c:v>
                </c:pt>
                <c:pt idx="2646">
                  <c:v>6804</c:v>
                </c:pt>
                <c:pt idx="2647">
                  <c:v>6551</c:v>
                </c:pt>
                <c:pt idx="2648">
                  <c:v>8469</c:v>
                </c:pt>
                <c:pt idx="2649">
                  <c:v>8621</c:v>
                </c:pt>
                <c:pt idx="2650">
                  <c:v>7823</c:v>
                </c:pt>
                <c:pt idx="2651">
                  <c:v>6587</c:v>
                </c:pt>
                <c:pt idx="2652">
                  <c:v>6796</c:v>
                </c:pt>
                <c:pt idx="2653">
                  <c:v>12324</c:v>
                </c:pt>
                <c:pt idx="2654">
                  <c:v>8791</c:v>
                </c:pt>
                <c:pt idx="2655">
                  <c:v>7974</c:v>
                </c:pt>
                <c:pt idx="2656">
                  <c:v>7581</c:v>
                </c:pt>
                <c:pt idx="2657">
                  <c:v>7124</c:v>
                </c:pt>
                <c:pt idx="2658">
                  <c:v>8566</c:v>
                </c:pt>
                <c:pt idx="2659">
                  <c:v>7640</c:v>
                </c:pt>
                <c:pt idx="2660">
                  <c:v>7762</c:v>
                </c:pt>
                <c:pt idx="2661">
                  <c:v>6377</c:v>
                </c:pt>
                <c:pt idx="2662">
                  <c:v>6592</c:v>
                </c:pt>
                <c:pt idx="2663">
                  <c:v>7724</c:v>
                </c:pt>
                <c:pt idx="2664">
                  <c:v>7898</c:v>
                </c:pt>
                <c:pt idx="2665">
                  <c:v>7934</c:v>
                </c:pt>
                <c:pt idx="2666">
                  <c:v>6901</c:v>
                </c:pt>
                <c:pt idx="2667">
                  <c:v>6897</c:v>
                </c:pt>
                <c:pt idx="2668">
                  <c:v>8072</c:v>
                </c:pt>
                <c:pt idx="2669">
                  <c:v>7874</c:v>
                </c:pt>
                <c:pt idx="2670">
                  <c:v>7693</c:v>
                </c:pt>
                <c:pt idx="2671">
                  <c:v>6998</c:v>
                </c:pt>
                <c:pt idx="2672">
                  <c:v>7323</c:v>
                </c:pt>
                <c:pt idx="2673">
                  <c:v>7896</c:v>
                </c:pt>
                <c:pt idx="2674">
                  <c:v>6738</c:v>
                </c:pt>
                <c:pt idx="2675">
                  <c:v>7680</c:v>
                </c:pt>
                <c:pt idx="2676">
                  <c:v>6635</c:v>
                </c:pt>
                <c:pt idx="2677">
                  <c:v>6423</c:v>
                </c:pt>
                <c:pt idx="2678">
                  <c:v>8111</c:v>
                </c:pt>
                <c:pt idx="2679">
                  <c:v>7891</c:v>
                </c:pt>
                <c:pt idx="2680">
                  <c:v>7332</c:v>
                </c:pt>
                <c:pt idx="2681">
                  <c:v>6368</c:v>
                </c:pt>
                <c:pt idx="2682">
                  <c:v>6399</c:v>
                </c:pt>
                <c:pt idx="2683">
                  <c:v>9867</c:v>
                </c:pt>
                <c:pt idx="2684">
                  <c:v>7310</c:v>
                </c:pt>
                <c:pt idx="2685">
                  <c:v>7539</c:v>
                </c:pt>
                <c:pt idx="2686">
                  <c:v>7482</c:v>
                </c:pt>
                <c:pt idx="2687">
                  <c:v>7241</c:v>
                </c:pt>
                <c:pt idx="2688">
                  <c:v>8325</c:v>
                </c:pt>
                <c:pt idx="2689">
                  <c:v>7308</c:v>
                </c:pt>
                <c:pt idx="2690">
                  <c:v>7483</c:v>
                </c:pt>
                <c:pt idx="2691">
                  <c:v>6319</c:v>
                </c:pt>
                <c:pt idx="2692">
                  <c:v>6796</c:v>
                </c:pt>
                <c:pt idx="2693">
                  <c:v>7592</c:v>
                </c:pt>
                <c:pt idx="2694">
                  <c:v>7503</c:v>
                </c:pt>
                <c:pt idx="2695">
                  <c:v>7797</c:v>
                </c:pt>
                <c:pt idx="2696">
                  <c:v>6771</c:v>
                </c:pt>
                <c:pt idx="2697">
                  <c:v>7185</c:v>
                </c:pt>
                <c:pt idx="2698">
                  <c:v>7910</c:v>
                </c:pt>
                <c:pt idx="2699">
                  <c:v>7686</c:v>
                </c:pt>
                <c:pt idx="2700">
                  <c:v>8094</c:v>
                </c:pt>
                <c:pt idx="2701">
                  <c:v>7505</c:v>
                </c:pt>
                <c:pt idx="2702">
                  <c:v>7724</c:v>
                </c:pt>
                <c:pt idx="2703">
                  <c:v>7906</c:v>
                </c:pt>
                <c:pt idx="2704">
                  <c:v>6615</c:v>
                </c:pt>
                <c:pt idx="2705">
                  <c:v>7821</c:v>
                </c:pt>
                <c:pt idx="2706">
                  <c:v>7070</c:v>
                </c:pt>
                <c:pt idx="2707">
                  <c:v>6822</c:v>
                </c:pt>
                <c:pt idx="2708">
                  <c:v>11848</c:v>
                </c:pt>
                <c:pt idx="2709">
                  <c:v>17744</c:v>
                </c:pt>
                <c:pt idx="2710">
                  <c:v>7995</c:v>
                </c:pt>
                <c:pt idx="2711">
                  <c:v>6886</c:v>
                </c:pt>
                <c:pt idx="2712">
                  <c:v>7026</c:v>
                </c:pt>
                <c:pt idx="2713">
                  <c:v>12905</c:v>
                </c:pt>
                <c:pt idx="2714">
                  <c:v>9070</c:v>
                </c:pt>
                <c:pt idx="2715">
                  <c:v>8070</c:v>
                </c:pt>
                <c:pt idx="2716">
                  <c:v>7938</c:v>
                </c:pt>
                <c:pt idx="2717">
                  <c:v>7347</c:v>
                </c:pt>
                <c:pt idx="2718">
                  <c:v>8431</c:v>
                </c:pt>
                <c:pt idx="2719">
                  <c:v>7446</c:v>
                </c:pt>
                <c:pt idx="2720">
                  <c:v>7978</c:v>
                </c:pt>
                <c:pt idx="2721">
                  <c:v>6726</c:v>
                </c:pt>
                <c:pt idx="2722">
                  <c:v>6788</c:v>
                </c:pt>
                <c:pt idx="2723">
                  <c:v>7638</c:v>
                </c:pt>
                <c:pt idx="2724">
                  <c:v>7755</c:v>
                </c:pt>
                <c:pt idx="2725">
                  <c:v>8173</c:v>
                </c:pt>
                <c:pt idx="2726">
                  <c:v>7237</c:v>
                </c:pt>
                <c:pt idx="2727">
                  <c:v>7232</c:v>
                </c:pt>
                <c:pt idx="2728">
                  <c:v>8035</c:v>
                </c:pt>
                <c:pt idx="2729">
                  <c:v>7835</c:v>
                </c:pt>
                <c:pt idx="2730">
                  <c:v>8040</c:v>
                </c:pt>
                <c:pt idx="2731">
                  <c:v>7602</c:v>
                </c:pt>
                <c:pt idx="2732">
                  <c:v>7682</c:v>
                </c:pt>
                <c:pt idx="2733">
                  <c:v>7968</c:v>
                </c:pt>
                <c:pt idx="2734">
                  <c:v>6651</c:v>
                </c:pt>
                <c:pt idx="2735">
                  <c:v>7745</c:v>
                </c:pt>
                <c:pt idx="2736">
                  <c:v>7059</c:v>
                </c:pt>
                <c:pt idx="2737">
                  <c:v>6863</c:v>
                </c:pt>
                <c:pt idx="2738">
                  <c:v>8154</c:v>
                </c:pt>
                <c:pt idx="2739">
                  <c:v>8394</c:v>
                </c:pt>
                <c:pt idx="2740">
                  <c:v>7838</c:v>
                </c:pt>
                <c:pt idx="2741">
                  <c:v>6786</c:v>
                </c:pt>
                <c:pt idx="2742">
                  <c:v>7057</c:v>
                </c:pt>
                <c:pt idx="2743">
                  <c:v>10130</c:v>
                </c:pt>
                <c:pt idx="2744">
                  <c:v>7745</c:v>
                </c:pt>
                <c:pt idx="2745">
                  <c:v>8002</c:v>
                </c:pt>
                <c:pt idx="2746">
                  <c:v>7772</c:v>
                </c:pt>
                <c:pt idx="2747">
                  <c:v>7397</c:v>
                </c:pt>
                <c:pt idx="2748">
                  <c:v>8467</c:v>
                </c:pt>
                <c:pt idx="2749">
                  <c:v>7630</c:v>
                </c:pt>
                <c:pt idx="2750">
                  <c:v>7752</c:v>
                </c:pt>
                <c:pt idx="2751">
                  <c:v>6684</c:v>
                </c:pt>
                <c:pt idx="2752">
                  <c:v>6897</c:v>
                </c:pt>
                <c:pt idx="2753">
                  <c:v>7719</c:v>
                </c:pt>
                <c:pt idx="2754">
                  <c:v>7817</c:v>
                </c:pt>
                <c:pt idx="2755">
                  <c:v>8056</c:v>
                </c:pt>
                <c:pt idx="2756">
                  <c:v>7093</c:v>
                </c:pt>
                <c:pt idx="2757">
                  <c:v>7229</c:v>
                </c:pt>
                <c:pt idx="2758">
                  <c:v>8009</c:v>
                </c:pt>
                <c:pt idx="2759">
                  <c:v>7969</c:v>
                </c:pt>
                <c:pt idx="2760">
                  <c:v>7935</c:v>
                </c:pt>
                <c:pt idx="2761">
                  <c:v>7613</c:v>
                </c:pt>
                <c:pt idx="2762">
                  <c:v>7751</c:v>
                </c:pt>
                <c:pt idx="2763">
                  <c:v>7973</c:v>
                </c:pt>
                <c:pt idx="2764">
                  <c:v>6746</c:v>
                </c:pt>
                <c:pt idx="2765">
                  <c:v>7964</c:v>
                </c:pt>
                <c:pt idx="2766">
                  <c:v>6977</c:v>
                </c:pt>
                <c:pt idx="2767">
                  <c:v>6780</c:v>
                </c:pt>
                <c:pt idx="2768">
                  <c:v>8240</c:v>
                </c:pt>
                <c:pt idx="2769">
                  <c:v>8381</c:v>
                </c:pt>
                <c:pt idx="2770">
                  <c:v>7917</c:v>
                </c:pt>
                <c:pt idx="2771">
                  <c:v>6924</c:v>
                </c:pt>
                <c:pt idx="2772">
                  <c:v>6826</c:v>
                </c:pt>
                <c:pt idx="2773">
                  <c:v>11853</c:v>
                </c:pt>
                <c:pt idx="2774">
                  <c:v>7906</c:v>
                </c:pt>
                <c:pt idx="2775">
                  <c:v>8087</c:v>
                </c:pt>
                <c:pt idx="2776">
                  <c:v>7859</c:v>
                </c:pt>
                <c:pt idx="2777">
                  <c:v>7394</c:v>
                </c:pt>
                <c:pt idx="2778">
                  <c:v>8390</c:v>
                </c:pt>
                <c:pt idx="2779">
                  <c:v>7632</c:v>
                </c:pt>
                <c:pt idx="2780">
                  <c:v>7668</c:v>
                </c:pt>
                <c:pt idx="2781">
                  <c:v>7233</c:v>
                </c:pt>
                <c:pt idx="2782">
                  <c:v>6896</c:v>
                </c:pt>
                <c:pt idx="2783">
                  <c:v>7749</c:v>
                </c:pt>
                <c:pt idx="2784">
                  <c:v>7680</c:v>
                </c:pt>
                <c:pt idx="2785">
                  <c:v>8074</c:v>
                </c:pt>
                <c:pt idx="2786">
                  <c:v>7050</c:v>
                </c:pt>
                <c:pt idx="2787">
                  <c:v>7312</c:v>
                </c:pt>
                <c:pt idx="2788">
                  <c:v>8067</c:v>
                </c:pt>
                <c:pt idx="2789">
                  <c:v>7876</c:v>
                </c:pt>
                <c:pt idx="2790">
                  <c:v>7919</c:v>
                </c:pt>
                <c:pt idx="2791">
                  <c:v>7544</c:v>
                </c:pt>
                <c:pt idx="2792">
                  <c:v>7786</c:v>
                </c:pt>
                <c:pt idx="2793">
                  <c:v>7868</c:v>
                </c:pt>
                <c:pt idx="2794">
                  <c:v>6871</c:v>
                </c:pt>
                <c:pt idx="2795">
                  <c:v>7788</c:v>
                </c:pt>
                <c:pt idx="2796">
                  <c:v>6981</c:v>
                </c:pt>
                <c:pt idx="2797">
                  <c:v>6769</c:v>
                </c:pt>
                <c:pt idx="2798">
                  <c:v>8385</c:v>
                </c:pt>
                <c:pt idx="2799">
                  <c:v>8524</c:v>
                </c:pt>
                <c:pt idx="2800">
                  <c:v>7866</c:v>
                </c:pt>
                <c:pt idx="2801">
                  <c:v>6962</c:v>
                </c:pt>
                <c:pt idx="2802">
                  <c:v>6934</c:v>
                </c:pt>
                <c:pt idx="2803">
                  <c:v>9665</c:v>
                </c:pt>
                <c:pt idx="2804">
                  <c:v>8770</c:v>
                </c:pt>
                <c:pt idx="2805">
                  <c:v>8058</c:v>
                </c:pt>
                <c:pt idx="2806">
                  <c:v>7611</c:v>
                </c:pt>
                <c:pt idx="2807">
                  <c:v>7412</c:v>
                </c:pt>
                <c:pt idx="2808">
                  <c:v>8507</c:v>
                </c:pt>
                <c:pt idx="2809">
                  <c:v>7511</c:v>
                </c:pt>
                <c:pt idx="2810">
                  <c:v>7898</c:v>
                </c:pt>
                <c:pt idx="2811">
                  <c:v>6758</c:v>
                </c:pt>
                <c:pt idx="2812">
                  <c:v>6853</c:v>
                </c:pt>
                <c:pt idx="2813">
                  <c:v>7765</c:v>
                </c:pt>
                <c:pt idx="2814">
                  <c:v>7585</c:v>
                </c:pt>
                <c:pt idx="2815">
                  <c:v>8160</c:v>
                </c:pt>
                <c:pt idx="2816">
                  <c:v>7179</c:v>
                </c:pt>
                <c:pt idx="2817">
                  <c:v>7142</c:v>
                </c:pt>
                <c:pt idx="2818">
                  <c:v>8131</c:v>
                </c:pt>
                <c:pt idx="2819">
                  <c:v>7887</c:v>
                </c:pt>
                <c:pt idx="2820">
                  <c:v>7817</c:v>
                </c:pt>
                <c:pt idx="2821">
                  <c:v>7672</c:v>
                </c:pt>
                <c:pt idx="2822">
                  <c:v>7679</c:v>
                </c:pt>
                <c:pt idx="2823">
                  <c:v>8063</c:v>
                </c:pt>
                <c:pt idx="2824">
                  <c:v>6612</c:v>
                </c:pt>
                <c:pt idx="2825">
                  <c:v>7695</c:v>
                </c:pt>
                <c:pt idx="2826">
                  <c:v>7000</c:v>
                </c:pt>
                <c:pt idx="2827">
                  <c:v>6801</c:v>
                </c:pt>
                <c:pt idx="2828">
                  <c:v>8320</c:v>
                </c:pt>
                <c:pt idx="2829">
                  <c:v>8392</c:v>
                </c:pt>
                <c:pt idx="2830">
                  <c:v>7756</c:v>
                </c:pt>
                <c:pt idx="2831">
                  <c:v>6994</c:v>
                </c:pt>
                <c:pt idx="2832">
                  <c:v>6697</c:v>
                </c:pt>
                <c:pt idx="2833">
                  <c:v>20241</c:v>
                </c:pt>
                <c:pt idx="2834">
                  <c:v>15344</c:v>
                </c:pt>
                <c:pt idx="2835">
                  <c:v>8770</c:v>
                </c:pt>
                <c:pt idx="2836">
                  <c:v>7582</c:v>
                </c:pt>
                <c:pt idx="2837">
                  <c:v>7404</c:v>
                </c:pt>
                <c:pt idx="2838">
                  <c:v>8529</c:v>
                </c:pt>
                <c:pt idx="2839">
                  <c:v>7454</c:v>
                </c:pt>
                <c:pt idx="2840">
                  <c:v>7660</c:v>
                </c:pt>
                <c:pt idx="2841">
                  <c:v>6676</c:v>
                </c:pt>
                <c:pt idx="2842">
                  <c:v>6826</c:v>
                </c:pt>
                <c:pt idx="2843">
                  <c:v>7778</c:v>
                </c:pt>
                <c:pt idx="2844">
                  <c:v>7794</c:v>
                </c:pt>
                <c:pt idx="2845">
                  <c:v>7945</c:v>
                </c:pt>
                <c:pt idx="2846">
                  <c:v>7011</c:v>
                </c:pt>
                <c:pt idx="2847">
                  <c:v>7141</c:v>
                </c:pt>
                <c:pt idx="2848">
                  <c:v>7968</c:v>
                </c:pt>
                <c:pt idx="2849">
                  <c:v>7797</c:v>
                </c:pt>
                <c:pt idx="2850">
                  <c:v>7825</c:v>
                </c:pt>
                <c:pt idx="2851">
                  <c:v>7490</c:v>
                </c:pt>
                <c:pt idx="2852">
                  <c:v>7711</c:v>
                </c:pt>
                <c:pt idx="2853">
                  <c:v>8076</c:v>
                </c:pt>
                <c:pt idx="2854">
                  <c:v>6508</c:v>
                </c:pt>
                <c:pt idx="2855">
                  <c:v>7768</c:v>
                </c:pt>
                <c:pt idx="2856">
                  <c:v>7058</c:v>
                </c:pt>
                <c:pt idx="2857">
                  <c:v>6730</c:v>
                </c:pt>
                <c:pt idx="2858">
                  <c:v>8198</c:v>
                </c:pt>
                <c:pt idx="2859">
                  <c:v>8381</c:v>
                </c:pt>
                <c:pt idx="2860">
                  <c:v>7694</c:v>
                </c:pt>
                <c:pt idx="2861">
                  <c:v>6786</c:v>
                </c:pt>
                <c:pt idx="2862">
                  <c:v>6759</c:v>
                </c:pt>
                <c:pt idx="2863">
                  <c:v>10049</c:v>
                </c:pt>
                <c:pt idx="2864">
                  <c:v>8032</c:v>
                </c:pt>
                <c:pt idx="2865">
                  <c:v>8244</c:v>
                </c:pt>
                <c:pt idx="2866">
                  <c:v>7444</c:v>
                </c:pt>
                <c:pt idx="2867">
                  <c:v>7310</c:v>
                </c:pt>
                <c:pt idx="2868">
                  <c:v>8472</c:v>
                </c:pt>
                <c:pt idx="2869">
                  <c:v>7437</c:v>
                </c:pt>
                <c:pt idx="2870">
                  <c:v>7651</c:v>
                </c:pt>
                <c:pt idx="2871">
                  <c:v>6700</c:v>
                </c:pt>
                <c:pt idx="2872">
                  <c:v>6782</c:v>
                </c:pt>
                <c:pt idx="2873">
                  <c:v>7704</c:v>
                </c:pt>
                <c:pt idx="2874">
                  <c:v>7721</c:v>
                </c:pt>
                <c:pt idx="2875">
                  <c:v>7949</c:v>
                </c:pt>
                <c:pt idx="2876">
                  <c:v>7164</c:v>
                </c:pt>
                <c:pt idx="2877">
                  <c:v>7131</c:v>
                </c:pt>
                <c:pt idx="2878">
                  <c:v>8058</c:v>
                </c:pt>
                <c:pt idx="2879">
                  <c:v>8020</c:v>
                </c:pt>
                <c:pt idx="2880">
                  <c:v>7993</c:v>
                </c:pt>
                <c:pt idx="2881">
                  <c:v>7516</c:v>
                </c:pt>
                <c:pt idx="2882">
                  <c:v>7694</c:v>
                </c:pt>
                <c:pt idx="2883">
                  <c:v>8068</c:v>
                </c:pt>
                <c:pt idx="2884">
                  <c:v>6646</c:v>
                </c:pt>
                <c:pt idx="2885">
                  <c:v>7864</c:v>
                </c:pt>
                <c:pt idx="2886">
                  <c:v>6957</c:v>
                </c:pt>
                <c:pt idx="2887">
                  <c:v>6755</c:v>
                </c:pt>
                <c:pt idx="2888">
                  <c:v>8159</c:v>
                </c:pt>
                <c:pt idx="2889">
                  <c:v>8220</c:v>
                </c:pt>
                <c:pt idx="2890">
                  <c:v>7916</c:v>
                </c:pt>
                <c:pt idx="2891">
                  <c:v>6901</c:v>
                </c:pt>
                <c:pt idx="2892">
                  <c:v>6855</c:v>
                </c:pt>
                <c:pt idx="2893">
                  <c:v>18971</c:v>
                </c:pt>
                <c:pt idx="2894">
                  <c:v>13203</c:v>
                </c:pt>
                <c:pt idx="2895">
                  <c:v>8223</c:v>
                </c:pt>
                <c:pt idx="2896">
                  <c:v>7890</c:v>
                </c:pt>
                <c:pt idx="2897">
                  <c:v>7092</c:v>
                </c:pt>
                <c:pt idx="2898">
                  <c:v>8250</c:v>
                </c:pt>
                <c:pt idx="2899">
                  <c:v>7324</c:v>
                </c:pt>
                <c:pt idx="2900">
                  <c:v>7848</c:v>
                </c:pt>
                <c:pt idx="2901">
                  <c:v>6804</c:v>
                </c:pt>
                <c:pt idx="2902">
                  <c:v>6600</c:v>
                </c:pt>
                <c:pt idx="2903">
                  <c:v>7557</c:v>
                </c:pt>
                <c:pt idx="2904">
                  <c:v>7415</c:v>
                </c:pt>
                <c:pt idx="2905">
                  <c:v>8542</c:v>
                </c:pt>
                <c:pt idx="2906">
                  <c:v>7445</c:v>
                </c:pt>
                <c:pt idx="2907">
                  <c:v>6948</c:v>
                </c:pt>
                <c:pt idx="2908">
                  <c:v>7718</c:v>
                </c:pt>
                <c:pt idx="2909">
                  <c:v>7000</c:v>
                </c:pt>
                <c:pt idx="2910">
                  <c:v>7990</c:v>
                </c:pt>
                <c:pt idx="2911">
                  <c:v>7706</c:v>
                </c:pt>
                <c:pt idx="2912">
                  <c:v>7457</c:v>
                </c:pt>
                <c:pt idx="2913">
                  <c:v>7718</c:v>
                </c:pt>
                <c:pt idx="2914">
                  <c:v>6360</c:v>
                </c:pt>
                <c:pt idx="2915">
                  <c:v>7789</c:v>
                </c:pt>
                <c:pt idx="2916">
                  <c:v>7083</c:v>
                </c:pt>
                <c:pt idx="2917">
                  <c:v>6513</c:v>
                </c:pt>
                <c:pt idx="2918">
                  <c:v>7959</c:v>
                </c:pt>
                <c:pt idx="2919">
                  <c:v>8034</c:v>
                </c:pt>
                <c:pt idx="2920">
                  <c:v>7787</c:v>
                </c:pt>
                <c:pt idx="2921">
                  <c:v>6937</c:v>
                </c:pt>
                <c:pt idx="2922">
                  <c:v>6514</c:v>
                </c:pt>
                <c:pt idx="2923">
                  <c:v>9622</c:v>
                </c:pt>
                <c:pt idx="2924">
                  <c:v>7761</c:v>
                </c:pt>
                <c:pt idx="2925">
                  <c:v>8218</c:v>
                </c:pt>
                <c:pt idx="2926">
                  <c:v>7881</c:v>
                </c:pt>
                <c:pt idx="2927">
                  <c:v>7082</c:v>
                </c:pt>
                <c:pt idx="2928">
                  <c:v>8351</c:v>
                </c:pt>
                <c:pt idx="2929">
                  <c:v>8092</c:v>
                </c:pt>
                <c:pt idx="2930">
                  <c:v>7975</c:v>
                </c:pt>
                <c:pt idx="2931">
                  <c:v>6813</c:v>
                </c:pt>
                <c:pt idx="2932">
                  <c:v>6593</c:v>
                </c:pt>
                <c:pt idx="2933">
                  <c:v>7584</c:v>
                </c:pt>
                <c:pt idx="2934">
                  <c:v>7422</c:v>
                </c:pt>
                <c:pt idx="2935">
                  <c:v>8346</c:v>
                </c:pt>
                <c:pt idx="2936">
                  <c:v>7181</c:v>
                </c:pt>
                <c:pt idx="2937">
                  <c:v>7058</c:v>
                </c:pt>
                <c:pt idx="2938">
                  <c:v>7775</c:v>
                </c:pt>
                <c:pt idx="2939">
                  <c:v>7127</c:v>
                </c:pt>
                <c:pt idx="2940">
                  <c:v>8017</c:v>
                </c:pt>
                <c:pt idx="2941">
                  <c:v>7591</c:v>
                </c:pt>
                <c:pt idx="2942">
                  <c:v>7387</c:v>
                </c:pt>
                <c:pt idx="2943">
                  <c:v>7814</c:v>
                </c:pt>
                <c:pt idx="2944">
                  <c:v>6334</c:v>
                </c:pt>
                <c:pt idx="2945">
                  <c:v>7967</c:v>
                </c:pt>
                <c:pt idx="2946">
                  <c:v>7128</c:v>
                </c:pt>
                <c:pt idx="2947">
                  <c:v>6701</c:v>
                </c:pt>
                <c:pt idx="2948">
                  <c:v>8027</c:v>
                </c:pt>
                <c:pt idx="2949">
                  <c:v>8167</c:v>
                </c:pt>
                <c:pt idx="2950">
                  <c:v>7917</c:v>
                </c:pt>
                <c:pt idx="2951">
                  <c:v>7007</c:v>
                </c:pt>
                <c:pt idx="2952">
                  <c:v>6835</c:v>
                </c:pt>
                <c:pt idx="2953">
                  <c:v>17786</c:v>
                </c:pt>
                <c:pt idx="2954">
                  <c:v>13871</c:v>
                </c:pt>
                <c:pt idx="2955">
                  <c:v>9602</c:v>
                </c:pt>
                <c:pt idx="2956">
                  <c:v>7840</c:v>
                </c:pt>
                <c:pt idx="2957">
                  <c:v>7208</c:v>
                </c:pt>
                <c:pt idx="2958">
                  <c:v>8509</c:v>
                </c:pt>
                <c:pt idx="2959">
                  <c:v>7391</c:v>
                </c:pt>
                <c:pt idx="2960">
                  <c:v>7814</c:v>
                </c:pt>
                <c:pt idx="2961">
                  <c:v>7191</c:v>
                </c:pt>
                <c:pt idx="2962">
                  <c:v>6670</c:v>
                </c:pt>
                <c:pt idx="2963">
                  <c:v>7430</c:v>
                </c:pt>
                <c:pt idx="2964">
                  <c:v>7675</c:v>
                </c:pt>
                <c:pt idx="2965">
                  <c:v>8015</c:v>
                </c:pt>
                <c:pt idx="2966">
                  <c:v>7197</c:v>
                </c:pt>
                <c:pt idx="2967">
                  <c:v>7118</c:v>
                </c:pt>
                <c:pt idx="2968">
                  <c:v>7685</c:v>
                </c:pt>
                <c:pt idx="2969">
                  <c:v>7214</c:v>
                </c:pt>
                <c:pt idx="2970">
                  <c:v>8145</c:v>
                </c:pt>
                <c:pt idx="2971">
                  <c:v>7790</c:v>
                </c:pt>
                <c:pt idx="2972">
                  <c:v>7395</c:v>
                </c:pt>
                <c:pt idx="2973">
                  <c:v>8134</c:v>
                </c:pt>
                <c:pt idx="2974">
                  <c:v>6525</c:v>
                </c:pt>
                <c:pt idx="2975">
                  <c:v>7888</c:v>
                </c:pt>
                <c:pt idx="2976">
                  <c:v>7096</c:v>
                </c:pt>
                <c:pt idx="2977">
                  <c:v>6627</c:v>
                </c:pt>
                <c:pt idx="2978">
                  <c:v>8093</c:v>
                </c:pt>
                <c:pt idx="2979">
                  <c:v>8075</c:v>
                </c:pt>
                <c:pt idx="2980">
                  <c:v>7940</c:v>
                </c:pt>
                <c:pt idx="2981">
                  <c:v>6986</c:v>
                </c:pt>
                <c:pt idx="2982">
                  <c:v>6557</c:v>
                </c:pt>
                <c:pt idx="2983">
                  <c:v>9376</c:v>
                </c:pt>
                <c:pt idx="2984">
                  <c:v>7875</c:v>
                </c:pt>
                <c:pt idx="2985">
                  <c:v>8755</c:v>
                </c:pt>
                <c:pt idx="2986">
                  <c:v>8251</c:v>
                </c:pt>
                <c:pt idx="2987">
                  <c:v>7221</c:v>
                </c:pt>
                <c:pt idx="2988">
                  <c:v>8428</c:v>
                </c:pt>
                <c:pt idx="2989">
                  <c:v>7378</c:v>
                </c:pt>
                <c:pt idx="2990">
                  <c:v>7829</c:v>
                </c:pt>
                <c:pt idx="2991">
                  <c:v>6848</c:v>
                </c:pt>
                <c:pt idx="2992">
                  <c:v>6644</c:v>
                </c:pt>
                <c:pt idx="2993">
                  <c:v>7588</c:v>
                </c:pt>
                <c:pt idx="2994">
                  <c:v>7656</c:v>
                </c:pt>
                <c:pt idx="2995">
                  <c:v>8162</c:v>
                </c:pt>
                <c:pt idx="2996">
                  <c:v>7127</c:v>
                </c:pt>
                <c:pt idx="2997">
                  <c:v>6853</c:v>
                </c:pt>
                <c:pt idx="2998">
                  <c:v>7749</c:v>
                </c:pt>
                <c:pt idx="2999">
                  <c:v>7083</c:v>
                </c:pt>
                <c:pt idx="3000">
                  <c:v>8009</c:v>
                </c:pt>
                <c:pt idx="3001">
                  <c:v>7733</c:v>
                </c:pt>
                <c:pt idx="3002">
                  <c:v>7350</c:v>
                </c:pt>
                <c:pt idx="3003">
                  <c:v>7851</c:v>
                </c:pt>
                <c:pt idx="3004">
                  <c:v>6457</c:v>
                </c:pt>
                <c:pt idx="3005">
                  <c:v>7844</c:v>
                </c:pt>
                <c:pt idx="3006">
                  <c:v>7027</c:v>
                </c:pt>
                <c:pt idx="3007">
                  <c:v>6628</c:v>
                </c:pt>
                <c:pt idx="3008">
                  <c:v>8262</c:v>
                </c:pt>
                <c:pt idx="3009">
                  <c:v>8839</c:v>
                </c:pt>
                <c:pt idx="3010">
                  <c:v>8161</c:v>
                </c:pt>
                <c:pt idx="3011">
                  <c:v>6989</c:v>
                </c:pt>
                <c:pt idx="3012">
                  <c:v>6585</c:v>
                </c:pt>
                <c:pt idx="3013">
                  <c:v>15824</c:v>
                </c:pt>
                <c:pt idx="3014">
                  <c:v>11595</c:v>
                </c:pt>
                <c:pt idx="3015">
                  <c:v>11817</c:v>
                </c:pt>
                <c:pt idx="3016">
                  <c:v>11647</c:v>
                </c:pt>
                <c:pt idx="3017">
                  <c:v>11595</c:v>
                </c:pt>
                <c:pt idx="3018">
                  <c:v>11555</c:v>
                </c:pt>
                <c:pt idx="3019">
                  <c:v>12542</c:v>
                </c:pt>
                <c:pt idx="3020">
                  <c:v>12244</c:v>
                </c:pt>
                <c:pt idx="3021">
                  <c:v>11692</c:v>
                </c:pt>
                <c:pt idx="3022">
                  <c:v>11406</c:v>
                </c:pt>
                <c:pt idx="3023">
                  <c:v>10831</c:v>
                </c:pt>
                <c:pt idx="3024">
                  <c:v>10935</c:v>
                </c:pt>
                <c:pt idx="3025">
                  <c:v>11652</c:v>
                </c:pt>
                <c:pt idx="3026">
                  <c:v>11863</c:v>
                </c:pt>
                <c:pt idx="3027">
                  <c:v>10730</c:v>
                </c:pt>
                <c:pt idx="3028">
                  <c:v>11075</c:v>
                </c:pt>
                <c:pt idx="3029">
                  <c:v>10370</c:v>
                </c:pt>
                <c:pt idx="3030">
                  <c:v>12539</c:v>
                </c:pt>
                <c:pt idx="3031">
                  <c:v>12617</c:v>
                </c:pt>
                <c:pt idx="3032">
                  <c:v>13698</c:v>
                </c:pt>
                <c:pt idx="3033">
                  <c:v>13396</c:v>
                </c:pt>
                <c:pt idx="3034">
                  <c:v>11059</c:v>
                </c:pt>
                <c:pt idx="3035">
                  <c:v>11746</c:v>
                </c:pt>
                <c:pt idx="3036">
                  <c:v>10433</c:v>
                </c:pt>
                <c:pt idx="3037">
                  <c:v>9983</c:v>
                </c:pt>
                <c:pt idx="3038">
                  <c:v>12480</c:v>
                </c:pt>
                <c:pt idx="3039">
                  <c:v>10371</c:v>
                </c:pt>
                <c:pt idx="3040">
                  <c:v>12309</c:v>
                </c:pt>
                <c:pt idx="3041">
                  <c:v>11051</c:v>
                </c:pt>
                <c:pt idx="3042">
                  <c:v>9835</c:v>
                </c:pt>
                <c:pt idx="3043">
                  <c:v>13039</c:v>
                </c:pt>
                <c:pt idx="3044">
                  <c:v>11839</c:v>
                </c:pt>
                <c:pt idx="3045">
                  <c:v>12641</c:v>
                </c:pt>
                <c:pt idx="3046">
                  <c:v>13070</c:v>
                </c:pt>
                <c:pt idx="3047">
                  <c:v>11591</c:v>
                </c:pt>
                <c:pt idx="3048">
                  <c:v>13035</c:v>
                </c:pt>
                <c:pt idx="3049">
                  <c:v>12369</c:v>
                </c:pt>
                <c:pt idx="3050">
                  <c:v>11537</c:v>
                </c:pt>
                <c:pt idx="3051">
                  <c:v>9908</c:v>
                </c:pt>
                <c:pt idx="3052">
                  <c:v>9406</c:v>
                </c:pt>
                <c:pt idx="3053">
                  <c:v>10200</c:v>
                </c:pt>
                <c:pt idx="3054">
                  <c:v>9391</c:v>
                </c:pt>
                <c:pt idx="3055">
                  <c:v>10063</c:v>
                </c:pt>
                <c:pt idx="3056">
                  <c:v>10309</c:v>
                </c:pt>
                <c:pt idx="3057">
                  <c:v>10657</c:v>
                </c:pt>
                <c:pt idx="3058">
                  <c:v>13707</c:v>
                </c:pt>
                <c:pt idx="3059">
                  <c:v>11710</c:v>
                </c:pt>
                <c:pt idx="3060">
                  <c:v>12121</c:v>
                </c:pt>
                <c:pt idx="3061">
                  <c:v>12308</c:v>
                </c:pt>
                <c:pt idx="3062">
                  <c:v>11872</c:v>
                </c:pt>
                <c:pt idx="3063">
                  <c:v>12021</c:v>
                </c:pt>
                <c:pt idx="3064">
                  <c:v>8840</c:v>
                </c:pt>
                <c:pt idx="3065">
                  <c:v>11647</c:v>
                </c:pt>
                <c:pt idx="3066">
                  <c:v>10203</c:v>
                </c:pt>
                <c:pt idx="3067">
                  <c:v>10939</c:v>
                </c:pt>
                <c:pt idx="3068">
                  <c:v>12480</c:v>
                </c:pt>
                <c:pt idx="3069">
                  <c:v>14269</c:v>
                </c:pt>
                <c:pt idx="3070">
                  <c:v>12943</c:v>
                </c:pt>
                <c:pt idx="3071">
                  <c:v>11974</c:v>
                </c:pt>
                <c:pt idx="3072">
                  <c:v>11173</c:v>
                </c:pt>
                <c:pt idx="3073">
                  <c:v>14928</c:v>
                </c:pt>
                <c:pt idx="3074">
                  <c:v>11097</c:v>
                </c:pt>
                <c:pt idx="3075">
                  <c:v>11485</c:v>
                </c:pt>
                <c:pt idx="3076">
                  <c:v>13867</c:v>
                </c:pt>
                <c:pt idx="3077">
                  <c:v>12674</c:v>
                </c:pt>
                <c:pt idx="3078">
                  <c:v>12307</c:v>
                </c:pt>
                <c:pt idx="3079">
                  <c:v>10815</c:v>
                </c:pt>
                <c:pt idx="3080">
                  <c:v>11101</c:v>
                </c:pt>
                <c:pt idx="3081">
                  <c:v>12155</c:v>
                </c:pt>
                <c:pt idx="3082">
                  <c:v>12689</c:v>
                </c:pt>
                <c:pt idx="3083">
                  <c:v>12441</c:v>
                </c:pt>
                <c:pt idx="3084">
                  <c:v>11541</c:v>
                </c:pt>
                <c:pt idx="3085">
                  <c:v>12769</c:v>
                </c:pt>
                <c:pt idx="3086">
                  <c:v>13035</c:v>
                </c:pt>
                <c:pt idx="3087">
                  <c:v>11514</c:v>
                </c:pt>
                <c:pt idx="3088">
                  <c:v>14645</c:v>
                </c:pt>
                <c:pt idx="3089">
                  <c:v>11544</c:v>
                </c:pt>
                <c:pt idx="3090">
                  <c:v>11739</c:v>
                </c:pt>
                <c:pt idx="3091">
                  <c:v>11799</c:v>
                </c:pt>
                <c:pt idx="3092">
                  <c:v>11795</c:v>
                </c:pt>
                <c:pt idx="3093">
                  <c:v>11254</c:v>
                </c:pt>
                <c:pt idx="3094">
                  <c:v>11198</c:v>
                </c:pt>
                <c:pt idx="3095">
                  <c:v>11848</c:v>
                </c:pt>
                <c:pt idx="3096">
                  <c:v>10538</c:v>
                </c:pt>
                <c:pt idx="3097">
                  <c:v>11171</c:v>
                </c:pt>
                <c:pt idx="3098">
                  <c:v>13182</c:v>
                </c:pt>
                <c:pt idx="3099">
                  <c:v>13818</c:v>
                </c:pt>
                <c:pt idx="3100">
                  <c:v>13195</c:v>
                </c:pt>
                <c:pt idx="3101">
                  <c:v>12239</c:v>
                </c:pt>
                <c:pt idx="3102">
                  <c:v>12162</c:v>
                </c:pt>
                <c:pt idx="3103">
                  <c:v>13138</c:v>
                </c:pt>
                <c:pt idx="3104">
                  <c:v>9901</c:v>
                </c:pt>
                <c:pt idx="3105">
                  <c:v>12170</c:v>
                </c:pt>
                <c:pt idx="3106">
                  <c:v>11038</c:v>
                </c:pt>
                <c:pt idx="3107">
                  <c:v>10200</c:v>
                </c:pt>
                <c:pt idx="3108">
                  <c:v>11124</c:v>
                </c:pt>
                <c:pt idx="3109">
                  <c:v>10687</c:v>
                </c:pt>
                <c:pt idx="3110">
                  <c:v>13117</c:v>
                </c:pt>
                <c:pt idx="3111">
                  <c:v>12067</c:v>
                </c:pt>
                <c:pt idx="3112">
                  <c:v>11418</c:v>
                </c:pt>
                <c:pt idx="3113">
                  <c:v>13236</c:v>
                </c:pt>
                <c:pt idx="3114">
                  <c:v>11338</c:v>
                </c:pt>
                <c:pt idx="3115">
                  <c:v>12656</c:v>
                </c:pt>
                <c:pt idx="3116">
                  <c:v>10149</c:v>
                </c:pt>
                <c:pt idx="3117">
                  <c:v>9953</c:v>
                </c:pt>
                <c:pt idx="3118">
                  <c:v>12063</c:v>
                </c:pt>
                <c:pt idx="3119">
                  <c:v>11728</c:v>
                </c:pt>
                <c:pt idx="3120">
                  <c:v>13599</c:v>
                </c:pt>
                <c:pt idx="3121">
                  <c:v>12748</c:v>
                </c:pt>
                <c:pt idx="3122">
                  <c:v>12803</c:v>
                </c:pt>
                <c:pt idx="3123">
                  <c:v>12348</c:v>
                </c:pt>
                <c:pt idx="3124">
                  <c:v>10811</c:v>
                </c:pt>
                <c:pt idx="3125">
                  <c:v>10996</c:v>
                </c:pt>
                <c:pt idx="3126">
                  <c:v>9771</c:v>
                </c:pt>
                <c:pt idx="3127">
                  <c:v>9047</c:v>
                </c:pt>
                <c:pt idx="3128">
                  <c:v>10057</c:v>
                </c:pt>
                <c:pt idx="3129">
                  <c:v>11713</c:v>
                </c:pt>
                <c:pt idx="3130">
                  <c:v>12221</c:v>
                </c:pt>
                <c:pt idx="3131">
                  <c:v>11651</c:v>
                </c:pt>
                <c:pt idx="3132">
                  <c:v>12083</c:v>
                </c:pt>
                <c:pt idx="3133">
                  <c:v>14052</c:v>
                </c:pt>
                <c:pt idx="3134">
                  <c:v>12305</c:v>
                </c:pt>
                <c:pt idx="3135">
                  <c:v>13143</c:v>
                </c:pt>
                <c:pt idx="3136">
                  <c:v>13285</c:v>
                </c:pt>
                <c:pt idx="3137">
                  <c:v>10053</c:v>
                </c:pt>
                <c:pt idx="3138">
                  <c:v>11998</c:v>
                </c:pt>
                <c:pt idx="3139">
                  <c:v>12133</c:v>
                </c:pt>
                <c:pt idx="3140">
                  <c:v>14180</c:v>
                </c:pt>
                <c:pt idx="3141">
                  <c:v>11563</c:v>
                </c:pt>
                <c:pt idx="3142">
                  <c:v>11596</c:v>
                </c:pt>
                <c:pt idx="3143">
                  <c:v>12580</c:v>
                </c:pt>
                <c:pt idx="3144">
                  <c:v>12470</c:v>
                </c:pt>
                <c:pt idx="3145">
                  <c:v>12213</c:v>
                </c:pt>
                <c:pt idx="3146">
                  <c:v>7254</c:v>
                </c:pt>
                <c:pt idx="3147">
                  <c:v>7988</c:v>
                </c:pt>
                <c:pt idx="3148">
                  <c:v>7862</c:v>
                </c:pt>
                <c:pt idx="3149">
                  <c:v>7102</c:v>
                </c:pt>
                <c:pt idx="3150">
                  <c:v>8077</c:v>
                </c:pt>
                <c:pt idx="3151">
                  <c:v>7944</c:v>
                </c:pt>
                <c:pt idx="3152">
                  <c:v>8338</c:v>
                </c:pt>
                <c:pt idx="3153">
                  <c:v>7950</c:v>
                </c:pt>
                <c:pt idx="3154">
                  <c:v>6588</c:v>
                </c:pt>
                <c:pt idx="3155">
                  <c:v>7910</c:v>
                </c:pt>
                <c:pt idx="3156">
                  <c:v>7030</c:v>
                </c:pt>
                <c:pt idx="3157">
                  <c:v>6567</c:v>
                </c:pt>
                <c:pt idx="3158">
                  <c:v>8075</c:v>
                </c:pt>
                <c:pt idx="3159">
                  <c:v>7845</c:v>
                </c:pt>
                <c:pt idx="3160">
                  <c:v>7810</c:v>
                </c:pt>
                <c:pt idx="3161">
                  <c:v>6874</c:v>
                </c:pt>
                <c:pt idx="3162">
                  <c:v>6020</c:v>
                </c:pt>
                <c:pt idx="3163">
                  <c:v>9178</c:v>
                </c:pt>
                <c:pt idx="3164">
                  <c:v>7765</c:v>
                </c:pt>
                <c:pt idx="3165">
                  <c:v>8404</c:v>
                </c:pt>
                <c:pt idx="3166">
                  <c:v>7844</c:v>
                </c:pt>
                <c:pt idx="3167">
                  <c:v>7127</c:v>
                </c:pt>
                <c:pt idx="3168">
                  <c:v>8357</c:v>
                </c:pt>
                <c:pt idx="3169">
                  <c:v>7313</c:v>
                </c:pt>
                <c:pt idx="3170">
                  <c:v>7806</c:v>
                </c:pt>
                <c:pt idx="3171">
                  <c:v>6959</c:v>
                </c:pt>
                <c:pt idx="3172">
                  <c:v>6610</c:v>
                </c:pt>
                <c:pt idx="3173">
                  <c:v>7751</c:v>
                </c:pt>
                <c:pt idx="3174">
                  <c:v>7673</c:v>
                </c:pt>
                <c:pt idx="3175">
                  <c:v>8655</c:v>
                </c:pt>
                <c:pt idx="3176">
                  <c:v>7558</c:v>
                </c:pt>
                <c:pt idx="3177">
                  <c:v>7110</c:v>
                </c:pt>
                <c:pt idx="3178">
                  <c:v>7920</c:v>
                </c:pt>
                <c:pt idx="3179">
                  <c:v>7085</c:v>
                </c:pt>
                <c:pt idx="3180">
                  <c:v>8004</c:v>
                </c:pt>
                <c:pt idx="3181">
                  <c:v>7773</c:v>
                </c:pt>
                <c:pt idx="3182">
                  <c:v>7318</c:v>
                </c:pt>
                <c:pt idx="3183">
                  <c:v>7982</c:v>
                </c:pt>
                <c:pt idx="3184">
                  <c:v>6439</c:v>
                </c:pt>
                <c:pt idx="3185">
                  <c:v>7792</c:v>
                </c:pt>
                <c:pt idx="3186">
                  <c:v>6999</c:v>
                </c:pt>
                <c:pt idx="3187">
                  <c:v>6710</c:v>
                </c:pt>
                <c:pt idx="3188">
                  <c:v>8095</c:v>
                </c:pt>
                <c:pt idx="3189">
                  <c:v>7824</c:v>
                </c:pt>
                <c:pt idx="3190">
                  <c:v>7793</c:v>
                </c:pt>
                <c:pt idx="3191">
                  <c:v>7155</c:v>
                </c:pt>
                <c:pt idx="3192">
                  <c:v>6465</c:v>
                </c:pt>
                <c:pt idx="3193">
                  <c:v>11039</c:v>
                </c:pt>
                <c:pt idx="3194">
                  <c:v>7822</c:v>
                </c:pt>
                <c:pt idx="3195">
                  <c:v>8359</c:v>
                </c:pt>
                <c:pt idx="3196">
                  <c:v>7812</c:v>
                </c:pt>
                <c:pt idx="3197">
                  <c:v>7240</c:v>
                </c:pt>
                <c:pt idx="3198">
                  <c:v>8539</c:v>
                </c:pt>
                <c:pt idx="3199">
                  <c:v>8120</c:v>
                </c:pt>
                <c:pt idx="3200">
                  <c:v>8020</c:v>
                </c:pt>
                <c:pt idx="3201">
                  <c:v>7109</c:v>
                </c:pt>
                <c:pt idx="3202">
                  <c:v>6658</c:v>
                </c:pt>
                <c:pt idx="3203">
                  <c:v>7721</c:v>
                </c:pt>
                <c:pt idx="3204">
                  <c:v>7670</c:v>
                </c:pt>
                <c:pt idx="3205">
                  <c:v>8006</c:v>
                </c:pt>
                <c:pt idx="3206">
                  <c:v>7228</c:v>
                </c:pt>
                <c:pt idx="3207">
                  <c:v>6920</c:v>
                </c:pt>
                <c:pt idx="3208">
                  <c:v>7892</c:v>
                </c:pt>
                <c:pt idx="3209">
                  <c:v>7155</c:v>
                </c:pt>
                <c:pt idx="3210">
                  <c:v>8035</c:v>
                </c:pt>
                <c:pt idx="3211">
                  <c:v>7875</c:v>
                </c:pt>
                <c:pt idx="3212">
                  <c:v>7350</c:v>
                </c:pt>
                <c:pt idx="3213">
                  <c:v>8099</c:v>
                </c:pt>
                <c:pt idx="3214">
                  <c:v>6483</c:v>
                </c:pt>
                <c:pt idx="3215">
                  <c:v>7883</c:v>
                </c:pt>
                <c:pt idx="3216">
                  <c:v>7103</c:v>
                </c:pt>
                <c:pt idx="3217">
                  <c:v>6692</c:v>
                </c:pt>
                <c:pt idx="3218">
                  <c:v>8161</c:v>
                </c:pt>
                <c:pt idx="3219">
                  <c:v>7977</c:v>
                </c:pt>
                <c:pt idx="3220">
                  <c:v>7871</c:v>
                </c:pt>
                <c:pt idx="3221">
                  <c:v>7063</c:v>
                </c:pt>
                <c:pt idx="3222">
                  <c:v>6579</c:v>
                </c:pt>
                <c:pt idx="3223">
                  <c:v>9452</c:v>
                </c:pt>
                <c:pt idx="3224">
                  <c:v>7682</c:v>
                </c:pt>
                <c:pt idx="3225">
                  <c:v>8213</c:v>
                </c:pt>
                <c:pt idx="3226">
                  <c:v>7878</c:v>
                </c:pt>
                <c:pt idx="3227">
                  <c:v>7218</c:v>
                </c:pt>
                <c:pt idx="3228">
                  <c:v>8465</c:v>
                </c:pt>
                <c:pt idx="3229">
                  <c:v>7884</c:v>
                </c:pt>
                <c:pt idx="3230">
                  <c:v>8115</c:v>
                </c:pt>
                <c:pt idx="3231">
                  <c:v>6941</c:v>
                </c:pt>
                <c:pt idx="3232">
                  <c:v>6627</c:v>
                </c:pt>
                <c:pt idx="3233">
                  <c:v>7692</c:v>
                </c:pt>
                <c:pt idx="3234">
                  <c:v>7677</c:v>
                </c:pt>
                <c:pt idx="3235">
                  <c:v>7936</c:v>
                </c:pt>
                <c:pt idx="3236">
                  <c:v>7235</c:v>
                </c:pt>
                <c:pt idx="3237">
                  <c:v>6985</c:v>
                </c:pt>
                <c:pt idx="3238">
                  <c:v>8010</c:v>
                </c:pt>
                <c:pt idx="3239">
                  <c:v>7016</c:v>
                </c:pt>
                <c:pt idx="3240">
                  <c:v>8029</c:v>
                </c:pt>
                <c:pt idx="3241">
                  <c:v>7846</c:v>
                </c:pt>
                <c:pt idx="3242">
                  <c:v>7295</c:v>
                </c:pt>
                <c:pt idx="3243">
                  <c:v>7984</c:v>
                </c:pt>
                <c:pt idx="3244">
                  <c:v>6601</c:v>
                </c:pt>
                <c:pt idx="3245">
                  <c:v>7917</c:v>
                </c:pt>
                <c:pt idx="3246">
                  <c:v>7151</c:v>
                </c:pt>
                <c:pt idx="3247">
                  <c:v>6567</c:v>
                </c:pt>
                <c:pt idx="3248">
                  <c:v>8137</c:v>
                </c:pt>
                <c:pt idx="3249">
                  <c:v>7971</c:v>
                </c:pt>
                <c:pt idx="3250">
                  <c:v>7827</c:v>
                </c:pt>
                <c:pt idx="3251">
                  <c:v>7206</c:v>
                </c:pt>
                <c:pt idx="3252">
                  <c:v>6488</c:v>
                </c:pt>
                <c:pt idx="3253">
                  <c:v>10920</c:v>
                </c:pt>
                <c:pt idx="3254">
                  <c:v>7737</c:v>
                </c:pt>
                <c:pt idx="3255">
                  <c:v>8423</c:v>
                </c:pt>
                <c:pt idx="3256">
                  <c:v>7922</c:v>
                </c:pt>
                <c:pt idx="3257">
                  <c:v>7122</c:v>
                </c:pt>
                <c:pt idx="3258">
                  <c:v>8379</c:v>
                </c:pt>
                <c:pt idx="3259">
                  <c:v>7971</c:v>
                </c:pt>
                <c:pt idx="3260">
                  <c:v>8175</c:v>
                </c:pt>
                <c:pt idx="3261">
                  <c:v>6995</c:v>
                </c:pt>
                <c:pt idx="3262">
                  <c:v>6613</c:v>
                </c:pt>
                <c:pt idx="3263">
                  <c:v>7721</c:v>
                </c:pt>
                <c:pt idx="3264">
                  <c:v>7716</c:v>
                </c:pt>
                <c:pt idx="3265">
                  <c:v>8111</c:v>
                </c:pt>
                <c:pt idx="3266">
                  <c:v>7245</c:v>
                </c:pt>
                <c:pt idx="3267">
                  <c:v>7068</c:v>
                </c:pt>
                <c:pt idx="3268">
                  <c:v>8021</c:v>
                </c:pt>
                <c:pt idx="3269">
                  <c:v>7156</c:v>
                </c:pt>
                <c:pt idx="3270">
                  <c:v>8018</c:v>
                </c:pt>
                <c:pt idx="3271">
                  <c:v>7770</c:v>
                </c:pt>
                <c:pt idx="3272">
                  <c:v>7369</c:v>
                </c:pt>
                <c:pt idx="3273">
                  <c:v>7885</c:v>
                </c:pt>
                <c:pt idx="3274">
                  <c:v>6506</c:v>
                </c:pt>
                <c:pt idx="3275">
                  <c:v>7911</c:v>
                </c:pt>
                <c:pt idx="3276">
                  <c:v>7050</c:v>
                </c:pt>
                <c:pt idx="3277">
                  <c:v>6570</c:v>
                </c:pt>
                <c:pt idx="3278">
                  <c:v>8184</c:v>
                </c:pt>
                <c:pt idx="3279">
                  <c:v>7861</c:v>
                </c:pt>
                <c:pt idx="3280">
                  <c:v>7888</c:v>
                </c:pt>
                <c:pt idx="3281">
                  <c:v>7098</c:v>
                </c:pt>
                <c:pt idx="3282">
                  <c:v>6512</c:v>
                </c:pt>
                <c:pt idx="3283">
                  <c:v>9320</c:v>
                </c:pt>
                <c:pt idx="3284">
                  <c:v>7863</c:v>
                </c:pt>
                <c:pt idx="3285">
                  <c:v>8170</c:v>
                </c:pt>
                <c:pt idx="3286">
                  <c:v>7936</c:v>
                </c:pt>
                <c:pt idx="3287">
                  <c:v>7039</c:v>
                </c:pt>
                <c:pt idx="3288">
                  <c:v>8559</c:v>
                </c:pt>
                <c:pt idx="3289">
                  <c:v>8066</c:v>
                </c:pt>
                <c:pt idx="3290">
                  <c:v>7935</c:v>
                </c:pt>
                <c:pt idx="3291">
                  <c:v>6927</c:v>
                </c:pt>
                <c:pt idx="3292">
                  <c:v>6567</c:v>
                </c:pt>
                <c:pt idx="3293">
                  <c:v>7768</c:v>
                </c:pt>
                <c:pt idx="3294">
                  <c:v>7762</c:v>
                </c:pt>
                <c:pt idx="3295">
                  <c:v>7997</c:v>
                </c:pt>
                <c:pt idx="3296">
                  <c:v>7368</c:v>
                </c:pt>
                <c:pt idx="3297">
                  <c:v>6941</c:v>
                </c:pt>
                <c:pt idx="3298">
                  <c:v>7816</c:v>
                </c:pt>
                <c:pt idx="3299">
                  <c:v>7151</c:v>
                </c:pt>
                <c:pt idx="3300">
                  <c:v>8047</c:v>
                </c:pt>
                <c:pt idx="3301">
                  <c:v>7701</c:v>
                </c:pt>
                <c:pt idx="3302">
                  <c:v>7354</c:v>
                </c:pt>
                <c:pt idx="3303">
                  <c:v>7982</c:v>
                </c:pt>
                <c:pt idx="3304">
                  <c:v>6433</c:v>
                </c:pt>
                <c:pt idx="3305">
                  <c:v>7841</c:v>
                </c:pt>
                <c:pt idx="3306">
                  <c:v>6970</c:v>
                </c:pt>
                <c:pt idx="3307">
                  <c:v>6576</c:v>
                </c:pt>
                <c:pt idx="3308">
                  <c:v>8075</c:v>
                </c:pt>
                <c:pt idx="3309">
                  <c:v>8075</c:v>
                </c:pt>
                <c:pt idx="3310">
                  <c:v>7898</c:v>
                </c:pt>
                <c:pt idx="3311">
                  <c:v>7130</c:v>
                </c:pt>
                <c:pt idx="3312">
                  <c:v>6483</c:v>
                </c:pt>
                <c:pt idx="3313">
                  <c:v>10922</c:v>
                </c:pt>
                <c:pt idx="3314">
                  <c:v>8053</c:v>
                </c:pt>
                <c:pt idx="3315">
                  <c:v>8252</c:v>
                </c:pt>
                <c:pt idx="3316">
                  <c:v>7932</c:v>
                </c:pt>
                <c:pt idx="3317">
                  <c:v>7066</c:v>
                </c:pt>
                <c:pt idx="3318">
                  <c:v>8332</c:v>
                </c:pt>
                <c:pt idx="3319">
                  <c:v>8081</c:v>
                </c:pt>
                <c:pt idx="3320">
                  <c:v>8093</c:v>
                </c:pt>
                <c:pt idx="3321">
                  <c:v>6967</c:v>
                </c:pt>
                <c:pt idx="3322">
                  <c:v>6529</c:v>
                </c:pt>
                <c:pt idx="3323">
                  <c:v>7704</c:v>
                </c:pt>
                <c:pt idx="3324">
                  <c:v>7899</c:v>
                </c:pt>
                <c:pt idx="3325">
                  <c:v>7888</c:v>
                </c:pt>
                <c:pt idx="3326">
                  <c:v>7178</c:v>
                </c:pt>
                <c:pt idx="3327">
                  <c:v>6853</c:v>
                </c:pt>
                <c:pt idx="3328">
                  <c:v>7637</c:v>
                </c:pt>
                <c:pt idx="3329">
                  <c:v>7166</c:v>
                </c:pt>
                <c:pt idx="3330">
                  <c:v>7963</c:v>
                </c:pt>
                <c:pt idx="3331">
                  <c:v>7678</c:v>
                </c:pt>
                <c:pt idx="3332">
                  <c:v>7535</c:v>
                </c:pt>
                <c:pt idx="3333">
                  <c:v>7688</c:v>
                </c:pt>
                <c:pt idx="3334">
                  <c:v>6494</c:v>
                </c:pt>
                <c:pt idx="3335">
                  <c:v>7799</c:v>
                </c:pt>
                <c:pt idx="3336">
                  <c:v>7020</c:v>
                </c:pt>
                <c:pt idx="3337">
                  <c:v>6786</c:v>
                </c:pt>
                <c:pt idx="3338">
                  <c:v>8209</c:v>
                </c:pt>
                <c:pt idx="3339">
                  <c:v>8026</c:v>
                </c:pt>
                <c:pt idx="3340">
                  <c:v>7872</c:v>
                </c:pt>
                <c:pt idx="3341">
                  <c:v>7144</c:v>
                </c:pt>
                <c:pt idx="3342">
                  <c:v>6404</c:v>
                </c:pt>
                <c:pt idx="3343">
                  <c:v>9323</c:v>
                </c:pt>
                <c:pt idx="3344">
                  <c:v>7750</c:v>
                </c:pt>
                <c:pt idx="3345">
                  <c:v>8178</c:v>
                </c:pt>
                <c:pt idx="3346">
                  <c:v>7913</c:v>
                </c:pt>
                <c:pt idx="3347">
                  <c:v>7177</c:v>
                </c:pt>
                <c:pt idx="3348">
                  <c:v>8358</c:v>
                </c:pt>
                <c:pt idx="3349">
                  <c:v>7933</c:v>
                </c:pt>
                <c:pt idx="3350">
                  <c:v>8095</c:v>
                </c:pt>
                <c:pt idx="3351">
                  <c:v>6928</c:v>
                </c:pt>
                <c:pt idx="3352">
                  <c:v>6657</c:v>
                </c:pt>
                <c:pt idx="3353">
                  <c:v>7713</c:v>
                </c:pt>
                <c:pt idx="3354">
                  <c:v>7936</c:v>
                </c:pt>
                <c:pt idx="3355">
                  <c:v>8117</c:v>
                </c:pt>
                <c:pt idx="3356">
                  <c:v>7220</c:v>
                </c:pt>
                <c:pt idx="3357">
                  <c:v>7016</c:v>
                </c:pt>
                <c:pt idx="3358">
                  <c:v>7725</c:v>
                </c:pt>
                <c:pt idx="3359">
                  <c:v>7294</c:v>
                </c:pt>
                <c:pt idx="3360">
                  <c:v>7970</c:v>
                </c:pt>
                <c:pt idx="3361">
                  <c:v>8074</c:v>
                </c:pt>
                <c:pt idx="3362">
                  <c:v>7464</c:v>
                </c:pt>
                <c:pt idx="3363">
                  <c:v>7798</c:v>
                </c:pt>
                <c:pt idx="3364">
                  <c:v>6603</c:v>
                </c:pt>
                <c:pt idx="3365">
                  <c:v>7800</c:v>
                </c:pt>
                <c:pt idx="3366">
                  <c:v>6922</c:v>
                </c:pt>
                <c:pt idx="3367">
                  <c:v>6649</c:v>
                </c:pt>
                <c:pt idx="3368">
                  <c:v>8052</c:v>
                </c:pt>
                <c:pt idx="3369">
                  <c:v>8044</c:v>
                </c:pt>
                <c:pt idx="3370">
                  <c:v>7942</c:v>
                </c:pt>
                <c:pt idx="3371">
                  <c:v>7238</c:v>
                </c:pt>
                <c:pt idx="3372">
                  <c:v>6623</c:v>
                </c:pt>
                <c:pt idx="3373">
                  <c:v>11040</c:v>
                </c:pt>
                <c:pt idx="3374">
                  <c:v>7961</c:v>
                </c:pt>
                <c:pt idx="3375">
                  <c:v>8218</c:v>
                </c:pt>
                <c:pt idx="3376">
                  <c:v>7984</c:v>
                </c:pt>
                <c:pt idx="3377">
                  <c:v>7299</c:v>
                </c:pt>
                <c:pt idx="3378">
                  <c:v>8471</c:v>
                </c:pt>
                <c:pt idx="3379">
                  <c:v>8191</c:v>
                </c:pt>
                <c:pt idx="3380">
                  <c:v>8230</c:v>
                </c:pt>
                <c:pt idx="3381">
                  <c:v>7036</c:v>
                </c:pt>
                <c:pt idx="3382">
                  <c:v>6692</c:v>
                </c:pt>
                <c:pt idx="3383">
                  <c:v>7809</c:v>
                </c:pt>
                <c:pt idx="3384">
                  <c:v>7895</c:v>
                </c:pt>
                <c:pt idx="3385">
                  <c:v>8145</c:v>
                </c:pt>
                <c:pt idx="3386">
                  <c:v>7802</c:v>
                </c:pt>
                <c:pt idx="3387">
                  <c:v>7133</c:v>
                </c:pt>
                <c:pt idx="3388">
                  <c:v>7905</c:v>
                </c:pt>
                <c:pt idx="3389">
                  <c:v>7322</c:v>
                </c:pt>
                <c:pt idx="3390">
                  <c:v>8128</c:v>
                </c:pt>
                <c:pt idx="3391">
                  <c:v>7886</c:v>
                </c:pt>
                <c:pt idx="3392">
                  <c:v>7483</c:v>
                </c:pt>
                <c:pt idx="3393">
                  <c:v>7934</c:v>
                </c:pt>
                <c:pt idx="3394">
                  <c:v>6580</c:v>
                </c:pt>
                <c:pt idx="3395">
                  <c:v>7888</c:v>
                </c:pt>
                <c:pt idx="3396">
                  <c:v>7068</c:v>
                </c:pt>
                <c:pt idx="3397">
                  <c:v>6714</c:v>
                </c:pt>
                <c:pt idx="3398">
                  <c:v>8280</c:v>
                </c:pt>
                <c:pt idx="3399">
                  <c:v>8242</c:v>
                </c:pt>
                <c:pt idx="3400">
                  <c:v>7866</c:v>
                </c:pt>
                <c:pt idx="3401">
                  <c:v>7211</c:v>
                </c:pt>
                <c:pt idx="3402">
                  <c:v>6609</c:v>
                </c:pt>
                <c:pt idx="3403">
                  <c:v>9230</c:v>
                </c:pt>
                <c:pt idx="3404">
                  <c:v>8392</c:v>
                </c:pt>
                <c:pt idx="3405">
                  <c:v>8299</c:v>
                </c:pt>
                <c:pt idx="3406">
                  <c:v>7923</c:v>
                </c:pt>
                <c:pt idx="3407">
                  <c:v>7249</c:v>
                </c:pt>
                <c:pt idx="3408">
                  <c:v>8450</c:v>
                </c:pt>
                <c:pt idx="3409">
                  <c:v>8052</c:v>
                </c:pt>
                <c:pt idx="3410">
                  <c:v>8296</c:v>
                </c:pt>
                <c:pt idx="3411">
                  <c:v>6897</c:v>
                </c:pt>
                <c:pt idx="3412">
                  <c:v>6674</c:v>
                </c:pt>
                <c:pt idx="3413">
                  <c:v>7792</c:v>
                </c:pt>
                <c:pt idx="3414">
                  <c:v>7744</c:v>
                </c:pt>
                <c:pt idx="3415">
                  <c:v>8037</c:v>
                </c:pt>
                <c:pt idx="3416">
                  <c:v>7248</c:v>
                </c:pt>
                <c:pt idx="3417">
                  <c:v>7180</c:v>
                </c:pt>
                <c:pt idx="3418">
                  <c:v>7980</c:v>
                </c:pt>
                <c:pt idx="3419">
                  <c:v>7323</c:v>
                </c:pt>
                <c:pt idx="3420">
                  <c:v>8073</c:v>
                </c:pt>
                <c:pt idx="3421">
                  <c:v>7997</c:v>
                </c:pt>
                <c:pt idx="3422">
                  <c:v>7544</c:v>
                </c:pt>
                <c:pt idx="3423">
                  <c:v>8080</c:v>
                </c:pt>
                <c:pt idx="3424">
                  <c:v>6530</c:v>
                </c:pt>
                <c:pt idx="3425">
                  <c:v>7867</c:v>
                </c:pt>
                <c:pt idx="3426">
                  <c:v>7102</c:v>
                </c:pt>
                <c:pt idx="3427">
                  <c:v>6736</c:v>
                </c:pt>
                <c:pt idx="3428">
                  <c:v>8250</c:v>
                </c:pt>
                <c:pt idx="3429">
                  <c:v>8060</c:v>
                </c:pt>
                <c:pt idx="3430">
                  <c:v>7895</c:v>
                </c:pt>
                <c:pt idx="3431">
                  <c:v>7182</c:v>
                </c:pt>
                <c:pt idx="3432">
                  <c:v>6693</c:v>
                </c:pt>
                <c:pt idx="3433">
                  <c:v>11242</c:v>
                </c:pt>
                <c:pt idx="3434">
                  <c:v>8651</c:v>
                </c:pt>
                <c:pt idx="3435">
                  <c:v>8319</c:v>
                </c:pt>
                <c:pt idx="3436">
                  <c:v>7924</c:v>
                </c:pt>
                <c:pt idx="3437">
                  <c:v>7199</c:v>
                </c:pt>
                <c:pt idx="3438">
                  <c:v>8455</c:v>
                </c:pt>
                <c:pt idx="3439">
                  <c:v>8097</c:v>
                </c:pt>
                <c:pt idx="3440">
                  <c:v>8133</c:v>
                </c:pt>
                <c:pt idx="3441">
                  <c:v>6879</c:v>
                </c:pt>
                <c:pt idx="3442">
                  <c:v>6826</c:v>
                </c:pt>
                <c:pt idx="3443">
                  <c:v>7815</c:v>
                </c:pt>
                <c:pt idx="3444">
                  <c:v>7839</c:v>
                </c:pt>
                <c:pt idx="3445">
                  <c:v>7995</c:v>
                </c:pt>
                <c:pt idx="3446">
                  <c:v>7206</c:v>
                </c:pt>
                <c:pt idx="3447">
                  <c:v>7005</c:v>
                </c:pt>
                <c:pt idx="3448">
                  <c:v>7963</c:v>
                </c:pt>
                <c:pt idx="3449">
                  <c:v>7187</c:v>
                </c:pt>
                <c:pt idx="3450">
                  <c:v>8045</c:v>
                </c:pt>
                <c:pt idx="3451">
                  <c:v>7812</c:v>
                </c:pt>
                <c:pt idx="3452">
                  <c:v>7390</c:v>
                </c:pt>
                <c:pt idx="3453">
                  <c:v>7960</c:v>
                </c:pt>
                <c:pt idx="3454">
                  <c:v>6471</c:v>
                </c:pt>
                <c:pt idx="3455">
                  <c:v>7831</c:v>
                </c:pt>
                <c:pt idx="3456">
                  <c:v>7030</c:v>
                </c:pt>
                <c:pt idx="3457">
                  <c:v>6879</c:v>
                </c:pt>
                <c:pt idx="3458">
                  <c:v>8292</c:v>
                </c:pt>
                <c:pt idx="3459">
                  <c:v>8025</c:v>
                </c:pt>
                <c:pt idx="3460">
                  <c:v>7806</c:v>
                </c:pt>
                <c:pt idx="3461">
                  <c:v>7178</c:v>
                </c:pt>
                <c:pt idx="3462">
                  <c:v>6539</c:v>
                </c:pt>
                <c:pt idx="3463">
                  <c:v>9488</c:v>
                </c:pt>
                <c:pt idx="3464">
                  <c:v>8533</c:v>
                </c:pt>
                <c:pt idx="3465">
                  <c:v>8570</c:v>
                </c:pt>
                <c:pt idx="3466">
                  <c:v>7897</c:v>
                </c:pt>
                <c:pt idx="3467">
                  <c:v>7182</c:v>
                </c:pt>
                <c:pt idx="3468">
                  <c:v>8525</c:v>
                </c:pt>
                <c:pt idx="3469">
                  <c:v>8155</c:v>
                </c:pt>
                <c:pt idx="3470">
                  <c:v>8206</c:v>
                </c:pt>
                <c:pt idx="3471">
                  <c:v>6974</c:v>
                </c:pt>
                <c:pt idx="3472">
                  <c:v>6704</c:v>
                </c:pt>
                <c:pt idx="3473">
                  <c:v>7926</c:v>
                </c:pt>
                <c:pt idx="3474">
                  <c:v>7897</c:v>
                </c:pt>
                <c:pt idx="3475">
                  <c:v>8005</c:v>
                </c:pt>
                <c:pt idx="3476">
                  <c:v>7432</c:v>
                </c:pt>
                <c:pt idx="3477">
                  <c:v>7081</c:v>
                </c:pt>
                <c:pt idx="3478">
                  <c:v>8003</c:v>
                </c:pt>
                <c:pt idx="3479">
                  <c:v>7318</c:v>
                </c:pt>
                <c:pt idx="3480">
                  <c:v>7899</c:v>
                </c:pt>
                <c:pt idx="3481">
                  <c:v>8056</c:v>
                </c:pt>
                <c:pt idx="3482">
                  <c:v>7726</c:v>
                </c:pt>
                <c:pt idx="3483">
                  <c:v>7908</c:v>
                </c:pt>
                <c:pt idx="3484">
                  <c:v>6588</c:v>
                </c:pt>
                <c:pt idx="3485">
                  <c:v>7890</c:v>
                </c:pt>
                <c:pt idx="3486">
                  <c:v>7078</c:v>
                </c:pt>
                <c:pt idx="3487">
                  <c:v>6769</c:v>
                </c:pt>
                <c:pt idx="3488">
                  <c:v>8232</c:v>
                </c:pt>
                <c:pt idx="3489">
                  <c:v>8293</c:v>
                </c:pt>
                <c:pt idx="3490">
                  <c:v>7895</c:v>
                </c:pt>
                <c:pt idx="3491">
                  <c:v>7318</c:v>
                </c:pt>
                <c:pt idx="3492">
                  <c:v>6619</c:v>
                </c:pt>
                <c:pt idx="3493">
                  <c:v>10763</c:v>
                </c:pt>
                <c:pt idx="3494">
                  <c:v>8659</c:v>
                </c:pt>
                <c:pt idx="3495">
                  <c:v>8277</c:v>
                </c:pt>
                <c:pt idx="3496">
                  <c:v>8054</c:v>
                </c:pt>
                <c:pt idx="3497">
                  <c:v>7337</c:v>
                </c:pt>
                <c:pt idx="3498">
                  <c:v>8521</c:v>
                </c:pt>
                <c:pt idx="3499">
                  <c:v>8116</c:v>
                </c:pt>
                <c:pt idx="3500">
                  <c:v>8112</c:v>
                </c:pt>
                <c:pt idx="3501">
                  <c:v>7072</c:v>
                </c:pt>
                <c:pt idx="3502">
                  <c:v>6734</c:v>
                </c:pt>
                <c:pt idx="3503">
                  <c:v>7805</c:v>
                </c:pt>
                <c:pt idx="3504">
                  <c:v>7868</c:v>
                </c:pt>
                <c:pt idx="3505">
                  <c:v>8131</c:v>
                </c:pt>
                <c:pt idx="3506">
                  <c:v>7388</c:v>
                </c:pt>
                <c:pt idx="3507">
                  <c:v>7081</c:v>
                </c:pt>
                <c:pt idx="3508">
                  <c:v>7926</c:v>
                </c:pt>
                <c:pt idx="3509">
                  <c:v>7342</c:v>
                </c:pt>
                <c:pt idx="3510">
                  <c:v>7963</c:v>
                </c:pt>
                <c:pt idx="3511">
                  <c:v>7889</c:v>
                </c:pt>
                <c:pt idx="3512">
                  <c:v>7474</c:v>
                </c:pt>
                <c:pt idx="3513">
                  <c:v>7916</c:v>
                </c:pt>
                <c:pt idx="3514">
                  <c:v>6548</c:v>
                </c:pt>
                <c:pt idx="3515">
                  <c:v>8086</c:v>
                </c:pt>
                <c:pt idx="3516">
                  <c:v>7038</c:v>
                </c:pt>
                <c:pt idx="3517">
                  <c:v>6735</c:v>
                </c:pt>
                <c:pt idx="3518">
                  <c:v>8309</c:v>
                </c:pt>
                <c:pt idx="3519">
                  <c:v>8133</c:v>
                </c:pt>
                <c:pt idx="3520">
                  <c:v>7875</c:v>
                </c:pt>
                <c:pt idx="3521">
                  <c:v>7254</c:v>
                </c:pt>
                <c:pt idx="3522">
                  <c:v>6642</c:v>
                </c:pt>
                <c:pt idx="3523">
                  <c:v>9487</c:v>
                </c:pt>
                <c:pt idx="3524">
                  <c:v>8320</c:v>
                </c:pt>
                <c:pt idx="3525">
                  <c:v>8448</c:v>
                </c:pt>
                <c:pt idx="3526">
                  <c:v>7924</c:v>
                </c:pt>
                <c:pt idx="3527">
                  <c:v>7284</c:v>
                </c:pt>
                <c:pt idx="3528">
                  <c:v>8613</c:v>
                </c:pt>
                <c:pt idx="3529">
                  <c:v>8115</c:v>
                </c:pt>
                <c:pt idx="3530">
                  <c:v>8162</c:v>
                </c:pt>
                <c:pt idx="3531">
                  <c:v>7219</c:v>
                </c:pt>
                <c:pt idx="3532">
                  <c:v>6829</c:v>
                </c:pt>
                <c:pt idx="3533">
                  <c:v>7919</c:v>
                </c:pt>
                <c:pt idx="3534">
                  <c:v>7823</c:v>
                </c:pt>
                <c:pt idx="3535">
                  <c:v>7901</c:v>
                </c:pt>
                <c:pt idx="3536">
                  <c:v>7307</c:v>
                </c:pt>
                <c:pt idx="3537">
                  <c:v>6990</c:v>
                </c:pt>
                <c:pt idx="3538">
                  <c:v>7788</c:v>
                </c:pt>
                <c:pt idx="3539">
                  <c:v>7451</c:v>
                </c:pt>
                <c:pt idx="3540">
                  <c:v>8013</c:v>
                </c:pt>
                <c:pt idx="3541">
                  <c:v>8175</c:v>
                </c:pt>
                <c:pt idx="3542">
                  <c:v>7624</c:v>
                </c:pt>
                <c:pt idx="3543">
                  <c:v>7820</c:v>
                </c:pt>
                <c:pt idx="3544">
                  <c:v>6479</c:v>
                </c:pt>
                <c:pt idx="3545">
                  <c:v>7800</c:v>
                </c:pt>
                <c:pt idx="3546">
                  <c:v>7187</c:v>
                </c:pt>
                <c:pt idx="3547">
                  <c:v>6646</c:v>
                </c:pt>
                <c:pt idx="3548">
                  <c:v>8115</c:v>
                </c:pt>
                <c:pt idx="3549">
                  <c:v>7994</c:v>
                </c:pt>
                <c:pt idx="3550">
                  <c:v>7864</c:v>
                </c:pt>
                <c:pt idx="3551">
                  <c:v>7418</c:v>
                </c:pt>
                <c:pt idx="3552">
                  <c:v>6652</c:v>
                </c:pt>
                <c:pt idx="3553">
                  <c:v>11428</c:v>
                </c:pt>
                <c:pt idx="3554">
                  <c:v>8356</c:v>
                </c:pt>
                <c:pt idx="3555">
                  <c:v>8561</c:v>
                </c:pt>
                <c:pt idx="3556">
                  <c:v>8053</c:v>
                </c:pt>
                <c:pt idx="3557">
                  <c:v>7248</c:v>
                </c:pt>
                <c:pt idx="3558">
                  <c:v>8450</c:v>
                </c:pt>
                <c:pt idx="3559">
                  <c:v>8066</c:v>
                </c:pt>
                <c:pt idx="3560">
                  <c:v>8076</c:v>
                </c:pt>
                <c:pt idx="3561">
                  <c:v>7082</c:v>
                </c:pt>
                <c:pt idx="3562">
                  <c:v>6724</c:v>
                </c:pt>
                <c:pt idx="3563">
                  <c:v>7714</c:v>
                </c:pt>
                <c:pt idx="3564">
                  <c:v>7956</c:v>
                </c:pt>
                <c:pt idx="3565">
                  <c:v>7968</c:v>
                </c:pt>
                <c:pt idx="3566">
                  <c:v>7498</c:v>
                </c:pt>
                <c:pt idx="3567">
                  <c:v>7037</c:v>
                </c:pt>
                <c:pt idx="3568">
                  <c:v>7984</c:v>
                </c:pt>
                <c:pt idx="3569">
                  <c:v>7329</c:v>
                </c:pt>
                <c:pt idx="3570">
                  <c:v>7899</c:v>
                </c:pt>
                <c:pt idx="3571">
                  <c:v>7952</c:v>
                </c:pt>
                <c:pt idx="3572">
                  <c:v>7405</c:v>
                </c:pt>
                <c:pt idx="3573">
                  <c:v>7847</c:v>
                </c:pt>
                <c:pt idx="3574">
                  <c:v>6596</c:v>
                </c:pt>
                <c:pt idx="3575">
                  <c:v>7856</c:v>
                </c:pt>
                <c:pt idx="3576">
                  <c:v>7235</c:v>
                </c:pt>
                <c:pt idx="3577">
                  <c:v>6747</c:v>
                </c:pt>
                <c:pt idx="3578">
                  <c:v>8205</c:v>
                </c:pt>
                <c:pt idx="3579">
                  <c:v>8067</c:v>
                </c:pt>
                <c:pt idx="3580">
                  <c:v>7740</c:v>
                </c:pt>
                <c:pt idx="3581">
                  <c:v>7494</c:v>
                </c:pt>
                <c:pt idx="3582">
                  <c:v>6580</c:v>
                </c:pt>
                <c:pt idx="3583">
                  <c:v>9212</c:v>
                </c:pt>
                <c:pt idx="3584">
                  <c:v>8367</c:v>
                </c:pt>
                <c:pt idx="3585">
                  <c:v>8259</c:v>
                </c:pt>
                <c:pt idx="3586">
                  <c:v>8136</c:v>
                </c:pt>
                <c:pt idx="3587">
                  <c:v>7250</c:v>
                </c:pt>
                <c:pt idx="3588">
                  <c:v>8414</c:v>
                </c:pt>
                <c:pt idx="3589">
                  <c:v>8192</c:v>
                </c:pt>
                <c:pt idx="3590">
                  <c:v>8165</c:v>
                </c:pt>
                <c:pt idx="3591">
                  <c:v>7148</c:v>
                </c:pt>
                <c:pt idx="3592">
                  <c:v>6759</c:v>
                </c:pt>
                <c:pt idx="3593">
                  <c:v>7818</c:v>
                </c:pt>
                <c:pt idx="3594">
                  <c:v>7792</c:v>
                </c:pt>
                <c:pt idx="3595">
                  <c:v>7969</c:v>
                </c:pt>
                <c:pt idx="3596">
                  <c:v>7507</c:v>
                </c:pt>
                <c:pt idx="3597">
                  <c:v>7178</c:v>
                </c:pt>
                <c:pt idx="3598">
                  <c:v>7839</c:v>
                </c:pt>
                <c:pt idx="3599">
                  <c:v>7147</c:v>
                </c:pt>
                <c:pt idx="3600">
                  <c:v>7979</c:v>
                </c:pt>
                <c:pt idx="3601">
                  <c:v>8218</c:v>
                </c:pt>
                <c:pt idx="3602">
                  <c:v>7474</c:v>
                </c:pt>
                <c:pt idx="3603">
                  <c:v>7834</c:v>
                </c:pt>
                <c:pt idx="3604">
                  <c:v>6505</c:v>
                </c:pt>
                <c:pt idx="3605">
                  <c:v>7816</c:v>
                </c:pt>
                <c:pt idx="3606">
                  <c:v>7160</c:v>
                </c:pt>
                <c:pt idx="3607">
                  <c:v>6729</c:v>
                </c:pt>
                <c:pt idx="3608">
                  <c:v>8152</c:v>
                </c:pt>
                <c:pt idx="3609">
                  <c:v>8018</c:v>
                </c:pt>
                <c:pt idx="3610">
                  <c:v>7784</c:v>
                </c:pt>
                <c:pt idx="3611">
                  <c:v>7582</c:v>
                </c:pt>
                <c:pt idx="3612">
                  <c:v>6623</c:v>
                </c:pt>
                <c:pt idx="3613">
                  <c:v>10765</c:v>
                </c:pt>
                <c:pt idx="3614">
                  <c:v>8576</c:v>
                </c:pt>
                <c:pt idx="3615">
                  <c:v>8250</c:v>
                </c:pt>
                <c:pt idx="3616">
                  <c:v>8061</c:v>
                </c:pt>
                <c:pt idx="3617">
                  <c:v>7157</c:v>
                </c:pt>
                <c:pt idx="3618">
                  <c:v>8369</c:v>
                </c:pt>
                <c:pt idx="3619">
                  <c:v>7996</c:v>
                </c:pt>
                <c:pt idx="3620">
                  <c:v>8095</c:v>
                </c:pt>
                <c:pt idx="3621">
                  <c:v>7081</c:v>
                </c:pt>
                <c:pt idx="3622">
                  <c:v>6634</c:v>
                </c:pt>
                <c:pt idx="3623">
                  <c:v>7724</c:v>
                </c:pt>
                <c:pt idx="3624">
                  <c:v>7920</c:v>
                </c:pt>
                <c:pt idx="3625">
                  <c:v>8088</c:v>
                </c:pt>
                <c:pt idx="3626">
                  <c:v>7630</c:v>
                </c:pt>
                <c:pt idx="3627">
                  <c:v>6983</c:v>
                </c:pt>
                <c:pt idx="3628">
                  <c:v>7761</c:v>
                </c:pt>
                <c:pt idx="3629">
                  <c:v>7154</c:v>
                </c:pt>
                <c:pt idx="3630">
                  <c:v>7890</c:v>
                </c:pt>
                <c:pt idx="3631">
                  <c:v>7963</c:v>
                </c:pt>
                <c:pt idx="3632">
                  <c:v>7469</c:v>
                </c:pt>
                <c:pt idx="3633">
                  <c:v>7851</c:v>
                </c:pt>
                <c:pt idx="3634">
                  <c:v>6605</c:v>
                </c:pt>
                <c:pt idx="3635">
                  <c:v>7851</c:v>
                </c:pt>
                <c:pt idx="3636">
                  <c:v>7297</c:v>
                </c:pt>
                <c:pt idx="3637">
                  <c:v>6697</c:v>
                </c:pt>
                <c:pt idx="3638">
                  <c:v>8231</c:v>
                </c:pt>
                <c:pt idx="3639">
                  <c:v>8183</c:v>
                </c:pt>
                <c:pt idx="3640">
                  <c:v>7905</c:v>
                </c:pt>
                <c:pt idx="3641">
                  <c:v>7465</c:v>
                </c:pt>
                <c:pt idx="3642">
                  <c:v>6599</c:v>
                </c:pt>
                <c:pt idx="3643">
                  <c:v>9237</c:v>
                </c:pt>
                <c:pt idx="3644">
                  <c:v>8488</c:v>
                </c:pt>
                <c:pt idx="3645">
                  <c:v>8297</c:v>
                </c:pt>
                <c:pt idx="3646">
                  <c:v>8114</c:v>
                </c:pt>
                <c:pt idx="3647">
                  <c:v>7199</c:v>
                </c:pt>
                <c:pt idx="3648">
                  <c:v>8524</c:v>
                </c:pt>
                <c:pt idx="3649">
                  <c:v>8087</c:v>
                </c:pt>
                <c:pt idx="3650">
                  <c:v>8164</c:v>
                </c:pt>
                <c:pt idx="3651">
                  <c:v>7286</c:v>
                </c:pt>
                <c:pt idx="3652">
                  <c:v>6711</c:v>
                </c:pt>
                <c:pt idx="3653">
                  <c:v>7891</c:v>
                </c:pt>
                <c:pt idx="3654">
                  <c:v>7843</c:v>
                </c:pt>
                <c:pt idx="3655">
                  <c:v>8005</c:v>
                </c:pt>
                <c:pt idx="3656">
                  <c:v>7575</c:v>
                </c:pt>
                <c:pt idx="3657">
                  <c:v>7015</c:v>
                </c:pt>
                <c:pt idx="3658">
                  <c:v>7806</c:v>
                </c:pt>
                <c:pt idx="3659">
                  <c:v>7280</c:v>
                </c:pt>
                <c:pt idx="3660">
                  <c:v>7936</c:v>
                </c:pt>
                <c:pt idx="3661">
                  <c:v>8171</c:v>
                </c:pt>
                <c:pt idx="3662">
                  <c:v>7648</c:v>
                </c:pt>
                <c:pt idx="3663">
                  <c:v>8066</c:v>
                </c:pt>
                <c:pt idx="3664">
                  <c:v>6555</c:v>
                </c:pt>
                <c:pt idx="3665">
                  <c:v>7854</c:v>
                </c:pt>
                <c:pt idx="3666">
                  <c:v>7207</c:v>
                </c:pt>
                <c:pt idx="3667">
                  <c:v>6690</c:v>
                </c:pt>
                <c:pt idx="3668">
                  <c:v>8186</c:v>
                </c:pt>
                <c:pt idx="3669">
                  <c:v>8069</c:v>
                </c:pt>
                <c:pt idx="3670">
                  <c:v>7859</c:v>
                </c:pt>
                <c:pt idx="3671">
                  <c:v>7482</c:v>
                </c:pt>
                <c:pt idx="3672">
                  <c:v>6671</c:v>
                </c:pt>
                <c:pt idx="3673">
                  <c:v>11068</c:v>
                </c:pt>
                <c:pt idx="3674">
                  <c:v>8413</c:v>
                </c:pt>
                <c:pt idx="3675">
                  <c:v>8190</c:v>
                </c:pt>
                <c:pt idx="3676">
                  <c:v>8153</c:v>
                </c:pt>
                <c:pt idx="3677">
                  <c:v>7206</c:v>
                </c:pt>
                <c:pt idx="3678">
                  <c:v>8386</c:v>
                </c:pt>
                <c:pt idx="3679">
                  <c:v>8054</c:v>
                </c:pt>
                <c:pt idx="3680">
                  <c:v>8230</c:v>
                </c:pt>
                <c:pt idx="3681">
                  <c:v>7117</c:v>
                </c:pt>
                <c:pt idx="3682">
                  <c:v>6670</c:v>
                </c:pt>
                <c:pt idx="3683">
                  <c:v>7741</c:v>
                </c:pt>
                <c:pt idx="3684">
                  <c:v>7833</c:v>
                </c:pt>
                <c:pt idx="3685">
                  <c:v>7926</c:v>
                </c:pt>
                <c:pt idx="3686">
                  <c:v>7612</c:v>
                </c:pt>
                <c:pt idx="3687">
                  <c:v>6977</c:v>
                </c:pt>
                <c:pt idx="3688">
                  <c:v>8079</c:v>
                </c:pt>
                <c:pt idx="3689">
                  <c:v>7141</c:v>
                </c:pt>
                <c:pt idx="3690">
                  <c:v>7769</c:v>
                </c:pt>
                <c:pt idx="3691">
                  <c:v>8114</c:v>
                </c:pt>
                <c:pt idx="3692">
                  <c:v>7435</c:v>
                </c:pt>
                <c:pt idx="3693">
                  <c:v>7943</c:v>
                </c:pt>
                <c:pt idx="3694">
                  <c:v>6708</c:v>
                </c:pt>
                <c:pt idx="3695">
                  <c:v>7868</c:v>
                </c:pt>
                <c:pt idx="3696">
                  <c:v>7439</c:v>
                </c:pt>
                <c:pt idx="3697">
                  <c:v>6648</c:v>
                </c:pt>
                <c:pt idx="3698">
                  <c:v>8126</c:v>
                </c:pt>
                <c:pt idx="3699">
                  <c:v>7999</c:v>
                </c:pt>
                <c:pt idx="3700">
                  <c:v>7941</c:v>
                </c:pt>
                <c:pt idx="3701">
                  <c:v>7458</c:v>
                </c:pt>
                <c:pt idx="3702">
                  <c:v>6598</c:v>
                </c:pt>
                <c:pt idx="3703">
                  <c:v>9092</c:v>
                </c:pt>
                <c:pt idx="3704">
                  <c:v>8385</c:v>
                </c:pt>
                <c:pt idx="3705">
                  <c:v>8194</c:v>
                </c:pt>
                <c:pt idx="3706">
                  <c:v>8215</c:v>
                </c:pt>
                <c:pt idx="3707">
                  <c:v>7256</c:v>
                </c:pt>
                <c:pt idx="3708">
                  <c:v>8782</c:v>
                </c:pt>
                <c:pt idx="3709">
                  <c:v>8169</c:v>
                </c:pt>
                <c:pt idx="3710">
                  <c:v>8058</c:v>
                </c:pt>
                <c:pt idx="3711">
                  <c:v>7152</c:v>
                </c:pt>
                <c:pt idx="3712">
                  <c:v>6702</c:v>
                </c:pt>
                <c:pt idx="3713">
                  <c:v>8088</c:v>
                </c:pt>
                <c:pt idx="3714">
                  <c:v>8406</c:v>
                </c:pt>
                <c:pt idx="3715">
                  <c:v>8219</c:v>
                </c:pt>
                <c:pt idx="3716">
                  <c:v>8031</c:v>
                </c:pt>
                <c:pt idx="3717">
                  <c:v>7599</c:v>
                </c:pt>
                <c:pt idx="3718">
                  <c:v>7888</c:v>
                </c:pt>
                <c:pt idx="3719">
                  <c:v>7023</c:v>
                </c:pt>
                <c:pt idx="3720">
                  <c:v>7547</c:v>
                </c:pt>
                <c:pt idx="3721">
                  <c:v>8183</c:v>
                </c:pt>
                <c:pt idx="3722">
                  <c:v>7600</c:v>
                </c:pt>
                <c:pt idx="3723">
                  <c:v>7723</c:v>
                </c:pt>
                <c:pt idx="3724">
                  <c:v>6568</c:v>
                </c:pt>
                <c:pt idx="3725">
                  <c:v>7764</c:v>
                </c:pt>
                <c:pt idx="3726">
                  <c:v>7289</c:v>
                </c:pt>
                <c:pt idx="3727">
                  <c:v>6606</c:v>
                </c:pt>
                <c:pt idx="3728">
                  <c:v>8051</c:v>
                </c:pt>
                <c:pt idx="3729">
                  <c:v>8035</c:v>
                </c:pt>
                <c:pt idx="3730">
                  <c:v>7838</c:v>
                </c:pt>
                <c:pt idx="3731">
                  <c:v>7451</c:v>
                </c:pt>
                <c:pt idx="3732">
                  <c:v>6542</c:v>
                </c:pt>
                <c:pt idx="3733">
                  <c:v>10516</c:v>
                </c:pt>
                <c:pt idx="3734">
                  <c:v>8503</c:v>
                </c:pt>
                <c:pt idx="3735">
                  <c:v>8382</c:v>
                </c:pt>
                <c:pt idx="3736">
                  <c:v>8264</c:v>
                </c:pt>
                <c:pt idx="3737">
                  <c:v>7392</c:v>
                </c:pt>
                <c:pt idx="3738">
                  <c:v>8818</c:v>
                </c:pt>
                <c:pt idx="3739">
                  <c:v>8240</c:v>
                </c:pt>
                <c:pt idx="3740">
                  <c:v>8077</c:v>
                </c:pt>
                <c:pt idx="3741">
                  <c:v>7227</c:v>
                </c:pt>
                <c:pt idx="3742">
                  <c:v>6731</c:v>
                </c:pt>
                <c:pt idx="3743">
                  <c:v>7784</c:v>
                </c:pt>
                <c:pt idx="3744">
                  <c:v>7882</c:v>
                </c:pt>
                <c:pt idx="3745">
                  <c:v>8001</c:v>
                </c:pt>
                <c:pt idx="3746">
                  <c:v>7645</c:v>
                </c:pt>
                <c:pt idx="3747">
                  <c:v>7002</c:v>
                </c:pt>
                <c:pt idx="3748">
                  <c:v>7795</c:v>
                </c:pt>
                <c:pt idx="3749">
                  <c:v>7098</c:v>
                </c:pt>
                <c:pt idx="3750">
                  <c:v>7703</c:v>
                </c:pt>
                <c:pt idx="3751">
                  <c:v>8093</c:v>
                </c:pt>
                <c:pt idx="3752">
                  <c:v>7464</c:v>
                </c:pt>
                <c:pt idx="3753">
                  <c:v>7800</c:v>
                </c:pt>
                <c:pt idx="3754">
                  <c:v>6712</c:v>
                </c:pt>
                <c:pt idx="3755">
                  <c:v>7849</c:v>
                </c:pt>
                <c:pt idx="3756">
                  <c:v>7364</c:v>
                </c:pt>
                <c:pt idx="3757">
                  <c:v>6732</c:v>
                </c:pt>
                <c:pt idx="3758">
                  <c:v>8162</c:v>
                </c:pt>
                <c:pt idx="3759">
                  <c:v>8114</c:v>
                </c:pt>
                <c:pt idx="3760">
                  <c:v>7878</c:v>
                </c:pt>
                <c:pt idx="3761">
                  <c:v>7599</c:v>
                </c:pt>
                <c:pt idx="3762">
                  <c:v>6748</c:v>
                </c:pt>
                <c:pt idx="3763">
                  <c:v>9146</c:v>
                </c:pt>
                <c:pt idx="3764">
                  <c:v>8461</c:v>
                </c:pt>
                <c:pt idx="3765">
                  <c:v>8300</c:v>
                </c:pt>
                <c:pt idx="3766">
                  <c:v>8326</c:v>
                </c:pt>
                <c:pt idx="3767">
                  <c:v>7456</c:v>
                </c:pt>
                <c:pt idx="3768">
                  <c:v>8968</c:v>
                </c:pt>
                <c:pt idx="3769">
                  <c:v>8250</c:v>
                </c:pt>
                <c:pt idx="3770">
                  <c:v>8128</c:v>
                </c:pt>
                <c:pt idx="3771">
                  <c:v>7361</c:v>
                </c:pt>
                <c:pt idx="3772">
                  <c:v>6773</c:v>
                </c:pt>
                <c:pt idx="3773">
                  <c:v>7807</c:v>
                </c:pt>
                <c:pt idx="3774">
                  <c:v>7939</c:v>
                </c:pt>
                <c:pt idx="3775">
                  <c:v>7954</c:v>
                </c:pt>
                <c:pt idx="3776">
                  <c:v>7746</c:v>
                </c:pt>
                <c:pt idx="3777">
                  <c:v>7052</c:v>
                </c:pt>
                <c:pt idx="3778">
                  <c:v>7801</c:v>
                </c:pt>
                <c:pt idx="3779">
                  <c:v>7187</c:v>
                </c:pt>
                <c:pt idx="3780">
                  <c:v>7686</c:v>
                </c:pt>
                <c:pt idx="3781">
                  <c:v>8336</c:v>
                </c:pt>
                <c:pt idx="3782">
                  <c:v>7836</c:v>
                </c:pt>
                <c:pt idx="3783">
                  <c:v>7835</c:v>
                </c:pt>
                <c:pt idx="3784">
                  <c:v>6757</c:v>
                </c:pt>
                <c:pt idx="3785">
                  <c:v>7899</c:v>
                </c:pt>
                <c:pt idx="3786">
                  <c:v>7428</c:v>
                </c:pt>
                <c:pt idx="3787">
                  <c:v>6926</c:v>
                </c:pt>
                <c:pt idx="3788">
                  <c:v>8119</c:v>
                </c:pt>
                <c:pt idx="3789">
                  <c:v>8233</c:v>
                </c:pt>
                <c:pt idx="3790">
                  <c:v>7845</c:v>
                </c:pt>
                <c:pt idx="3791">
                  <c:v>7619</c:v>
                </c:pt>
                <c:pt idx="3792">
                  <c:v>6737</c:v>
                </c:pt>
                <c:pt idx="3793">
                  <c:v>10643</c:v>
                </c:pt>
                <c:pt idx="3794">
                  <c:v>8471</c:v>
                </c:pt>
                <c:pt idx="3795">
                  <c:v>8401</c:v>
                </c:pt>
                <c:pt idx="3796">
                  <c:v>8247</c:v>
                </c:pt>
                <c:pt idx="3797">
                  <c:v>7321</c:v>
                </c:pt>
                <c:pt idx="3798">
                  <c:v>8823</c:v>
                </c:pt>
                <c:pt idx="3799">
                  <c:v>8231</c:v>
                </c:pt>
                <c:pt idx="3800">
                  <c:v>8219</c:v>
                </c:pt>
                <c:pt idx="3801">
                  <c:v>7337</c:v>
                </c:pt>
                <c:pt idx="3802">
                  <c:v>6703</c:v>
                </c:pt>
                <c:pt idx="3803">
                  <c:v>7741</c:v>
                </c:pt>
                <c:pt idx="3804">
                  <c:v>7850</c:v>
                </c:pt>
                <c:pt idx="3805">
                  <c:v>8022</c:v>
                </c:pt>
                <c:pt idx="3806">
                  <c:v>7718</c:v>
                </c:pt>
                <c:pt idx="3807">
                  <c:v>7142</c:v>
                </c:pt>
                <c:pt idx="3808">
                  <c:v>7757</c:v>
                </c:pt>
                <c:pt idx="3809">
                  <c:v>7177</c:v>
                </c:pt>
                <c:pt idx="3810">
                  <c:v>7620</c:v>
                </c:pt>
                <c:pt idx="3811">
                  <c:v>8108</c:v>
                </c:pt>
                <c:pt idx="3812">
                  <c:v>7530</c:v>
                </c:pt>
                <c:pt idx="3813">
                  <c:v>7981</c:v>
                </c:pt>
                <c:pt idx="3814">
                  <c:v>6627</c:v>
                </c:pt>
                <c:pt idx="3815">
                  <c:v>7836</c:v>
                </c:pt>
                <c:pt idx="3816">
                  <c:v>7397</c:v>
                </c:pt>
                <c:pt idx="3817">
                  <c:v>6698</c:v>
                </c:pt>
                <c:pt idx="3818">
                  <c:v>8093</c:v>
                </c:pt>
                <c:pt idx="3819">
                  <c:v>8084</c:v>
                </c:pt>
                <c:pt idx="3820">
                  <c:v>7786</c:v>
                </c:pt>
                <c:pt idx="3821">
                  <c:v>7679</c:v>
                </c:pt>
                <c:pt idx="3822">
                  <c:v>6615</c:v>
                </c:pt>
                <c:pt idx="3823">
                  <c:v>9059</c:v>
                </c:pt>
                <c:pt idx="3824">
                  <c:v>7690</c:v>
                </c:pt>
                <c:pt idx="3825">
                  <c:v>8370</c:v>
                </c:pt>
                <c:pt idx="3826">
                  <c:v>8389</c:v>
                </c:pt>
                <c:pt idx="3827">
                  <c:v>7309</c:v>
                </c:pt>
                <c:pt idx="3828">
                  <c:v>8805</c:v>
                </c:pt>
                <c:pt idx="3829">
                  <c:v>8201</c:v>
                </c:pt>
                <c:pt idx="3830">
                  <c:v>8082</c:v>
                </c:pt>
                <c:pt idx="3831">
                  <c:v>7505</c:v>
                </c:pt>
                <c:pt idx="3832">
                  <c:v>6913</c:v>
                </c:pt>
                <c:pt idx="3833">
                  <c:v>7920</c:v>
                </c:pt>
                <c:pt idx="3834">
                  <c:v>7893</c:v>
                </c:pt>
                <c:pt idx="3835">
                  <c:v>7928</c:v>
                </c:pt>
                <c:pt idx="3836">
                  <c:v>7848</c:v>
                </c:pt>
                <c:pt idx="3837">
                  <c:v>7111</c:v>
                </c:pt>
                <c:pt idx="3838">
                  <c:v>7807</c:v>
                </c:pt>
                <c:pt idx="3839">
                  <c:v>7594</c:v>
                </c:pt>
                <c:pt idx="3840">
                  <c:v>7571</c:v>
                </c:pt>
                <c:pt idx="3841">
                  <c:v>8436</c:v>
                </c:pt>
                <c:pt idx="3842">
                  <c:v>7840</c:v>
                </c:pt>
                <c:pt idx="3843">
                  <c:v>7843</c:v>
                </c:pt>
                <c:pt idx="3844">
                  <c:v>6552</c:v>
                </c:pt>
                <c:pt idx="3845">
                  <c:v>7731</c:v>
                </c:pt>
                <c:pt idx="3846">
                  <c:v>7501</c:v>
                </c:pt>
                <c:pt idx="3847">
                  <c:v>6739</c:v>
                </c:pt>
                <c:pt idx="3848">
                  <c:v>8121</c:v>
                </c:pt>
                <c:pt idx="3849">
                  <c:v>8145</c:v>
                </c:pt>
                <c:pt idx="3850">
                  <c:v>7849</c:v>
                </c:pt>
                <c:pt idx="3851">
                  <c:v>7735</c:v>
                </c:pt>
                <c:pt idx="3852">
                  <c:v>6746</c:v>
                </c:pt>
                <c:pt idx="3853">
                  <c:v>10676</c:v>
                </c:pt>
                <c:pt idx="3854">
                  <c:v>7456</c:v>
                </c:pt>
                <c:pt idx="3855">
                  <c:v>8492</c:v>
                </c:pt>
                <c:pt idx="3856">
                  <c:v>8413</c:v>
                </c:pt>
                <c:pt idx="3857">
                  <c:v>7269</c:v>
                </c:pt>
                <c:pt idx="3858">
                  <c:v>8785</c:v>
                </c:pt>
                <c:pt idx="3859">
                  <c:v>8189</c:v>
                </c:pt>
                <c:pt idx="3860">
                  <c:v>8128</c:v>
                </c:pt>
                <c:pt idx="3861">
                  <c:v>7488</c:v>
                </c:pt>
                <c:pt idx="3862">
                  <c:v>6797</c:v>
                </c:pt>
                <c:pt idx="3863">
                  <c:v>7825</c:v>
                </c:pt>
                <c:pt idx="3864">
                  <c:v>7935</c:v>
                </c:pt>
                <c:pt idx="3865">
                  <c:v>7946</c:v>
                </c:pt>
                <c:pt idx="3866">
                  <c:v>7977</c:v>
                </c:pt>
                <c:pt idx="3867">
                  <c:v>7102</c:v>
                </c:pt>
                <c:pt idx="3868">
                  <c:v>7855</c:v>
                </c:pt>
                <c:pt idx="3869">
                  <c:v>7247</c:v>
                </c:pt>
                <c:pt idx="3870">
                  <c:v>7587</c:v>
                </c:pt>
                <c:pt idx="3871">
                  <c:v>8186</c:v>
                </c:pt>
                <c:pt idx="3872">
                  <c:v>7573</c:v>
                </c:pt>
                <c:pt idx="3873">
                  <c:v>7841</c:v>
                </c:pt>
                <c:pt idx="3874">
                  <c:v>6555</c:v>
                </c:pt>
                <c:pt idx="3875">
                  <c:v>7701</c:v>
                </c:pt>
                <c:pt idx="3876">
                  <c:v>7513</c:v>
                </c:pt>
                <c:pt idx="3877">
                  <c:v>6717</c:v>
                </c:pt>
                <c:pt idx="3878">
                  <c:v>8168</c:v>
                </c:pt>
                <c:pt idx="3879">
                  <c:v>8134</c:v>
                </c:pt>
                <c:pt idx="3880">
                  <c:v>7802</c:v>
                </c:pt>
                <c:pt idx="3881">
                  <c:v>7797</c:v>
                </c:pt>
                <c:pt idx="3882">
                  <c:v>6642</c:v>
                </c:pt>
                <c:pt idx="3883">
                  <c:v>9031</c:v>
                </c:pt>
                <c:pt idx="3884">
                  <c:v>7499</c:v>
                </c:pt>
                <c:pt idx="3885">
                  <c:v>8245</c:v>
                </c:pt>
                <c:pt idx="3886">
                  <c:v>8416</c:v>
                </c:pt>
                <c:pt idx="3887">
                  <c:v>7368</c:v>
                </c:pt>
                <c:pt idx="3888">
                  <c:v>8874</c:v>
                </c:pt>
                <c:pt idx="3889">
                  <c:v>8245</c:v>
                </c:pt>
                <c:pt idx="3890">
                  <c:v>8137</c:v>
                </c:pt>
                <c:pt idx="3891">
                  <c:v>7504</c:v>
                </c:pt>
                <c:pt idx="3892">
                  <c:v>6758</c:v>
                </c:pt>
                <c:pt idx="3893">
                  <c:v>7942</c:v>
                </c:pt>
                <c:pt idx="3894">
                  <c:v>7931</c:v>
                </c:pt>
                <c:pt idx="3895">
                  <c:v>7954</c:v>
                </c:pt>
                <c:pt idx="3896">
                  <c:v>8077</c:v>
                </c:pt>
                <c:pt idx="3897">
                  <c:v>7251</c:v>
                </c:pt>
                <c:pt idx="3898">
                  <c:v>7783</c:v>
                </c:pt>
                <c:pt idx="3899">
                  <c:v>7235</c:v>
                </c:pt>
                <c:pt idx="3900">
                  <c:v>7673</c:v>
                </c:pt>
                <c:pt idx="3901">
                  <c:v>8391</c:v>
                </c:pt>
                <c:pt idx="3902">
                  <c:v>7626</c:v>
                </c:pt>
                <c:pt idx="3903">
                  <c:v>7628</c:v>
                </c:pt>
                <c:pt idx="3904">
                  <c:v>6712</c:v>
                </c:pt>
                <c:pt idx="3905">
                  <c:v>7763</c:v>
                </c:pt>
                <c:pt idx="3906">
                  <c:v>7606</c:v>
                </c:pt>
                <c:pt idx="3907">
                  <c:v>6721</c:v>
                </c:pt>
                <c:pt idx="3908">
                  <c:v>8121</c:v>
                </c:pt>
                <c:pt idx="3909">
                  <c:v>8180</c:v>
                </c:pt>
                <c:pt idx="3910">
                  <c:v>7644</c:v>
                </c:pt>
                <c:pt idx="3911">
                  <c:v>7831</c:v>
                </c:pt>
                <c:pt idx="3912">
                  <c:v>6741</c:v>
                </c:pt>
                <c:pt idx="3913">
                  <c:v>12671</c:v>
                </c:pt>
                <c:pt idx="3914">
                  <c:v>7748</c:v>
                </c:pt>
                <c:pt idx="3915">
                  <c:v>8206</c:v>
                </c:pt>
                <c:pt idx="3916">
                  <c:v>8362</c:v>
                </c:pt>
                <c:pt idx="3917">
                  <c:v>7357</c:v>
                </c:pt>
                <c:pt idx="3918">
                  <c:v>8760</c:v>
                </c:pt>
                <c:pt idx="3919">
                  <c:v>8470</c:v>
                </c:pt>
                <c:pt idx="3920">
                  <c:v>8176</c:v>
                </c:pt>
                <c:pt idx="3921">
                  <c:v>7656</c:v>
                </c:pt>
                <c:pt idx="3922">
                  <c:v>6709</c:v>
                </c:pt>
                <c:pt idx="3923">
                  <c:v>7780</c:v>
                </c:pt>
                <c:pt idx="3924">
                  <c:v>7888</c:v>
                </c:pt>
                <c:pt idx="3925">
                  <c:v>7928</c:v>
                </c:pt>
                <c:pt idx="3926">
                  <c:v>7869</c:v>
                </c:pt>
                <c:pt idx="3927">
                  <c:v>7296</c:v>
                </c:pt>
                <c:pt idx="3928">
                  <c:v>7705</c:v>
                </c:pt>
                <c:pt idx="3929">
                  <c:v>7301</c:v>
                </c:pt>
                <c:pt idx="3930">
                  <c:v>7505</c:v>
                </c:pt>
                <c:pt idx="3931">
                  <c:v>8234</c:v>
                </c:pt>
                <c:pt idx="3932">
                  <c:v>7401</c:v>
                </c:pt>
                <c:pt idx="3933">
                  <c:v>7972</c:v>
                </c:pt>
                <c:pt idx="3934">
                  <c:v>6584</c:v>
                </c:pt>
                <c:pt idx="3935">
                  <c:v>7628</c:v>
                </c:pt>
                <c:pt idx="3936">
                  <c:v>7439</c:v>
                </c:pt>
                <c:pt idx="3937">
                  <c:v>6642</c:v>
                </c:pt>
                <c:pt idx="3938">
                  <c:v>8130</c:v>
                </c:pt>
                <c:pt idx="3939">
                  <c:v>8088</c:v>
                </c:pt>
                <c:pt idx="3940">
                  <c:v>7621</c:v>
                </c:pt>
                <c:pt idx="3941">
                  <c:v>7588</c:v>
                </c:pt>
                <c:pt idx="3942">
                  <c:v>6643</c:v>
                </c:pt>
                <c:pt idx="3943">
                  <c:v>9028</c:v>
                </c:pt>
                <c:pt idx="3944">
                  <c:v>7316</c:v>
                </c:pt>
                <c:pt idx="3945">
                  <c:v>8421</c:v>
                </c:pt>
                <c:pt idx="3946">
                  <c:v>8280</c:v>
                </c:pt>
                <c:pt idx="3947">
                  <c:v>7439</c:v>
                </c:pt>
                <c:pt idx="3948">
                  <c:v>9022</c:v>
                </c:pt>
                <c:pt idx="3949">
                  <c:v>8266</c:v>
                </c:pt>
                <c:pt idx="3950">
                  <c:v>8087</c:v>
                </c:pt>
                <c:pt idx="3951">
                  <c:v>7393</c:v>
                </c:pt>
                <c:pt idx="3952">
                  <c:v>6695</c:v>
                </c:pt>
                <c:pt idx="3953">
                  <c:v>7784</c:v>
                </c:pt>
                <c:pt idx="3954">
                  <c:v>7934</c:v>
                </c:pt>
                <c:pt idx="3955">
                  <c:v>7910</c:v>
                </c:pt>
                <c:pt idx="3956">
                  <c:v>7865</c:v>
                </c:pt>
                <c:pt idx="3957">
                  <c:v>7358</c:v>
                </c:pt>
                <c:pt idx="3958">
                  <c:v>7736</c:v>
                </c:pt>
                <c:pt idx="3959">
                  <c:v>7265</c:v>
                </c:pt>
                <c:pt idx="3960">
                  <c:v>7511</c:v>
                </c:pt>
                <c:pt idx="3961">
                  <c:v>8229</c:v>
                </c:pt>
                <c:pt idx="3962">
                  <c:v>7644</c:v>
                </c:pt>
                <c:pt idx="3963">
                  <c:v>7967</c:v>
                </c:pt>
                <c:pt idx="3964">
                  <c:v>6481</c:v>
                </c:pt>
                <c:pt idx="3965">
                  <c:v>7709</c:v>
                </c:pt>
                <c:pt idx="3966">
                  <c:v>7405</c:v>
                </c:pt>
                <c:pt idx="3967">
                  <c:v>6596</c:v>
                </c:pt>
                <c:pt idx="3968">
                  <c:v>8086</c:v>
                </c:pt>
                <c:pt idx="3969">
                  <c:v>8106</c:v>
                </c:pt>
                <c:pt idx="3970">
                  <c:v>7547</c:v>
                </c:pt>
                <c:pt idx="3971">
                  <c:v>7582</c:v>
                </c:pt>
                <c:pt idx="3972">
                  <c:v>6689</c:v>
                </c:pt>
                <c:pt idx="3973">
                  <c:v>12021</c:v>
                </c:pt>
                <c:pt idx="3974">
                  <c:v>8072</c:v>
                </c:pt>
                <c:pt idx="3975">
                  <c:v>8099</c:v>
                </c:pt>
                <c:pt idx="3976">
                  <c:v>8312</c:v>
                </c:pt>
                <c:pt idx="3977">
                  <c:v>7238</c:v>
                </c:pt>
                <c:pt idx="3978">
                  <c:v>8773</c:v>
                </c:pt>
                <c:pt idx="3979">
                  <c:v>8232</c:v>
                </c:pt>
                <c:pt idx="3980">
                  <c:v>8044</c:v>
                </c:pt>
                <c:pt idx="3981">
                  <c:v>7375</c:v>
                </c:pt>
                <c:pt idx="3982">
                  <c:v>6532</c:v>
                </c:pt>
                <c:pt idx="3983">
                  <c:v>7589</c:v>
                </c:pt>
                <c:pt idx="3984">
                  <c:v>8013</c:v>
                </c:pt>
                <c:pt idx="3985">
                  <c:v>7915</c:v>
                </c:pt>
                <c:pt idx="3986">
                  <c:v>7773</c:v>
                </c:pt>
                <c:pt idx="3987">
                  <c:v>7247</c:v>
                </c:pt>
                <c:pt idx="3988">
                  <c:v>7700</c:v>
                </c:pt>
                <c:pt idx="3989">
                  <c:v>7321</c:v>
                </c:pt>
                <c:pt idx="3990">
                  <c:v>7510</c:v>
                </c:pt>
                <c:pt idx="3991">
                  <c:v>8145</c:v>
                </c:pt>
                <c:pt idx="3992">
                  <c:v>7518</c:v>
                </c:pt>
                <c:pt idx="3993">
                  <c:v>7869</c:v>
                </c:pt>
                <c:pt idx="3994">
                  <c:v>6560</c:v>
                </c:pt>
                <c:pt idx="3995">
                  <c:v>7607</c:v>
                </c:pt>
                <c:pt idx="3996">
                  <c:v>7631</c:v>
                </c:pt>
                <c:pt idx="3997">
                  <c:v>6706</c:v>
                </c:pt>
                <c:pt idx="3998">
                  <c:v>8219</c:v>
                </c:pt>
                <c:pt idx="3999">
                  <c:v>8337</c:v>
                </c:pt>
                <c:pt idx="4000">
                  <c:v>7684</c:v>
                </c:pt>
                <c:pt idx="4001">
                  <c:v>7586</c:v>
                </c:pt>
                <c:pt idx="4002">
                  <c:v>6590</c:v>
                </c:pt>
                <c:pt idx="4003">
                  <c:v>9148</c:v>
                </c:pt>
                <c:pt idx="4004">
                  <c:v>7712</c:v>
                </c:pt>
                <c:pt idx="4005">
                  <c:v>8357</c:v>
                </c:pt>
                <c:pt idx="4006">
                  <c:v>8356</c:v>
                </c:pt>
                <c:pt idx="4007">
                  <c:v>7279</c:v>
                </c:pt>
                <c:pt idx="4008">
                  <c:v>8836</c:v>
                </c:pt>
                <c:pt idx="4009">
                  <c:v>8288</c:v>
                </c:pt>
                <c:pt idx="4010">
                  <c:v>8024</c:v>
                </c:pt>
                <c:pt idx="4011">
                  <c:v>7278</c:v>
                </c:pt>
                <c:pt idx="4012">
                  <c:v>6606</c:v>
                </c:pt>
                <c:pt idx="4013">
                  <c:v>7727</c:v>
                </c:pt>
                <c:pt idx="4014">
                  <c:v>7995</c:v>
                </c:pt>
                <c:pt idx="4015">
                  <c:v>8007</c:v>
                </c:pt>
                <c:pt idx="4016">
                  <c:v>7760</c:v>
                </c:pt>
                <c:pt idx="4017">
                  <c:v>7226</c:v>
                </c:pt>
                <c:pt idx="4018">
                  <c:v>7758</c:v>
                </c:pt>
                <c:pt idx="4019">
                  <c:v>7225</c:v>
                </c:pt>
                <c:pt idx="4020">
                  <c:v>7528</c:v>
                </c:pt>
                <c:pt idx="4021">
                  <c:v>8284</c:v>
                </c:pt>
                <c:pt idx="4022">
                  <c:v>7503</c:v>
                </c:pt>
                <c:pt idx="4023">
                  <c:v>7864</c:v>
                </c:pt>
                <c:pt idx="4024">
                  <c:v>6538</c:v>
                </c:pt>
                <c:pt idx="4025">
                  <c:v>7516</c:v>
                </c:pt>
                <c:pt idx="4026">
                  <c:v>7602</c:v>
                </c:pt>
                <c:pt idx="4027">
                  <c:v>6748</c:v>
                </c:pt>
                <c:pt idx="4028">
                  <c:v>8146</c:v>
                </c:pt>
                <c:pt idx="4029">
                  <c:v>8095</c:v>
                </c:pt>
                <c:pt idx="4030">
                  <c:v>7402</c:v>
                </c:pt>
                <c:pt idx="4031">
                  <c:v>7565</c:v>
                </c:pt>
                <c:pt idx="4032">
                  <c:v>7006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CE-46B7-9843-C6CDAC6E5A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hchr_predicted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Sheet1!$A$2:$A$4034</c:f>
              <c:strCache>
                <c:ptCount val="3960"/>
                <c:pt idx="0">
                  <c:v>Day-1</c:v>
                </c:pt>
                <c:pt idx="359">
                  <c:v>360</c:v>
                </c:pt>
                <c:pt idx="719">
                  <c:v>720</c:v>
                </c:pt>
                <c:pt idx="1079">
                  <c:v>1080</c:v>
                </c:pt>
                <c:pt idx="1439">
                  <c:v>Day-2</c:v>
                </c:pt>
                <c:pt idx="1799">
                  <c:v>1800</c:v>
                </c:pt>
                <c:pt idx="2159">
                  <c:v>2160</c:v>
                </c:pt>
                <c:pt idx="2519">
                  <c:v>2520</c:v>
                </c:pt>
                <c:pt idx="2879">
                  <c:v>Day-3</c:v>
                </c:pt>
                <c:pt idx="3239">
                  <c:v>3240</c:v>
                </c:pt>
                <c:pt idx="3599">
                  <c:v>3600</c:v>
                </c:pt>
                <c:pt idx="3959">
                  <c:v>3960</c:v>
                </c:pt>
              </c:strCache>
            </c:strRef>
          </c:cat>
          <c:val>
            <c:numRef>
              <c:f>Sheet1!$C$2:$C$4034</c:f>
              <c:numCache>
                <c:formatCode>General</c:formatCode>
                <c:ptCount val="4033"/>
                <c:pt idx="0">
                  <c:v>8610.9234834650306</c:v>
                </c:pt>
                <c:pt idx="1">
                  <c:v>7938.4991026424404</c:v>
                </c:pt>
                <c:pt idx="2">
                  <c:v>7771.8800587530504</c:v>
                </c:pt>
                <c:pt idx="3">
                  <c:v>8027.9340517136798</c:v>
                </c:pt>
                <c:pt idx="4">
                  <c:v>7728.8751796101196</c:v>
                </c:pt>
                <c:pt idx="5">
                  <c:v>8114.4749056928003</c:v>
                </c:pt>
                <c:pt idx="6">
                  <c:v>7377.7576982411701</c:v>
                </c:pt>
                <c:pt idx="7">
                  <c:v>7386.3777572531499</c:v>
                </c:pt>
                <c:pt idx="8">
                  <c:v>7824.3803496316796</c:v>
                </c:pt>
                <c:pt idx="9">
                  <c:v>7581.8168031468003</c:v>
                </c:pt>
                <c:pt idx="10">
                  <c:v>7990.0662432262498</c:v>
                </c:pt>
                <c:pt idx="11">
                  <c:v>7437.5286773326097</c:v>
                </c:pt>
                <c:pt idx="12">
                  <c:v>7838.3756680854603</c:v>
                </c:pt>
                <c:pt idx="13">
                  <c:v>8651.9824869126296</c:v>
                </c:pt>
                <c:pt idx="14">
                  <c:v>8437.7223054780698</c:v>
                </c:pt>
                <c:pt idx="15">
                  <c:v>8385.8042448857395</c:v>
                </c:pt>
                <c:pt idx="16">
                  <c:v>7103.1348946273401</c:v>
                </c:pt>
                <c:pt idx="17">
                  <c:v>6942.7134551204799</c:v>
                </c:pt>
                <c:pt idx="18">
                  <c:v>7685.2224992853999</c:v>
                </c:pt>
                <c:pt idx="19">
                  <c:v>7865.5015789263198</c:v>
                </c:pt>
                <c:pt idx="20">
                  <c:v>8355.0203581794303</c:v>
                </c:pt>
                <c:pt idx="21">
                  <c:v>7432.3867999694103</c:v>
                </c:pt>
                <c:pt idx="22">
                  <c:v>7349.2899476037001</c:v>
                </c:pt>
                <c:pt idx="23">
                  <c:v>8003.6239496601202</c:v>
                </c:pt>
                <c:pt idx="24">
                  <c:v>8081.0101860140903</c:v>
                </c:pt>
                <c:pt idx="25">
                  <c:v>8472.6319568221406</c:v>
                </c:pt>
                <c:pt idx="26">
                  <c:v>7386.1389876900803</c:v>
                </c:pt>
                <c:pt idx="27">
                  <c:v>7073.3270855561404</c:v>
                </c:pt>
                <c:pt idx="28">
                  <c:v>7578.2619598809697</c:v>
                </c:pt>
                <c:pt idx="29">
                  <c:v>7769.2668843188203</c:v>
                </c:pt>
                <c:pt idx="30">
                  <c:v>8543.4799856154004</c:v>
                </c:pt>
                <c:pt idx="31">
                  <c:v>7872.1172697770999</c:v>
                </c:pt>
                <c:pt idx="32">
                  <c:v>7695.7336111023897</c:v>
                </c:pt>
                <c:pt idx="33">
                  <c:v>7933.7675465963302</c:v>
                </c:pt>
                <c:pt idx="34">
                  <c:v>7638.1512706017102</c:v>
                </c:pt>
                <c:pt idx="35">
                  <c:v>8036.82152263834</c:v>
                </c:pt>
                <c:pt idx="36">
                  <c:v>7302.74005834131</c:v>
                </c:pt>
                <c:pt idx="37">
                  <c:v>7303.68764570023</c:v>
                </c:pt>
                <c:pt idx="38">
                  <c:v>7725.6351767891501</c:v>
                </c:pt>
                <c:pt idx="39">
                  <c:v>7488.0853955577904</c:v>
                </c:pt>
                <c:pt idx="40">
                  <c:v>7910.6063250790303</c:v>
                </c:pt>
                <c:pt idx="41">
                  <c:v>7361.5112233194504</c:v>
                </c:pt>
                <c:pt idx="42">
                  <c:v>7754.9925955129302</c:v>
                </c:pt>
                <c:pt idx="43">
                  <c:v>8552.4155113596607</c:v>
                </c:pt>
                <c:pt idx="44">
                  <c:v>8343.0819040101796</c:v>
                </c:pt>
                <c:pt idx="45">
                  <c:v>8306.0843101714509</c:v>
                </c:pt>
                <c:pt idx="46">
                  <c:v>7028.5817292983502</c:v>
                </c:pt>
                <c:pt idx="47">
                  <c:v>6863.2470128689802</c:v>
                </c:pt>
                <c:pt idx="48">
                  <c:v>7591.9131744020397</c:v>
                </c:pt>
                <c:pt idx="49">
                  <c:v>7778.6589812197699</c:v>
                </c:pt>
                <c:pt idx="50">
                  <c:v>8283.7796661415396</c:v>
                </c:pt>
                <c:pt idx="51">
                  <c:v>7366.6000278040301</c:v>
                </c:pt>
                <c:pt idx="52">
                  <c:v>7279.0040612089097</c:v>
                </c:pt>
                <c:pt idx="53">
                  <c:v>7920.1809923830597</c:v>
                </c:pt>
                <c:pt idx="54">
                  <c:v>8004.80332916108</c:v>
                </c:pt>
                <c:pt idx="55">
                  <c:v>8412.7434840907899</c:v>
                </c:pt>
                <c:pt idx="56">
                  <c:v>7332.5597598342902</c:v>
                </c:pt>
                <c:pt idx="57">
                  <c:v>7016.6973032701098</c:v>
                </c:pt>
                <c:pt idx="58">
                  <c:v>7510.7691283717404</c:v>
                </c:pt>
                <c:pt idx="59">
                  <c:v>7711.8181539980897</c:v>
                </c:pt>
                <c:pt idx="60">
                  <c:v>8504.8187865599302</c:v>
                </c:pt>
                <c:pt idx="61">
                  <c:v>7841.0415190169797</c:v>
                </c:pt>
                <c:pt idx="62">
                  <c:v>7661.5121817244199</c:v>
                </c:pt>
                <c:pt idx="63">
                  <c:v>7887.8947532033199</c:v>
                </c:pt>
                <c:pt idx="64">
                  <c:v>7601.9365656438304</c:v>
                </c:pt>
                <c:pt idx="65">
                  <c:v>8020.1713588212697</c:v>
                </c:pt>
                <c:pt idx="66">
                  <c:v>7295.5675260675898</c:v>
                </c:pt>
                <c:pt idx="67">
                  <c:v>7295.7512237943702</c:v>
                </c:pt>
                <c:pt idx="68">
                  <c:v>7708.2725300360098</c:v>
                </c:pt>
                <c:pt idx="69">
                  <c:v>7482.1802163085204</c:v>
                </c:pt>
                <c:pt idx="70">
                  <c:v>7925.6621376986504</c:v>
                </c:pt>
                <c:pt idx="71">
                  <c:v>7387.0156101467801</c:v>
                </c:pt>
                <c:pt idx="72">
                  <c:v>7780.17461447395</c:v>
                </c:pt>
                <c:pt idx="73">
                  <c:v>8568.1478754455802</c:v>
                </c:pt>
                <c:pt idx="74">
                  <c:v>8370.2597982991592</c:v>
                </c:pt>
                <c:pt idx="75">
                  <c:v>8354.9171419908707</c:v>
                </c:pt>
                <c:pt idx="76">
                  <c:v>7089.6021883911799</c:v>
                </c:pt>
                <c:pt idx="77">
                  <c:v>6926.3802120906003</c:v>
                </c:pt>
                <c:pt idx="78">
                  <c:v>7647.8849173210401</c:v>
                </c:pt>
                <c:pt idx="79">
                  <c:v>7847.52519722344</c:v>
                </c:pt>
                <c:pt idx="80">
                  <c:v>8374.8541347461996</c:v>
                </c:pt>
                <c:pt idx="81">
                  <c:v>7469.9888034179603</c:v>
                </c:pt>
                <c:pt idx="82">
                  <c:v>7384.7301920444497</c:v>
                </c:pt>
                <c:pt idx="83">
                  <c:v>8019.2122418757399</c:v>
                </c:pt>
                <c:pt idx="84">
                  <c:v>8117.2464623716296</c:v>
                </c:pt>
                <c:pt idx="85">
                  <c:v>8547.8253003937407</c:v>
                </c:pt>
                <c:pt idx="86">
                  <c:v>7480.4919101239102</c:v>
                </c:pt>
                <c:pt idx="87">
                  <c:v>7168.0630897640604</c:v>
                </c:pt>
                <c:pt idx="88">
                  <c:v>7657.3468364996697</c:v>
                </c:pt>
                <c:pt idx="89">
                  <c:v>7874.1911181888199</c:v>
                </c:pt>
                <c:pt idx="90">
                  <c:v>8691.8384897512897</c:v>
                </c:pt>
                <c:pt idx="91">
                  <c:v>8041.6944661575199</c:v>
                </c:pt>
                <c:pt idx="92">
                  <c:v>7864.98177722324</c:v>
                </c:pt>
                <c:pt idx="93">
                  <c:v>8085.2374020551097</c:v>
                </c:pt>
                <c:pt idx="94">
                  <c:v>7814.1061183534202</c:v>
                </c:pt>
                <c:pt idx="95">
                  <c:v>8257.1487280945403</c:v>
                </c:pt>
                <c:pt idx="96">
                  <c:v>7547.4217502440397</c:v>
                </c:pt>
                <c:pt idx="97">
                  <c:v>7552.1242480677902</c:v>
                </c:pt>
                <c:pt idx="98">
                  <c:v>7960.0329435977301</c:v>
                </c:pt>
                <c:pt idx="99">
                  <c:v>7749.8233791987604</c:v>
                </c:pt>
                <c:pt idx="100">
                  <c:v>8218.7333132839503</c:v>
                </c:pt>
                <c:pt idx="101">
                  <c:v>7695.1279064672299</c:v>
                </c:pt>
                <c:pt idx="102">
                  <c:v>8092.4127791052597</c:v>
                </c:pt>
                <c:pt idx="103">
                  <c:v>8874.8890167712798</c:v>
                </c:pt>
                <c:pt idx="104">
                  <c:v>8691.9842095526692</c:v>
                </c:pt>
                <c:pt idx="105">
                  <c:v>8701.8500850957807</c:v>
                </c:pt>
                <c:pt idx="106">
                  <c:v>7452.3769072269097</c:v>
                </c:pt>
                <c:pt idx="107">
                  <c:v>7294.7517198012001</c:v>
                </c:pt>
                <c:pt idx="108">
                  <c:v>8012.0549804568</c:v>
                </c:pt>
                <c:pt idx="109">
                  <c:v>8227.1044996594701</c:v>
                </c:pt>
                <c:pt idx="110">
                  <c:v>8779.1442343197396</c:v>
                </c:pt>
                <c:pt idx="111">
                  <c:v>7889.1736349188404</c:v>
                </c:pt>
                <c:pt idx="112">
                  <c:v>7808.6442212750399</c:v>
                </c:pt>
                <c:pt idx="113">
                  <c:v>8438.2810362338405</c:v>
                </c:pt>
                <c:pt idx="114">
                  <c:v>8551.1111951941803</c:v>
                </c:pt>
                <c:pt idx="115">
                  <c:v>9005.6796155682096</c:v>
                </c:pt>
                <c:pt idx="116">
                  <c:v>7952.6060437943897</c:v>
                </c:pt>
                <c:pt idx="117">
                  <c:v>7644.8136222629701</c:v>
                </c:pt>
                <c:pt idx="118">
                  <c:v>8129.9506588660497</c:v>
                </c:pt>
                <c:pt idx="119">
                  <c:v>8362.7451180745793</c:v>
                </c:pt>
                <c:pt idx="120">
                  <c:v>9205.1418207236093</c:v>
                </c:pt>
                <c:pt idx="121">
                  <c:v>8568.7780659547498</c:v>
                </c:pt>
                <c:pt idx="122">
                  <c:v>8394.8126424903203</c:v>
                </c:pt>
                <c:pt idx="123">
                  <c:v>8608.3015740014798</c:v>
                </c:pt>
                <c:pt idx="124">
                  <c:v>8350.8596734931307</c:v>
                </c:pt>
                <c:pt idx="125">
                  <c:v>8817.5077698507594</c:v>
                </c:pt>
                <c:pt idx="126">
                  <c:v>8121.4889058563704</c:v>
                </c:pt>
                <c:pt idx="127">
                  <c:v>8129.3165502647998</c:v>
                </c:pt>
                <c:pt idx="128">
                  <c:v>8530.6407841784603</c:v>
                </c:pt>
                <c:pt idx="129">
                  <c:v>8333.8356204240808</c:v>
                </c:pt>
                <c:pt idx="130">
                  <c:v>8825.6222772050805</c:v>
                </c:pt>
                <c:pt idx="131">
                  <c:v>8314.5350557796392</c:v>
                </c:pt>
                <c:pt idx="132">
                  <c:v>8713.1960282615692</c:v>
                </c:pt>
                <c:pt idx="133">
                  <c:v>9486.8472715037497</c:v>
                </c:pt>
                <c:pt idx="134">
                  <c:v>9315.0917955034292</c:v>
                </c:pt>
                <c:pt idx="135">
                  <c:v>9346.2610024832793</c:v>
                </c:pt>
                <c:pt idx="136">
                  <c:v>8108.7558413971701</c:v>
                </c:pt>
                <c:pt idx="137">
                  <c:v>7952.6296879834999</c:v>
                </c:pt>
                <c:pt idx="138">
                  <c:v>8661.0563115527693</c:v>
                </c:pt>
                <c:pt idx="139">
                  <c:v>8886.3332208268093</c:v>
                </c:pt>
                <c:pt idx="140">
                  <c:v>9457.8325976786891</c:v>
                </c:pt>
                <c:pt idx="141">
                  <c:v>8577.5447526150801</c:v>
                </c:pt>
                <c:pt idx="142">
                  <c:v>8496.3209328111298</c:v>
                </c:pt>
                <c:pt idx="143">
                  <c:v>9115.1246060541398</c:v>
                </c:pt>
                <c:pt idx="144">
                  <c:v>9236.2674248933909</c:v>
                </c:pt>
                <c:pt idx="145">
                  <c:v>9708.2837796241402</c:v>
                </c:pt>
                <c:pt idx="146">
                  <c:v>8662.9803793009796</c:v>
                </c:pt>
                <c:pt idx="147">
                  <c:v>8353.1373763064403</c:v>
                </c:pt>
                <c:pt idx="148">
                  <c:v>8826.8899669680395</c:v>
                </c:pt>
                <c:pt idx="149">
                  <c:v>9067.9135979575003</c:v>
                </c:pt>
                <c:pt idx="150">
                  <c:v>9927.2941528799092</c:v>
                </c:pt>
                <c:pt idx="151">
                  <c:v>9297.0162273447095</c:v>
                </c:pt>
                <c:pt idx="152">
                  <c:v>9117.9299801010493</c:v>
                </c:pt>
                <c:pt idx="153">
                  <c:v>9316.2579421787304</c:v>
                </c:pt>
                <c:pt idx="154">
                  <c:v>9063.6501477964193</c:v>
                </c:pt>
                <c:pt idx="155">
                  <c:v>9545.02505481146</c:v>
                </c:pt>
                <c:pt idx="156">
                  <c:v>8853.9293483402707</c:v>
                </c:pt>
                <c:pt idx="157">
                  <c:v>8855.9485913909703</c:v>
                </c:pt>
                <c:pt idx="158">
                  <c:v>9241.2543955229303</c:v>
                </c:pt>
                <c:pt idx="159">
                  <c:v>9047.9834697153092</c:v>
                </c:pt>
                <c:pt idx="160">
                  <c:v>9552.7785107355594</c:v>
                </c:pt>
                <c:pt idx="161">
                  <c:v>9044.4628047594797</c:v>
                </c:pt>
                <c:pt idx="162">
                  <c:v>9434.6357654261701</c:v>
                </c:pt>
                <c:pt idx="163">
                  <c:v>10189.1304288873</c:v>
                </c:pt>
                <c:pt idx="164">
                  <c:v>10017.7897592792</c:v>
                </c:pt>
                <c:pt idx="165">
                  <c:v>10059.5636732443</c:v>
                </c:pt>
                <c:pt idx="166">
                  <c:v>8823.4847377066199</c:v>
                </c:pt>
                <c:pt idx="167">
                  <c:v>8658.2330493768895</c:v>
                </c:pt>
                <c:pt idx="168">
                  <c:v>9346.7233342866093</c:v>
                </c:pt>
                <c:pt idx="169">
                  <c:v>9570.7955220358799</c:v>
                </c:pt>
                <c:pt idx="170">
                  <c:v>10150.391041223</c:v>
                </c:pt>
                <c:pt idx="171">
                  <c:v>9268.6173147148802</c:v>
                </c:pt>
                <c:pt idx="172">
                  <c:v>9175.4899420049405</c:v>
                </c:pt>
                <c:pt idx="173">
                  <c:v>9771.8588280642198</c:v>
                </c:pt>
                <c:pt idx="174">
                  <c:v>9889.3805343622407</c:v>
                </c:pt>
                <c:pt idx="175">
                  <c:v>10367.0189947729</c:v>
                </c:pt>
                <c:pt idx="176">
                  <c:v>9317.8954247531892</c:v>
                </c:pt>
                <c:pt idx="177">
                  <c:v>8994.4125512904702</c:v>
                </c:pt>
                <c:pt idx="178">
                  <c:v>9444.8392002687506</c:v>
                </c:pt>
                <c:pt idx="179">
                  <c:v>9681.8566034116193</c:v>
                </c:pt>
                <c:pt idx="180">
                  <c:v>10546.1328522352</c:v>
                </c:pt>
                <c:pt idx="181">
                  <c:v>9910.13181214818</c:v>
                </c:pt>
                <c:pt idx="182">
                  <c:v>9714.1645721754994</c:v>
                </c:pt>
                <c:pt idx="183">
                  <c:v>9885.2671456367098</c:v>
                </c:pt>
                <c:pt idx="184">
                  <c:v>9625.1800374753293</c:v>
                </c:pt>
                <c:pt idx="185">
                  <c:v>10109.1584356738</c:v>
                </c:pt>
                <c:pt idx="186">
                  <c:v>9411.1854144175195</c:v>
                </c:pt>
                <c:pt idx="187">
                  <c:v>9395.6898124743002</c:v>
                </c:pt>
                <c:pt idx="188">
                  <c:v>9753.0117101327396</c:v>
                </c:pt>
                <c:pt idx="189">
                  <c:v>9551.1039606321192</c:v>
                </c:pt>
                <c:pt idx="190">
                  <c:v>10056.969319260301</c:v>
                </c:pt>
                <c:pt idx="191">
                  <c:v>9539.8546023411109</c:v>
                </c:pt>
                <c:pt idx="192">
                  <c:v>9910.11009125485</c:v>
                </c:pt>
                <c:pt idx="193">
                  <c:v>10633.807669485001</c:v>
                </c:pt>
                <c:pt idx="194">
                  <c:v>10451.083072044699</c:v>
                </c:pt>
                <c:pt idx="195">
                  <c:v>10491.9431012242</c:v>
                </c:pt>
                <c:pt idx="196">
                  <c:v>9246.1865666495105</c:v>
                </c:pt>
                <c:pt idx="197">
                  <c:v>9060.89238488097</c:v>
                </c:pt>
                <c:pt idx="198">
                  <c:v>9718.3608961055306</c:v>
                </c:pt>
                <c:pt idx="199">
                  <c:v>9930.0244598645804</c:v>
                </c:pt>
                <c:pt idx="200">
                  <c:v>10506.833217536499</c:v>
                </c:pt>
                <c:pt idx="201">
                  <c:v>9613.1505782315107</c:v>
                </c:pt>
                <c:pt idx="202">
                  <c:v>9497.9318385839197</c:v>
                </c:pt>
                <c:pt idx="203">
                  <c:v>10061.5573970231</c:v>
                </c:pt>
                <c:pt idx="204">
                  <c:v>10165.075331678599</c:v>
                </c:pt>
                <c:pt idx="205">
                  <c:v>10638.3165008506</c:v>
                </c:pt>
                <c:pt idx="206">
                  <c:v>9575.8556808186895</c:v>
                </c:pt>
                <c:pt idx="207">
                  <c:v>9229.4934330960696</c:v>
                </c:pt>
                <c:pt idx="208">
                  <c:v>9647.2740023262795</c:v>
                </c:pt>
                <c:pt idx="209">
                  <c:v>9870.9278738498597</c:v>
                </c:pt>
                <c:pt idx="210">
                  <c:v>10731.142655297799</c:v>
                </c:pt>
                <c:pt idx="211">
                  <c:v>10081.003845371801</c:v>
                </c:pt>
                <c:pt idx="212">
                  <c:v>9860.0616837912403</c:v>
                </c:pt>
                <c:pt idx="213">
                  <c:v>9995.8066787336502</c:v>
                </c:pt>
                <c:pt idx="214">
                  <c:v>9720.1091339353497</c:v>
                </c:pt>
                <c:pt idx="215">
                  <c:v>10198.9950708534</c:v>
                </c:pt>
                <c:pt idx="216">
                  <c:v>9487.0259659721705</c:v>
                </c:pt>
                <c:pt idx="217">
                  <c:v>9447.2527525076002</c:v>
                </c:pt>
                <c:pt idx="218">
                  <c:v>9769.8239714757601</c:v>
                </c:pt>
                <c:pt idx="219">
                  <c:v>9552.5450943797205</c:v>
                </c:pt>
                <c:pt idx="220">
                  <c:v>10053.211391078699</c:v>
                </c:pt>
                <c:pt idx="221">
                  <c:v>9521.63592643839</c:v>
                </c:pt>
                <c:pt idx="222">
                  <c:v>9866.7000160912194</c:v>
                </c:pt>
                <c:pt idx="223">
                  <c:v>10554.3543741913</c:v>
                </c:pt>
                <c:pt idx="224">
                  <c:v>10355.062325949801</c:v>
                </c:pt>
                <c:pt idx="225">
                  <c:v>10390.3187177326</c:v>
                </c:pt>
                <c:pt idx="226">
                  <c:v>9130.8303544597802</c:v>
                </c:pt>
                <c:pt idx="227">
                  <c:v>8921.85277496651</c:v>
                </c:pt>
                <c:pt idx="228">
                  <c:v>9544.7077982574192</c:v>
                </c:pt>
                <c:pt idx="229">
                  <c:v>9740.4512775316907</c:v>
                </c:pt>
                <c:pt idx="230">
                  <c:v>10311.4733058153</c:v>
                </c:pt>
                <c:pt idx="231">
                  <c:v>9403.5383057394502</c:v>
                </c:pt>
                <c:pt idx="232">
                  <c:v>9264.3214515116106</c:v>
                </c:pt>
                <c:pt idx="233">
                  <c:v>9793.3680818347293</c:v>
                </c:pt>
                <c:pt idx="234">
                  <c:v>9881.1445836701696</c:v>
                </c:pt>
                <c:pt idx="235">
                  <c:v>10348.7769638637</c:v>
                </c:pt>
                <c:pt idx="236">
                  <c:v>9272.4378837756794</c:v>
                </c:pt>
                <c:pt idx="237">
                  <c:v>8903.1050636033306</c:v>
                </c:pt>
                <c:pt idx="238">
                  <c:v>9288.2296326064807</c:v>
                </c:pt>
                <c:pt idx="239">
                  <c:v>9498.61422251359</c:v>
                </c:pt>
                <c:pt idx="240">
                  <c:v>10355.393295035299</c:v>
                </c:pt>
                <c:pt idx="241">
                  <c:v>9692.4208504615108</c:v>
                </c:pt>
                <c:pt idx="242">
                  <c:v>9448.2679088382702</c:v>
                </c:pt>
                <c:pt idx="243">
                  <c:v>9550.5095600387995</c:v>
                </c:pt>
                <c:pt idx="244">
                  <c:v>9261.16400632982</c:v>
                </c:pt>
                <c:pt idx="245">
                  <c:v>9737.4515318697104</c:v>
                </c:pt>
                <c:pt idx="246">
                  <c:v>9014.6578871586607</c:v>
                </c:pt>
                <c:pt idx="247">
                  <c:v>8954.2378052135009</c:v>
                </c:pt>
                <c:pt idx="248">
                  <c:v>9245.77689674869</c:v>
                </c:pt>
                <c:pt idx="249">
                  <c:v>9016.9479960642602</c:v>
                </c:pt>
                <c:pt idx="250">
                  <c:v>9516.7601153463893</c:v>
                </c:pt>
                <c:pt idx="251">
                  <c:v>8975.7386418369097</c:v>
                </c:pt>
                <c:pt idx="252">
                  <c:v>9301.0785930214897</c:v>
                </c:pt>
                <c:pt idx="253">
                  <c:v>9958.2377908838607</c:v>
                </c:pt>
                <c:pt idx="254">
                  <c:v>9748.0198753371897</c:v>
                </c:pt>
                <c:pt idx="255">
                  <c:v>9783.8272540120906</c:v>
                </c:pt>
                <c:pt idx="256">
                  <c:v>8517.4194817875905</c:v>
                </c:pt>
                <c:pt idx="257">
                  <c:v>8292.0087968979406</c:v>
                </c:pt>
                <c:pt idx="258">
                  <c:v>8887.5624992344601</c:v>
                </c:pt>
                <c:pt idx="259">
                  <c:v>9074.7687081680706</c:v>
                </c:pt>
                <c:pt idx="260">
                  <c:v>9647.8768184584806</c:v>
                </c:pt>
                <c:pt idx="261">
                  <c:v>8734.2001008960597</c:v>
                </c:pt>
                <c:pt idx="262">
                  <c:v>8579.9159896945202</c:v>
                </c:pt>
                <c:pt idx="263">
                  <c:v>9083.3573448482093</c:v>
                </c:pt>
                <c:pt idx="264">
                  <c:v>9164.4133231944397</c:v>
                </c:pt>
                <c:pt idx="265">
                  <c:v>9635.9213282608398</c:v>
                </c:pt>
                <c:pt idx="266">
                  <c:v>8555.7990066778802</c:v>
                </c:pt>
                <c:pt idx="267">
                  <c:v>8173.9828562078501</c:v>
                </c:pt>
                <c:pt idx="268">
                  <c:v>8536.9506559467409</c:v>
                </c:pt>
                <c:pt idx="269">
                  <c:v>8744.5778776899097</c:v>
                </c:pt>
                <c:pt idx="270">
                  <c:v>9608.8612865307005</c:v>
                </c:pt>
                <c:pt idx="271">
                  <c:v>8944.5731705282906</c:v>
                </c:pt>
                <c:pt idx="272">
                  <c:v>8689.0895147702304</c:v>
                </c:pt>
                <c:pt idx="273">
                  <c:v>8769.6887011128292</c:v>
                </c:pt>
                <c:pt idx="274">
                  <c:v>8478.53301468272</c:v>
                </c:pt>
                <c:pt idx="275">
                  <c:v>8964.4487799815797</c:v>
                </c:pt>
                <c:pt idx="276">
                  <c:v>8243.5951080785999</c:v>
                </c:pt>
                <c:pt idx="277">
                  <c:v>8175.6152174950703</c:v>
                </c:pt>
                <c:pt idx="278">
                  <c:v>8449.1495188240497</c:v>
                </c:pt>
                <c:pt idx="279">
                  <c:v>8221.7314979314597</c:v>
                </c:pt>
                <c:pt idx="280">
                  <c:v>8733.9938929426899</c:v>
                </c:pt>
                <c:pt idx="281">
                  <c:v>8197.3241591209608</c:v>
                </c:pt>
                <c:pt idx="282">
                  <c:v>8517.0172386658505</c:v>
                </c:pt>
                <c:pt idx="283">
                  <c:v>9157.6561004100895</c:v>
                </c:pt>
                <c:pt idx="284">
                  <c:v>8950.3765677711399</c:v>
                </c:pt>
                <c:pt idx="285">
                  <c:v>9000.8974321420101</c:v>
                </c:pt>
                <c:pt idx="286">
                  <c:v>7742.1800281831502</c:v>
                </c:pt>
                <c:pt idx="287">
                  <c:v>7515.1776527018101</c:v>
                </c:pt>
                <c:pt idx="288">
                  <c:v>8098.1176463322499</c:v>
                </c:pt>
                <c:pt idx="289">
                  <c:v>8291.3090651806106</c:v>
                </c:pt>
                <c:pt idx="290">
                  <c:v>8881.2699564819995</c:v>
                </c:pt>
                <c:pt idx="291">
                  <c:v>7977.0152875067697</c:v>
                </c:pt>
                <c:pt idx="292">
                  <c:v>7823.0122699676604</c:v>
                </c:pt>
                <c:pt idx="293">
                  <c:v>8315.9953416527696</c:v>
                </c:pt>
                <c:pt idx="294">
                  <c:v>8405.2616631519104</c:v>
                </c:pt>
                <c:pt idx="295">
                  <c:v>8895.7670999818201</c:v>
                </c:pt>
                <c:pt idx="296">
                  <c:v>7827.3272565839898</c:v>
                </c:pt>
                <c:pt idx="297">
                  <c:v>7448.6251336382802</c:v>
                </c:pt>
                <c:pt idx="298">
                  <c:v>7804.7774359596096</c:v>
                </c:pt>
                <c:pt idx="299">
                  <c:v>8024.7149339891102</c:v>
                </c:pt>
                <c:pt idx="300">
                  <c:v>8911.7038952692092</c:v>
                </c:pt>
                <c:pt idx="301">
                  <c:v>8261.5915240457798</c:v>
                </c:pt>
                <c:pt idx="302">
                  <c:v>8010.3501348228001</c:v>
                </c:pt>
                <c:pt idx="303">
                  <c:v>8084.5737471183002</c:v>
                </c:pt>
                <c:pt idx="304">
                  <c:v>7806.5477489080204</c:v>
                </c:pt>
                <c:pt idx="305">
                  <c:v>8317.1090383463797</c:v>
                </c:pt>
                <c:pt idx="306">
                  <c:v>7613.4470609651598</c:v>
                </c:pt>
                <c:pt idx="307">
                  <c:v>7553.1865410072696</c:v>
                </c:pt>
                <c:pt idx="308">
                  <c:v>7823.63526633519</c:v>
                </c:pt>
                <c:pt idx="309">
                  <c:v>7612.1646557310396</c:v>
                </c:pt>
                <c:pt idx="310">
                  <c:v>8151.43499588954</c:v>
                </c:pt>
                <c:pt idx="311">
                  <c:v>7633.8545521423903</c:v>
                </c:pt>
                <c:pt idx="312">
                  <c:v>7962.6139542433402</c:v>
                </c:pt>
                <c:pt idx="313">
                  <c:v>8601.0354567488102</c:v>
                </c:pt>
                <c:pt idx="314">
                  <c:v>8410.5641205312004</c:v>
                </c:pt>
                <c:pt idx="315">
                  <c:v>8489.6389000802101</c:v>
                </c:pt>
                <c:pt idx="316">
                  <c:v>7252.5820812531601</c:v>
                </c:pt>
                <c:pt idx="317">
                  <c:v>7037.8831631294597</c:v>
                </c:pt>
                <c:pt idx="318">
                  <c:v>7621.6414795200499</c:v>
                </c:pt>
                <c:pt idx="319">
                  <c:v>7833.7621074834897</c:v>
                </c:pt>
                <c:pt idx="320">
                  <c:v>8453.4371980025408</c:v>
                </c:pt>
                <c:pt idx="321">
                  <c:v>7571.5475629736302</c:v>
                </c:pt>
                <c:pt idx="322">
                  <c:v>7430.64973997981</c:v>
                </c:pt>
                <c:pt idx="323">
                  <c:v>7925.4924818768304</c:v>
                </c:pt>
                <c:pt idx="324">
                  <c:v>8034.7538219143298</c:v>
                </c:pt>
                <c:pt idx="325">
                  <c:v>8555.91238839168</c:v>
                </c:pt>
                <c:pt idx="326">
                  <c:v>7510.8471627323497</c:v>
                </c:pt>
                <c:pt idx="327">
                  <c:v>7146.7886364648502</c:v>
                </c:pt>
                <c:pt idx="328">
                  <c:v>7507.1046677206696</c:v>
                </c:pt>
                <c:pt idx="329">
                  <c:v>7749.7526219198298</c:v>
                </c:pt>
                <c:pt idx="330">
                  <c:v>8669.6738174625498</c:v>
                </c:pt>
                <c:pt idx="331">
                  <c:v>8043.9605694769698</c:v>
                </c:pt>
                <c:pt idx="332">
                  <c:v>7806.98734297599</c:v>
                </c:pt>
                <c:pt idx="333">
                  <c:v>7884.2773128261797</c:v>
                </c:pt>
                <c:pt idx="334">
                  <c:v>7628.2079680718398</c:v>
                </c:pt>
                <c:pt idx="335">
                  <c:v>8172.0307088057498</c:v>
                </c:pt>
                <c:pt idx="336">
                  <c:v>7494.1369080013301</c:v>
                </c:pt>
                <c:pt idx="337">
                  <c:v>7449.9414058490302</c:v>
                </c:pt>
                <c:pt idx="338">
                  <c:v>7725.0342815154099</c:v>
                </c:pt>
                <c:pt idx="339">
                  <c:v>7536.5932298862399</c:v>
                </c:pt>
                <c:pt idx="340">
                  <c:v>8109.7102839303698</c:v>
                </c:pt>
                <c:pt idx="341">
                  <c:v>7617.9888540067896</c:v>
                </c:pt>
                <c:pt idx="342">
                  <c:v>7962.3276514076997</c:v>
                </c:pt>
                <c:pt idx="343">
                  <c:v>8604.4057549040099</c:v>
                </c:pt>
                <c:pt idx="344">
                  <c:v>8435.9465559365799</c:v>
                </c:pt>
                <c:pt idx="345">
                  <c:v>8548.5141995833001</c:v>
                </c:pt>
                <c:pt idx="346">
                  <c:v>7337.9675565471198</c:v>
                </c:pt>
                <c:pt idx="347">
                  <c:v>7140.1450432791999</c:v>
                </c:pt>
                <c:pt idx="348">
                  <c:v>7728.6343028535603</c:v>
                </c:pt>
                <c:pt idx="349">
                  <c:v>7962.9044318852102</c:v>
                </c:pt>
                <c:pt idx="350">
                  <c:v>8615.2291467023097</c:v>
                </c:pt>
                <c:pt idx="351">
                  <c:v>7758.5364608493001</c:v>
                </c:pt>
                <c:pt idx="352">
                  <c:v>7633.2901654295501</c:v>
                </c:pt>
                <c:pt idx="353">
                  <c:v>8131.8712559547203</c:v>
                </c:pt>
                <c:pt idx="354">
                  <c:v>8262.3051586033798</c:v>
                </c:pt>
                <c:pt idx="355">
                  <c:v>8815.0001996697702</c:v>
                </c:pt>
                <c:pt idx="356">
                  <c:v>7794.0819732788495</c:v>
                </c:pt>
                <c:pt idx="357">
                  <c:v>7445.14849656354</c:v>
                </c:pt>
                <c:pt idx="358">
                  <c:v>7809.43688477866</c:v>
                </c:pt>
                <c:pt idx="359">
                  <c:v>8073.8966428781396</c:v>
                </c:pt>
                <c:pt idx="360">
                  <c:v>9025.5528065809794</c:v>
                </c:pt>
                <c:pt idx="361">
                  <c:v>8422.9312768707405</c:v>
                </c:pt>
                <c:pt idx="362">
                  <c:v>8198.6340526461699</c:v>
                </c:pt>
                <c:pt idx="363">
                  <c:v>8276.7333813885998</c:v>
                </c:pt>
                <c:pt idx="364">
                  <c:v>8039.6625249747703</c:v>
                </c:pt>
                <c:pt idx="365">
                  <c:v>8613.4947407931504</c:v>
                </c:pt>
                <c:pt idx="366">
                  <c:v>7958.0134957332302</c:v>
                </c:pt>
                <c:pt idx="367">
                  <c:v>7926.2522723960101</c:v>
                </c:pt>
                <c:pt idx="368">
                  <c:v>8201.7051246562805</c:v>
                </c:pt>
                <c:pt idx="369">
                  <c:v>8031.3193140865797</c:v>
                </c:pt>
                <c:pt idx="370">
                  <c:v>8633.0263966596704</c:v>
                </c:pt>
                <c:pt idx="371">
                  <c:v>8161.8179621221898</c:v>
                </c:pt>
                <c:pt idx="372">
                  <c:v>8516.1332903149196</c:v>
                </c:pt>
                <c:pt idx="373">
                  <c:v>9155.6327786803595</c:v>
                </c:pt>
                <c:pt idx="374">
                  <c:v>9002.2822790947102</c:v>
                </c:pt>
                <c:pt idx="375">
                  <c:v>9141.1797041074497</c:v>
                </c:pt>
                <c:pt idx="376">
                  <c:v>7949.9147927429003</c:v>
                </c:pt>
                <c:pt idx="377">
                  <c:v>7761.5076955417999</c:v>
                </c:pt>
                <c:pt idx="378">
                  <c:v>8346.6576608937594</c:v>
                </c:pt>
                <c:pt idx="379">
                  <c:v>8594.3607677152995</c:v>
                </c:pt>
                <c:pt idx="380">
                  <c:v>9270.3831120155992</c:v>
                </c:pt>
                <c:pt idx="381">
                  <c:v>8429.8996913467709</c:v>
                </c:pt>
                <c:pt idx="382">
                  <c:v>8311.1194073940496</c:v>
                </c:pt>
                <c:pt idx="383">
                  <c:v>8803.6802480756596</c:v>
                </c:pt>
                <c:pt idx="384">
                  <c:v>8944.9162656550307</c:v>
                </c:pt>
                <c:pt idx="385">
                  <c:v>9518.5754012778398</c:v>
                </c:pt>
                <c:pt idx="386">
                  <c:v>8511.2311271420003</c:v>
                </c:pt>
                <c:pt idx="387">
                  <c:v>8166.6886093802595</c:v>
                </c:pt>
                <c:pt idx="388">
                  <c:v>8523.6788236048906</c:v>
                </c:pt>
                <c:pt idx="389">
                  <c:v>8798.1032602763407</c:v>
                </c:pt>
                <c:pt idx="390">
                  <c:v>9769.4817931648995</c:v>
                </c:pt>
                <c:pt idx="391">
                  <c:v>9177.97986223109</c:v>
                </c:pt>
                <c:pt idx="392">
                  <c:v>8954.2714718542502</c:v>
                </c:pt>
                <c:pt idx="393">
                  <c:v>9020.6038700739991</c:v>
                </c:pt>
                <c:pt idx="394">
                  <c:v>8789.4234825632302</c:v>
                </c:pt>
                <c:pt idx="395">
                  <c:v>9380.0345366009897</c:v>
                </c:pt>
                <c:pt idx="396">
                  <c:v>8733.8195247520398</c:v>
                </c:pt>
                <c:pt idx="397">
                  <c:v>8701.27753798921</c:v>
                </c:pt>
                <c:pt idx="398">
                  <c:v>8963.4336741261704</c:v>
                </c:pt>
                <c:pt idx="399">
                  <c:v>8796.9610590412103</c:v>
                </c:pt>
                <c:pt idx="400">
                  <c:v>9413.0394771147203</c:v>
                </c:pt>
                <c:pt idx="401">
                  <c:v>8948.2576467929794</c:v>
                </c:pt>
                <c:pt idx="402">
                  <c:v>9298.4455508400897</c:v>
                </c:pt>
                <c:pt idx="403">
                  <c:v>9920.8740153879298</c:v>
                </c:pt>
                <c:pt idx="404">
                  <c:v>9767.7076348184892</c:v>
                </c:pt>
                <c:pt idx="405">
                  <c:v>9917.9866304997395</c:v>
                </c:pt>
                <c:pt idx="406">
                  <c:v>8731.2408321134808</c:v>
                </c:pt>
                <c:pt idx="407">
                  <c:v>8537.5216817840392</c:v>
                </c:pt>
                <c:pt idx="408">
                  <c:v>9104.2670694643894</c:v>
                </c:pt>
                <c:pt idx="409">
                  <c:v>9349.9542158044005</c:v>
                </c:pt>
                <c:pt idx="410">
                  <c:v>10034.2513091125</c:v>
                </c:pt>
                <c:pt idx="411">
                  <c:v>9194.7939698628907</c:v>
                </c:pt>
                <c:pt idx="412">
                  <c:v>9067.3897930695402</c:v>
                </c:pt>
                <c:pt idx="413">
                  <c:v>9538.5612677219196</c:v>
                </c:pt>
                <c:pt idx="414">
                  <c:v>9674.9024473393692</c:v>
                </c:pt>
                <c:pt idx="415">
                  <c:v>10253.9085452735</c:v>
                </c:pt>
                <c:pt idx="416">
                  <c:v>9244.8148665430999</c:v>
                </c:pt>
                <c:pt idx="417">
                  <c:v>8889.4879812715608</c:v>
                </c:pt>
                <c:pt idx="418">
                  <c:v>9223.7790341529999</c:v>
                </c:pt>
                <c:pt idx="419">
                  <c:v>9492.4903700941304</c:v>
                </c:pt>
                <c:pt idx="420">
                  <c:v>10468.0443470394</c:v>
                </c:pt>
                <c:pt idx="421">
                  <c:v>9872.4633653229903</c:v>
                </c:pt>
                <c:pt idx="422">
                  <c:v>9634.3513890490303</c:v>
                </c:pt>
                <c:pt idx="423">
                  <c:v>9673.75718831425</c:v>
                </c:pt>
                <c:pt idx="424">
                  <c:v>9433.0855871015992</c:v>
                </c:pt>
                <c:pt idx="425">
                  <c:v>10025.276148750199</c:v>
                </c:pt>
                <c:pt idx="426">
                  <c:v>9373.5275245987395</c:v>
                </c:pt>
                <c:pt idx="427">
                  <c:v>9325.6636832218392</c:v>
                </c:pt>
                <c:pt idx="428">
                  <c:v>9559.8673013350908</c:v>
                </c:pt>
                <c:pt idx="429">
                  <c:v>9382.4803232246904</c:v>
                </c:pt>
                <c:pt idx="430">
                  <c:v>9998.3334419451294</c:v>
                </c:pt>
                <c:pt idx="431">
                  <c:v>9525.8303773195403</c:v>
                </c:pt>
                <c:pt idx="432">
                  <c:v>9858.0530583304699</c:v>
                </c:pt>
                <c:pt idx="433">
                  <c:v>10449.5101725074</c:v>
                </c:pt>
                <c:pt idx="434">
                  <c:v>10282.506797456001</c:v>
                </c:pt>
                <c:pt idx="435">
                  <c:v>10430.426698654899</c:v>
                </c:pt>
                <c:pt idx="436">
                  <c:v>9234.9566734464006</c:v>
                </c:pt>
                <c:pt idx="437">
                  <c:v>9023.03894942025</c:v>
                </c:pt>
                <c:pt idx="438">
                  <c:v>9558.4743063860806</c:v>
                </c:pt>
                <c:pt idx="439">
                  <c:v>9789.1595650326999</c:v>
                </c:pt>
                <c:pt idx="440">
                  <c:v>10469.0661691604</c:v>
                </c:pt>
                <c:pt idx="441">
                  <c:v>9618.5104213362192</c:v>
                </c:pt>
                <c:pt idx="442">
                  <c:v>9470.7609891778302</c:v>
                </c:pt>
                <c:pt idx="443">
                  <c:v>9908.8485087811205</c:v>
                </c:pt>
                <c:pt idx="444">
                  <c:v>10028.561592313499</c:v>
                </c:pt>
                <c:pt idx="445">
                  <c:v>10601.540641289501</c:v>
                </c:pt>
                <c:pt idx="446">
                  <c:v>9579.9019923492906</c:v>
                </c:pt>
                <c:pt idx="447">
                  <c:v>9203.4355956220206</c:v>
                </c:pt>
                <c:pt idx="448">
                  <c:v>9504.7342073844393</c:v>
                </c:pt>
                <c:pt idx="449">
                  <c:v>9757.4320403601596</c:v>
                </c:pt>
                <c:pt idx="450">
                  <c:v>10727.2507350504</c:v>
                </c:pt>
                <c:pt idx="451">
                  <c:v>10118.2912301696</c:v>
                </c:pt>
                <c:pt idx="452">
                  <c:v>9856.9521365856999</c:v>
                </c:pt>
                <c:pt idx="453">
                  <c:v>9860.7044813582597</c:v>
                </c:pt>
                <c:pt idx="454">
                  <c:v>9601.8379085553697</c:v>
                </c:pt>
                <c:pt idx="455">
                  <c:v>10187.3198131479</c:v>
                </c:pt>
                <c:pt idx="456">
                  <c:v>9522.3853010259809</c:v>
                </c:pt>
                <c:pt idx="457">
                  <c:v>9452.0483400359099</c:v>
                </c:pt>
                <c:pt idx="458">
                  <c:v>9651.2691349361594</c:v>
                </c:pt>
                <c:pt idx="459">
                  <c:v>9455.9817608451704</c:v>
                </c:pt>
                <c:pt idx="460">
                  <c:v>10065.057733830299</c:v>
                </c:pt>
                <c:pt idx="461">
                  <c:v>9578.9359384626005</c:v>
                </c:pt>
                <c:pt idx="462">
                  <c:v>9887.8165816928704</c:v>
                </c:pt>
                <c:pt idx="463">
                  <c:v>10443.0663745045</c:v>
                </c:pt>
                <c:pt idx="464">
                  <c:v>10257.052264883099</c:v>
                </c:pt>
                <c:pt idx="465">
                  <c:v>10397.889260215299</c:v>
                </c:pt>
                <c:pt idx="466">
                  <c:v>9189.6395544066709</c:v>
                </c:pt>
                <c:pt idx="467">
                  <c:v>8956.0001224948701</c:v>
                </c:pt>
                <c:pt idx="468">
                  <c:v>9456.7510789499102</c:v>
                </c:pt>
                <c:pt idx="469">
                  <c:v>9669.1263925255007</c:v>
                </c:pt>
                <c:pt idx="470">
                  <c:v>10341.7877690558</c:v>
                </c:pt>
                <c:pt idx="471">
                  <c:v>9477.9532119681498</c:v>
                </c:pt>
                <c:pt idx="472">
                  <c:v>9308.2188307758406</c:v>
                </c:pt>
                <c:pt idx="473">
                  <c:v>9711.7388612315008</c:v>
                </c:pt>
                <c:pt idx="474">
                  <c:v>9813.4097118696209</c:v>
                </c:pt>
                <c:pt idx="475">
                  <c:v>10379.400265164</c:v>
                </c:pt>
                <c:pt idx="476">
                  <c:v>9344.9276121002804</c:v>
                </c:pt>
                <c:pt idx="477">
                  <c:v>8947.57073040049</c:v>
                </c:pt>
                <c:pt idx="478">
                  <c:v>9216.2770101907299</c:v>
                </c:pt>
                <c:pt idx="479">
                  <c:v>9453.4219841852191</c:v>
                </c:pt>
                <c:pt idx="480">
                  <c:v>10418.4084554371</c:v>
                </c:pt>
                <c:pt idx="481">
                  <c:v>9797.6377383980798</c:v>
                </c:pt>
                <c:pt idx="482">
                  <c:v>9515.1712971111592</c:v>
                </c:pt>
                <c:pt idx="483">
                  <c:v>9485.5146622082502</c:v>
                </c:pt>
                <c:pt idx="484">
                  <c:v>9210.7470694666208</c:v>
                </c:pt>
                <c:pt idx="485">
                  <c:v>9792.2411794761792</c:v>
                </c:pt>
                <c:pt idx="486">
                  <c:v>9117.4890015638102</c:v>
                </c:pt>
                <c:pt idx="487">
                  <c:v>9028.5631606480092</c:v>
                </c:pt>
                <c:pt idx="488">
                  <c:v>9196.8129608860309</c:v>
                </c:pt>
                <c:pt idx="489">
                  <c:v>8987.6663632951695</c:v>
                </c:pt>
                <c:pt idx="490">
                  <c:v>9594.4105938412304</c:v>
                </c:pt>
                <c:pt idx="491">
                  <c:v>9099.7400799396801</c:v>
                </c:pt>
                <c:pt idx="492">
                  <c:v>9390.8433495712397</c:v>
                </c:pt>
                <c:pt idx="493">
                  <c:v>9915.5571843615908</c:v>
                </c:pt>
                <c:pt idx="494">
                  <c:v>9716.2104765956301</c:v>
                </c:pt>
                <c:pt idx="495">
                  <c:v>9856.0223339506592</c:v>
                </c:pt>
                <c:pt idx="496">
                  <c:v>8641.6492116292993</c:v>
                </c:pt>
                <c:pt idx="497">
                  <c:v>8393.4108464211804</c:v>
                </c:pt>
                <c:pt idx="498">
                  <c:v>8866.67545054931</c:v>
                </c:pt>
                <c:pt idx="499">
                  <c:v>9067.9107890632604</c:v>
                </c:pt>
                <c:pt idx="500">
                  <c:v>9740.8413474995104</c:v>
                </c:pt>
                <c:pt idx="501">
                  <c:v>8871.8086583717595</c:v>
                </c:pt>
                <c:pt idx="502">
                  <c:v>8688.6071800008194</c:v>
                </c:pt>
                <c:pt idx="503">
                  <c:v>9066.1230925385498</c:v>
                </c:pt>
                <c:pt idx="504">
                  <c:v>9158.2534935022304</c:v>
                </c:pt>
                <c:pt idx="505">
                  <c:v>9726.0650434585696</c:v>
                </c:pt>
                <c:pt idx="506">
                  <c:v>8688.0966361508799</c:v>
                </c:pt>
                <c:pt idx="507">
                  <c:v>8279.5870890071292</c:v>
                </c:pt>
                <c:pt idx="508">
                  <c:v>8525.4450556108095</c:v>
                </c:pt>
                <c:pt idx="509">
                  <c:v>8756.6771922627195</c:v>
                </c:pt>
                <c:pt idx="510">
                  <c:v>9726.7359834815798</c:v>
                </c:pt>
                <c:pt idx="511">
                  <c:v>9104.5469360491697</c:v>
                </c:pt>
                <c:pt idx="512">
                  <c:v>8811.7084935537296</c:v>
                </c:pt>
                <c:pt idx="513">
                  <c:v>8759.3673765222593</c:v>
                </c:pt>
                <c:pt idx="514">
                  <c:v>8479.2783393589598</c:v>
                </c:pt>
                <c:pt idx="515">
                  <c:v>9067.5841188700306</c:v>
                </c:pt>
                <c:pt idx="516">
                  <c:v>8394.2568151852192</c:v>
                </c:pt>
                <c:pt idx="517">
                  <c:v>8298.3031562861797</c:v>
                </c:pt>
                <c:pt idx="518">
                  <c:v>8447.0685077471808</c:v>
                </c:pt>
                <c:pt idx="519">
                  <c:v>8235.3585491730391</c:v>
                </c:pt>
                <c:pt idx="520">
                  <c:v>8851.2393280315791</c:v>
                </c:pt>
                <c:pt idx="521">
                  <c:v>8359.8847880387002</c:v>
                </c:pt>
                <c:pt idx="522">
                  <c:v>8645.3495624215393</c:v>
                </c:pt>
                <c:pt idx="523">
                  <c:v>9151.5489678920203</c:v>
                </c:pt>
                <c:pt idx="524">
                  <c:v>8950.6569860109903</c:v>
                </c:pt>
                <c:pt idx="525">
                  <c:v>9101.3588267681298</c:v>
                </c:pt>
                <c:pt idx="526">
                  <c:v>7893.1285969117298</c:v>
                </c:pt>
                <c:pt idx="527">
                  <c:v>7642.7855800761599</c:v>
                </c:pt>
                <c:pt idx="528">
                  <c:v>8100.8923713064196</c:v>
                </c:pt>
                <c:pt idx="529">
                  <c:v>8303.0313190821307</c:v>
                </c:pt>
                <c:pt idx="530">
                  <c:v>8988.3523337704901</c:v>
                </c:pt>
                <c:pt idx="531">
                  <c:v>8126.5478130764104</c:v>
                </c:pt>
                <c:pt idx="532">
                  <c:v>7942.4913128775497</c:v>
                </c:pt>
                <c:pt idx="533">
                  <c:v>8306.4079645443198</c:v>
                </c:pt>
                <c:pt idx="534">
                  <c:v>8401.0736876744595</c:v>
                </c:pt>
                <c:pt idx="535">
                  <c:v>8982.8133620586395</c:v>
                </c:pt>
                <c:pt idx="536">
                  <c:v>7953.7152534951101</c:v>
                </c:pt>
                <c:pt idx="537">
                  <c:v>7546.5597716398797</c:v>
                </c:pt>
                <c:pt idx="538">
                  <c:v>7781.8232904976503</c:v>
                </c:pt>
                <c:pt idx="539">
                  <c:v>8019.01975943042</c:v>
                </c:pt>
                <c:pt idx="540">
                  <c:v>9006.0120455531505</c:v>
                </c:pt>
                <c:pt idx="541">
                  <c:v>8394.4812143543095</c:v>
                </c:pt>
                <c:pt idx="542">
                  <c:v>8103.4488599229699</c:v>
                </c:pt>
                <c:pt idx="543">
                  <c:v>8040.3105644725701</c:v>
                </c:pt>
                <c:pt idx="544">
                  <c:v>7766.3700008907799</c:v>
                </c:pt>
                <c:pt idx="545">
                  <c:v>8372.8979894857894</c:v>
                </c:pt>
                <c:pt idx="546">
                  <c:v>7712.5784650207597</c:v>
                </c:pt>
                <c:pt idx="547">
                  <c:v>7621.24083703824</c:v>
                </c:pt>
                <c:pt idx="548">
                  <c:v>7761.8356268766602</c:v>
                </c:pt>
                <c:pt idx="549">
                  <c:v>7558.4186331620904</c:v>
                </c:pt>
                <c:pt idx="550">
                  <c:v>8194.19202672969</c:v>
                </c:pt>
                <c:pt idx="551">
                  <c:v>7717.0427699600696</c:v>
                </c:pt>
                <c:pt idx="552">
                  <c:v>8007.7835584129298</c:v>
                </c:pt>
                <c:pt idx="553">
                  <c:v>8506.0199304684902</c:v>
                </c:pt>
                <c:pt idx="554">
                  <c:v>8313.6437028057408</c:v>
                </c:pt>
                <c:pt idx="555">
                  <c:v>8485.1633115330296</c:v>
                </c:pt>
                <c:pt idx="556">
                  <c:v>7293.1043469486704</c:v>
                </c:pt>
                <c:pt idx="557">
                  <c:v>7050.6775819225304</c:v>
                </c:pt>
                <c:pt idx="558">
                  <c:v>7503.2505369445198</c:v>
                </c:pt>
                <c:pt idx="559">
                  <c:v>7715.3915074304696</c:v>
                </c:pt>
                <c:pt idx="560">
                  <c:v>8422.0344602279401</c:v>
                </c:pt>
                <c:pt idx="561">
                  <c:v>7576.4612701440101</c:v>
                </c:pt>
                <c:pt idx="562">
                  <c:v>7400.5213920879096</c:v>
                </c:pt>
                <c:pt idx="563">
                  <c:v>7759.3911143843998</c:v>
                </c:pt>
                <c:pt idx="564">
                  <c:v>7864.5947686939598</c:v>
                </c:pt>
                <c:pt idx="565">
                  <c:v>8468.0726517412095</c:v>
                </c:pt>
                <c:pt idx="566">
                  <c:v>7455.70198486546</c:v>
                </c:pt>
                <c:pt idx="567">
                  <c:v>7057.7033730073599</c:v>
                </c:pt>
                <c:pt idx="568">
                  <c:v>7289.7334092519104</c:v>
                </c:pt>
                <c:pt idx="569">
                  <c:v>7539.6817444081398</c:v>
                </c:pt>
                <c:pt idx="570">
                  <c:v>8550.1797568586499</c:v>
                </c:pt>
                <c:pt idx="571">
                  <c:v>7955.9080864820198</c:v>
                </c:pt>
                <c:pt idx="572">
                  <c:v>7673.2151854814601</c:v>
                </c:pt>
                <c:pt idx="573">
                  <c:v>7605.3599312578899</c:v>
                </c:pt>
                <c:pt idx="574">
                  <c:v>7343.0612042407802</c:v>
                </c:pt>
                <c:pt idx="575">
                  <c:v>7973.07387882082</c:v>
                </c:pt>
                <c:pt idx="576">
                  <c:v>7331.0386212027997</c:v>
                </c:pt>
                <c:pt idx="577">
                  <c:v>7249.5142004499203</c:v>
                </c:pt>
                <c:pt idx="578">
                  <c:v>7386.67275376824</c:v>
                </c:pt>
                <c:pt idx="579">
                  <c:v>7195.68602405196</c:v>
                </c:pt>
                <c:pt idx="580">
                  <c:v>7855.2479856957398</c:v>
                </c:pt>
                <c:pt idx="581">
                  <c:v>7396.20564723191</c:v>
                </c:pt>
                <c:pt idx="582">
                  <c:v>7696.0402437173298</c:v>
                </c:pt>
                <c:pt idx="583">
                  <c:v>8189.6670426149203</c:v>
                </c:pt>
                <c:pt idx="584">
                  <c:v>8008.5622511976899</c:v>
                </c:pt>
                <c:pt idx="585">
                  <c:v>8203.4133005924195</c:v>
                </c:pt>
                <c:pt idx="586">
                  <c:v>7030.0448511332497</c:v>
                </c:pt>
                <c:pt idx="587">
                  <c:v>6797.9699117711898</c:v>
                </c:pt>
                <c:pt idx="588">
                  <c:v>7246.9796154506803</c:v>
                </c:pt>
                <c:pt idx="589">
                  <c:v>7470.4936308208999</c:v>
                </c:pt>
                <c:pt idx="590">
                  <c:v>8199.5873870608993</c:v>
                </c:pt>
                <c:pt idx="591">
                  <c:v>7371.3846853864397</c:v>
                </c:pt>
                <c:pt idx="592">
                  <c:v>7204.6266166765599</c:v>
                </c:pt>
                <c:pt idx="593">
                  <c:v>7559.0611447575702</c:v>
                </c:pt>
                <c:pt idx="594">
                  <c:v>7674.8247667308997</c:v>
                </c:pt>
                <c:pt idx="595">
                  <c:v>8299.8291484860802</c:v>
                </c:pt>
                <c:pt idx="596">
                  <c:v>7303.9938243322104</c:v>
                </c:pt>
                <c:pt idx="597">
                  <c:v>6914.8971194026999</c:v>
                </c:pt>
                <c:pt idx="598">
                  <c:v>7142.9966834685101</c:v>
                </c:pt>
                <c:pt idx="599">
                  <c:v>7404.4204026228599</c:v>
                </c:pt>
                <c:pt idx="600">
                  <c:v>8436.9248944294395</c:v>
                </c:pt>
                <c:pt idx="601">
                  <c:v>7858.44796327728</c:v>
                </c:pt>
                <c:pt idx="602">
                  <c:v>7582.5873943091801</c:v>
                </c:pt>
                <c:pt idx="603">
                  <c:v>7508.0880104955104</c:v>
                </c:pt>
                <c:pt idx="604">
                  <c:v>7254.9441227048101</c:v>
                </c:pt>
                <c:pt idx="605">
                  <c:v>7905.7489206411601</c:v>
                </c:pt>
                <c:pt idx="606">
                  <c:v>7279.3579278253401</c:v>
                </c:pt>
                <c:pt idx="607">
                  <c:v>7204.9844293015403</c:v>
                </c:pt>
                <c:pt idx="608">
                  <c:v>7335.6466099916597</c:v>
                </c:pt>
                <c:pt idx="609">
                  <c:v>7153.4916064617601</c:v>
                </c:pt>
                <c:pt idx="610">
                  <c:v>7833.0587385285799</c:v>
                </c:pt>
                <c:pt idx="611">
                  <c:v>7388.4148444607499</c:v>
                </c:pt>
                <c:pt idx="612">
                  <c:v>7693.6382312694996</c:v>
                </c:pt>
                <c:pt idx="613">
                  <c:v>8178.5809917515699</c:v>
                </c:pt>
                <c:pt idx="614">
                  <c:v>8004.1634579284901</c:v>
                </c:pt>
                <c:pt idx="615">
                  <c:v>8217.6051278102696</c:v>
                </c:pt>
                <c:pt idx="616">
                  <c:v>7058.2894808104602</c:v>
                </c:pt>
                <c:pt idx="617">
                  <c:v>6831.96003039886</c:v>
                </c:pt>
                <c:pt idx="618">
                  <c:v>7272.4573126954201</c:v>
                </c:pt>
                <c:pt idx="619">
                  <c:v>7501.9104300727604</c:v>
                </c:pt>
                <c:pt idx="620">
                  <c:v>8247.8903227267801</c:v>
                </c:pt>
                <c:pt idx="621">
                  <c:v>7431.6266297395296</c:v>
                </c:pt>
                <c:pt idx="622">
                  <c:v>7268.6846923600297</c:v>
                </c:pt>
                <c:pt idx="623">
                  <c:v>7613.0111781878904</c:v>
                </c:pt>
                <c:pt idx="624">
                  <c:v>7733.2104899217402</c:v>
                </c:pt>
                <c:pt idx="625">
                  <c:v>8373.5175015863206</c:v>
                </c:pt>
                <c:pt idx="626">
                  <c:v>7388.1580893881801</c:v>
                </c:pt>
                <c:pt idx="627">
                  <c:v>7002.00197136514</c:v>
                </c:pt>
                <c:pt idx="628">
                  <c:v>7219.9345272442997</c:v>
                </c:pt>
                <c:pt idx="629">
                  <c:v>7486.1756782183202</c:v>
                </c:pt>
                <c:pt idx="630">
                  <c:v>8533.9590720728193</c:v>
                </c:pt>
                <c:pt idx="631">
                  <c:v>7964.7470835510503</c:v>
                </c:pt>
                <c:pt idx="632">
                  <c:v>7689.32465642854</c:v>
                </c:pt>
                <c:pt idx="633">
                  <c:v>7601.5502994518702</c:v>
                </c:pt>
                <c:pt idx="634">
                  <c:v>7350.5444474527803</c:v>
                </c:pt>
                <c:pt idx="635">
                  <c:v>8015.0870346908796</c:v>
                </c:pt>
                <c:pt idx="636">
                  <c:v>7397.5154661194001</c:v>
                </c:pt>
                <c:pt idx="637">
                  <c:v>7323.6372057906301</c:v>
                </c:pt>
                <c:pt idx="638">
                  <c:v>7440.9452279744401</c:v>
                </c:pt>
                <c:pt idx="639">
                  <c:v>7260.4111607286904</c:v>
                </c:pt>
                <c:pt idx="640">
                  <c:v>7952.7664568862301</c:v>
                </c:pt>
                <c:pt idx="641">
                  <c:v>7515.5655167083796</c:v>
                </c:pt>
                <c:pt idx="642">
                  <c:v>7819.4258766482899</c:v>
                </c:pt>
                <c:pt idx="643">
                  <c:v>8288.7670423835207</c:v>
                </c:pt>
                <c:pt idx="644">
                  <c:v>8113.8019962252802</c:v>
                </c:pt>
                <c:pt idx="645">
                  <c:v>8338.6276714797295</c:v>
                </c:pt>
                <c:pt idx="646">
                  <c:v>7186.45309860825</c:v>
                </c:pt>
                <c:pt idx="647">
                  <c:v>6959.19330296097</c:v>
                </c:pt>
                <c:pt idx="648">
                  <c:v>7384.3666924129502</c:v>
                </c:pt>
                <c:pt idx="649">
                  <c:v>7612.6578075587704</c:v>
                </c:pt>
                <c:pt idx="650">
                  <c:v>8368.4785040431107</c:v>
                </c:pt>
                <c:pt idx="651">
                  <c:v>7557.4341914115903</c:v>
                </c:pt>
                <c:pt idx="652">
                  <c:v>7391.8589300351896</c:v>
                </c:pt>
                <c:pt idx="653">
                  <c:v>7719.5269878790396</c:v>
                </c:pt>
                <c:pt idx="654">
                  <c:v>7837.3535206713896</c:v>
                </c:pt>
                <c:pt idx="655">
                  <c:v>8486.2388829558895</c:v>
                </c:pt>
                <c:pt idx="656">
                  <c:v>7504.9844059056004</c:v>
                </c:pt>
                <c:pt idx="657">
                  <c:v>7115.6958728517302</c:v>
                </c:pt>
                <c:pt idx="658">
                  <c:v>7317.3141613118396</c:v>
                </c:pt>
                <c:pt idx="659">
                  <c:v>7581.9913406432197</c:v>
                </c:pt>
                <c:pt idx="660">
                  <c:v>8638.7794397002508</c:v>
                </c:pt>
                <c:pt idx="661">
                  <c:v>8072.9370077533003</c:v>
                </c:pt>
                <c:pt idx="662">
                  <c:v>7792.3841669435496</c:v>
                </c:pt>
                <c:pt idx="663">
                  <c:v>7685.7212171968904</c:v>
                </c:pt>
                <c:pt idx="664">
                  <c:v>7431.0309714926898</c:v>
                </c:pt>
                <c:pt idx="665">
                  <c:v>8103.6172681686103</c:v>
                </c:pt>
                <c:pt idx="666">
                  <c:v>7489.5697838619999</c:v>
                </c:pt>
                <c:pt idx="667">
                  <c:v>7411.2392803108996</c:v>
                </c:pt>
                <c:pt idx="668">
                  <c:v>7510.2219783560304</c:v>
                </c:pt>
                <c:pt idx="669">
                  <c:v>7326.1479897837999</c:v>
                </c:pt>
                <c:pt idx="670">
                  <c:v>8026.2756740900204</c:v>
                </c:pt>
                <c:pt idx="671">
                  <c:v>7591.9173390055203</c:v>
                </c:pt>
                <c:pt idx="672">
                  <c:v>7890.1806983611004</c:v>
                </c:pt>
                <c:pt idx="673">
                  <c:v>8339.6823950301805</c:v>
                </c:pt>
                <c:pt idx="674">
                  <c:v>8159.7608885131503</c:v>
                </c:pt>
                <c:pt idx="675">
                  <c:v>8391.7232374900595</c:v>
                </c:pt>
                <c:pt idx="676">
                  <c:v>7242.8727048584396</c:v>
                </c:pt>
                <c:pt idx="677">
                  <c:v>7011.24505974363</c:v>
                </c:pt>
                <c:pt idx="678">
                  <c:v>7417.6637155512699</c:v>
                </c:pt>
                <c:pt idx="679">
                  <c:v>7641.1984740348298</c:v>
                </c:pt>
                <c:pt idx="680">
                  <c:v>8403.4342750346004</c:v>
                </c:pt>
                <c:pt idx="681">
                  <c:v>7594.6236176759903</c:v>
                </c:pt>
                <c:pt idx="682">
                  <c:v>7423.8215051165598</c:v>
                </c:pt>
                <c:pt idx="683">
                  <c:v>7732.2569926599299</c:v>
                </c:pt>
                <c:pt idx="684">
                  <c:v>7844.9822735302096</c:v>
                </c:pt>
                <c:pt idx="685">
                  <c:v>8499.8917692111208</c:v>
                </c:pt>
                <c:pt idx="686">
                  <c:v>7520.6323137310301</c:v>
                </c:pt>
                <c:pt idx="687">
                  <c:v>7126.4978274388404</c:v>
                </c:pt>
                <c:pt idx="688">
                  <c:v>7310.1104864812296</c:v>
                </c:pt>
                <c:pt idx="689">
                  <c:v>7571.3777989008204</c:v>
                </c:pt>
                <c:pt idx="690">
                  <c:v>8635.4975146750803</c:v>
                </c:pt>
                <c:pt idx="691">
                  <c:v>8071.79657010968</c:v>
                </c:pt>
                <c:pt idx="692">
                  <c:v>7785.2854496930704</c:v>
                </c:pt>
                <c:pt idx="693">
                  <c:v>7658.9322386109297</c:v>
                </c:pt>
                <c:pt idx="694">
                  <c:v>7399.6014074689801</c:v>
                </c:pt>
                <c:pt idx="695">
                  <c:v>8079.4436299203899</c:v>
                </c:pt>
                <c:pt idx="696">
                  <c:v>7468.5716403535198</c:v>
                </c:pt>
                <c:pt idx="697">
                  <c:v>7385.83567065636</c:v>
                </c:pt>
                <c:pt idx="698">
                  <c:v>7466.56152410295</c:v>
                </c:pt>
                <c:pt idx="699">
                  <c:v>7278.8547993273696</c:v>
                </c:pt>
                <c:pt idx="700">
                  <c:v>7986.8212240481398</c:v>
                </c:pt>
                <c:pt idx="701">
                  <c:v>7555.8016668781802</c:v>
                </c:pt>
                <c:pt idx="702">
                  <c:v>7849.3520257427699</c:v>
                </c:pt>
                <c:pt idx="703">
                  <c:v>8279.9137834437806</c:v>
                </c:pt>
                <c:pt idx="704">
                  <c:v>8095.7668092533104</c:v>
                </c:pt>
                <c:pt idx="705">
                  <c:v>8335.7466939839196</c:v>
                </c:pt>
                <c:pt idx="706">
                  <c:v>7191.5199532236102</c:v>
                </c:pt>
                <c:pt idx="707">
                  <c:v>6957.1995211933199</c:v>
                </c:pt>
                <c:pt idx="708">
                  <c:v>7346.5391592164897</c:v>
                </c:pt>
                <c:pt idx="709">
                  <c:v>7566.8070836001498</c:v>
                </c:pt>
                <c:pt idx="710">
                  <c:v>8337.0793562962699</c:v>
                </c:pt>
                <c:pt idx="711">
                  <c:v>7532.5273690936001</c:v>
                </c:pt>
                <c:pt idx="712">
                  <c:v>7358.8867180500501</c:v>
                </c:pt>
                <c:pt idx="713">
                  <c:v>7650.46697512834</c:v>
                </c:pt>
                <c:pt idx="714">
                  <c:v>7760.2673157518002</c:v>
                </c:pt>
                <c:pt idx="715">
                  <c:v>8423.4909438911891</c:v>
                </c:pt>
                <c:pt idx="716">
                  <c:v>7448.9009816707703</c:v>
                </c:pt>
                <c:pt idx="717">
                  <c:v>7052.9393295683503</c:v>
                </c:pt>
                <c:pt idx="718">
                  <c:v>7221.5342472970497</c:v>
                </c:pt>
                <c:pt idx="719">
                  <c:v>7482.1560713742501</c:v>
                </c:pt>
                <c:pt idx="720">
                  <c:v>8556.4621115597201</c:v>
                </c:pt>
                <c:pt idx="721">
                  <c:v>7998.1210007495301</c:v>
                </c:pt>
                <c:pt idx="722">
                  <c:v>7709.1969843451197</c:v>
                </c:pt>
                <c:pt idx="723">
                  <c:v>7566.6514405726903</c:v>
                </c:pt>
                <c:pt idx="724">
                  <c:v>7305.9343945669298</c:v>
                </c:pt>
                <c:pt idx="725">
                  <c:v>7996.3532306761399</c:v>
                </c:pt>
                <c:pt idx="726">
                  <c:v>7392.3160634830001</c:v>
                </c:pt>
                <c:pt idx="727">
                  <c:v>7309.1375127150905</c:v>
                </c:pt>
                <c:pt idx="728">
                  <c:v>7375.4994372061701</c:v>
                </c:pt>
                <c:pt idx="729">
                  <c:v>7187.7851557979702</c:v>
                </c:pt>
                <c:pt idx="730">
                  <c:v>7907.2557034010497</c:v>
                </c:pt>
                <c:pt idx="731">
                  <c:v>7483.55321457831</c:v>
                </c:pt>
                <c:pt idx="732">
                  <c:v>7776.6491178700298</c:v>
                </c:pt>
                <c:pt idx="733">
                  <c:v>8192.4382553433607</c:v>
                </c:pt>
                <c:pt idx="734">
                  <c:v>8007.9437340193399</c:v>
                </c:pt>
                <c:pt idx="735">
                  <c:v>8259.8361476679293</c:v>
                </c:pt>
                <c:pt idx="736">
                  <c:v>7124.4169087846403</c:v>
                </c:pt>
                <c:pt idx="737">
                  <c:v>6891.84253390495</c:v>
                </c:pt>
                <c:pt idx="738">
                  <c:v>7268.4240343742104</c:v>
                </c:pt>
                <c:pt idx="739">
                  <c:v>7489.4278162198998</c:v>
                </c:pt>
                <c:pt idx="740">
                  <c:v>8271.7278046885294</c:v>
                </c:pt>
                <c:pt idx="741">
                  <c:v>7475.6893244803696</c:v>
                </c:pt>
                <c:pt idx="742">
                  <c:v>7303.6988976522598</c:v>
                </c:pt>
                <c:pt idx="743">
                  <c:v>7582.7746711455402</c:v>
                </c:pt>
                <c:pt idx="744">
                  <c:v>7693.6601211603402</c:v>
                </c:pt>
                <c:pt idx="745">
                  <c:v>8369.1713185203098</c:v>
                </c:pt>
                <c:pt idx="746">
                  <c:v>7403.4623345598002</c:v>
                </c:pt>
                <c:pt idx="747">
                  <c:v>7010.0942864266999</c:v>
                </c:pt>
                <c:pt idx="748">
                  <c:v>7167.9294224682799</c:v>
                </c:pt>
                <c:pt idx="749">
                  <c:v>7431.7964448918301</c:v>
                </c:pt>
                <c:pt idx="750">
                  <c:v>8520.1161167263708</c:v>
                </c:pt>
                <c:pt idx="751">
                  <c:v>7971.1766073136696</c:v>
                </c:pt>
                <c:pt idx="752">
                  <c:v>7684.0714319285598</c:v>
                </c:pt>
                <c:pt idx="753">
                  <c:v>7529.3846757493402</c:v>
                </c:pt>
                <c:pt idx="754">
                  <c:v>7270.9447214703996</c:v>
                </c:pt>
                <c:pt idx="755">
                  <c:v>7975.5162613887096</c:v>
                </c:pt>
                <c:pt idx="756">
                  <c:v>7382.0802812964503</c:v>
                </c:pt>
                <c:pt idx="757">
                  <c:v>7302.3935244869799</c:v>
                </c:pt>
                <c:pt idx="758">
                  <c:v>7358.1250672144297</c:v>
                </c:pt>
                <c:pt idx="759">
                  <c:v>7173.7278432625999</c:v>
                </c:pt>
                <c:pt idx="760">
                  <c:v>7907.9175117609902</c:v>
                </c:pt>
                <c:pt idx="761">
                  <c:v>7494.9159620269902</c:v>
                </c:pt>
                <c:pt idx="762">
                  <c:v>7791.0909900393599</c:v>
                </c:pt>
                <c:pt idx="763">
                  <c:v>8195.4247437705399</c:v>
                </c:pt>
                <c:pt idx="764">
                  <c:v>8013.4757652370599</c:v>
                </c:pt>
                <c:pt idx="765">
                  <c:v>8280.0481097509892</c:v>
                </c:pt>
                <c:pt idx="766">
                  <c:v>7156.3560870866804</c:v>
                </c:pt>
                <c:pt idx="767">
                  <c:v>6928.5803376942904</c:v>
                </c:pt>
                <c:pt idx="768">
                  <c:v>7295.22215534727</c:v>
                </c:pt>
                <c:pt idx="769">
                  <c:v>7519.3369500361396</c:v>
                </c:pt>
                <c:pt idx="770">
                  <c:v>8315.8958027421304</c:v>
                </c:pt>
                <c:pt idx="771">
                  <c:v>7530.7398824910797</c:v>
                </c:pt>
                <c:pt idx="772">
                  <c:v>7362.8916621254102</c:v>
                </c:pt>
                <c:pt idx="773">
                  <c:v>7631.7126842609596</c:v>
                </c:pt>
                <c:pt idx="774">
                  <c:v>7745.47968276134</c:v>
                </c:pt>
                <c:pt idx="775">
                  <c:v>8434.91872539826</c:v>
                </c:pt>
                <c:pt idx="776">
                  <c:v>7479.85681107253</c:v>
                </c:pt>
                <c:pt idx="777">
                  <c:v>7090.9606990809798</c:v>
                </c:pt>
                <c:pt idx="778">
                  <c:v>7239.6618553487397</c:v>
                </c:pt>
                <c:pt idx="779">
                  <c:v>7507.9350528902796</c:v>
                </c:pt>
                <c:pt idx="780">
                  <c:v>8611.2618721401595</c:v>
                </c:pt>
                <c:pt idx="781">
                  <c:v>8072.8355491996299</c:v>
                </c:pt>
                <c:pt idx="782">
                  <c:v>7788.7699837453401</c:v>
                </c:pt>
                <c:pt idx="783">
                  <c:v>7622.9091764362302</c:v>
                </c:pt>
                <c:pt idx="784">
                  <c:v>7367.2452691374301</c:v>
                </c:pt>
                <c:pt idx="785">
                  <c:v>8086.2946536798199</c:v>
                </c:pt>
                <c:pt idx="786">
                  <c:v>7503.8966450161497</c:v>
                </c:pt>
                <c:pt idx="787">
                  <c:v>7428.2437798369201</c:v>
                </c:pt>
                <c:pt idx="788">
                  <c:v>7473.6316986709198</c:v>
                </c:pt>
                <c:pt idx="789">
                  <c:v>7292.3677957332802</c:v>
                </c:pt>
                <c:pt idx="790">
                  <c:v>8040.9157055942696</c:v>
                </c:pt>
                <c:pt idx="791">
                  <c:v>7638.3637105166499</c:v>
                </c:pt>
                <c:pt idx="792">
                  <c:v>7937.4729691492903</c:v>
                </c:pt>
                <c:pt idx="793">
                  <c:v>8329.9553468222093</c:v>
                </c:pt>
                <c:pt idx="794">
                  <c:v>8149.6902089810601</c:v>
                </c:pt>
                <c:pt idx="795">
                  <c:v>8429.9076965998793</c:v>
                </c:pt>
                <c:pt idx="796">
                  <c:v>7317.0212465855502</c:v>
                </c:pt>
                <c:pt idx="797">
                  <c:v>7093.2324522304298</c:v>
                </c:pt>
                <c:pt idx="798">
                  <c:v>7448.8745763432598</c:v>
                </c:pt>
                <c:pt idx="799">
                  <c:v>7674.5761884421299</c:v>
                </c:pt>
                <c:pt idx="800">
                  <c:v>8483.6990185441391</c:v>
                </c:pt>
                <c:pt idx="801">
                  <c:v>7707.8501963857698</c:v>
                </c:pt>
                <c:pt idx="802">
                  <c:v>7542.6894752929902</c:v>
                </c:pt>
                <c:pt idx="803">
                  <c:v>7799.5653449524498</c:v>
                </c:pt>
                <c:pt idx="804">
                  <c:v>7914.0701354470002</c:v>
                </c:pt>
                <c:pt idx="805">
                  <c:v>8615.1311723625404</c:v>
                </c:pt>
                <c:pt idx="806">
                  <c:v>7668.5384383599903</c:v>
                </c:pt>
                <c:pt idx="807">
                  <c:v>7282.0669818918504</c:v>
                </c:pt>
                <c:pt idx="808">
                  <c:v>7419.3614239595599</c:v>
                </c:pt>
                <c:pt idx="809">
                  <c:v>7689.32364043906</c:v>
                </c:pt>
                <c:pt idx="810">
                  <c:v>8804.78736192428</c:v>
                </c:pt>
                <c:pt idx="811">
                  <c:v>8274.1442798229891</c:v>
                </c:pt>
                <c:pt idx="812">
                  <c:v>7990.5358333706399</c:v>
                </c:pt>
                <c:pt idx="813">
                  <c:v>7810.7117289765001</c:v>
                </c:pt>
                <c:pt idx="814">
                  <c:v>7554.6064315358699</c:v>
                </c:pt>
                <c:pt idx="815">
                  <c:v>8284.7761210974604</c:v>
                </c:pt>
                <c:pt idx="816">
                  <c:v>7710.2114363484698</c:v>
                </c:pt>
                <c:pt idx="817">
                  <c:v>7635.5501465455</c:v>
                </c:pt>
                <c:pt idx="818">
                  <c:v>7667.3621782576101</c:v>
                </c:pt>
                <c:pt idx="819">
                  <c:v>7485.5871540660901</c:v>
                </c:pt>
                <c:pt idx="820">
                  <c:v>8244.7233830896002</c:v>
                </c:pt>
                <c:pt idx="821">
                  <c:v>7849.0193087295402</c:v>
                </c:pt>
                <c:pt idx="822">
                  <c:v>8147.6418531952804</c:v>
                </c:pt>
                <c:pt idx="823">
                  <c:v>8524.6830827709091</c:v>
                </c:pt>
                <c:pt idx="824">
                  <c:v>8342.1211630808994</c:v>
                </c:pt>
                <c:pt idx="825">
                  <c:v>8631.8978552557692</c:v>
                </c:pt>
                <c:pt idx="826">
                  <c:v>7525.9185972095702</c:v>
                </c:pt>
                <c:pt idx="827">
                  <c:v>7302.4177362763603</c:v>
                </c:pt>
                <c:pt idx="828">
                  <c:v>7643.2098982670004</c:v>
                </c:pt>
                <c:pt idx="829">
                  <c:v>7866.2731625534298</c:v>
                </c:pt>
                <c:pt idx="830">
                  <c:v>8683.6458119892395</c:v>
                </c:pt>
                <c:pt idx="831">
                  <c:v>7912.9971429586603</c:v>
                </c:pt>
                <c:pt idx="832">
                  <c:v>7746.6399851329397</c:v>
                </c:pt>
                <c:pt idx="833">
                  <c:v>7987.5605974670898</c:v>
                </c:pt>
                <c:pt idx="834">
                  <c:v>8098.4409798996703</c:v>
                </c:pt>
                <c:pt idx="835">
                  <c:v>8806.6928278844207</c:v>
                </c:pt>
                <c:pt idx="836">
                  <c:v>7864.3646449452399</c:v>
                </c:pt>
                <c:pt idx="837">
                  <c:v>7476.3563254758601</c:v>
                </c:pt>
                <c:pt idx="838">
                  <c:v>7598.1763715155303</c:v>
                </c:pt>
                <c:pt idx="839">
                  <c:v>7865.4260292562203</c:v>
                </c:pt>
                <c:pt idx="840">
                  <c:v>8988.5737691785598</c:v>
                </c:pt>
                <c:pt idx="841">
                  <c:v>8461.5079654978399</c:v>
                </c:pt>
                <c:pt idx="842">
                  <c:v>8174.41806936803</c:v>
                </c:pt>
                <c:pt idx="843">
                  <c:v>7976.6115477846397</c:v>
                </c:pt>
                <c:pt idx="844">
                  <c:v>7715.73444335771</c:v>
                </c:pt>
                <c:pt idx="845">
                  <c:v>8452.6614333772995</c:v>
                </c:pt>
                <c:pt idx="846">
                  <c:v>7881.8316385559301</c:v>
                </c:pt>
                <c:pt idx="847">
                  <c:v>7804.35020431865</c:v>
                </c:pt>
                <c:pt idx="848">
                  <c:v>7818.7147976956003</c:v>
                </c:pt>
                <c:pt idx="849">
                  <c:v>7632.2651820584197</c:v>
                </c:pt>
                <c:pt idx="850">
                  <c:v>8397.8110210180403</c:v>
                </c:pt>
                <c:pt idx="851">
                  <c:v>8005.05816705501</c:v>
                </c:pt>
                <c:pt idx="852">
                  <c:v>8299.6037836298692</c:v>
                </c:pt>
                <c:pt idx="853">
                  <c:v>8657.5758051212397</c:v>
                </c:pt>
                <c:pt idx="854">
                  <c:v>8468.8187577727203</c:v>
                </c:pt>
                <c:pt idx="855">
                  <c:v>8764.2608914435095</c:v>
                </c:pt>
                <c:pt idx="856">
                  <c:v>7661.5953173089401</c:v>
                </c:pt>
                <c:pt idx="857">
                  <c:v>7435.1124003791601</c:v>
                </c:pt>
                <c:pt idx="858">
                  <c:v>7757.762179456</c:v>
                </c:pt>
                <c:pt idx="859">
                  <c:v>7974.6376420916104</c:v>
                </c:pt>
                <c:pt idx="860">
                  <c:v>8796.7282377546308</c:v>
                </c:pt>
                <c:pt idx="861">
                  <c:v>8028.0637695702198</c:v>
                </c:pt>
                <c:pt idx="862">
                  <c:v>7857.6368008728496</c:v>
                </c:pt>
                <c:pt idx="863">
                  <c:v>8079.7263253606598</c:v>
                </c:pt>
                <c:pt idx="864">
                  <c:v>8183.8666194699299</c:v>
                </c:pt>
                <c:pt idx="865">
                  <c:v>8896.2249741637406</c:v>
                </c:pt>
                <c:pt idx="866">
                  <c:v>7955.40545404356</c:v>
                </c:pt>
                <c:pt idx="867">
                  <c:v>7563.4596537924499</c:v>
                </c:pt>
                <c:pt idx="868">
                  <c:v>7667.41435455589</c:v>
                </c:pt>
                <c:pt idx="869">
                  <c:v>7929.3305054438497</c:v>
                </c:pt>
                <c:pt idx="870">
                  <c:v>9057.5814758892993</c:v>
                </c:pt>
                <c:pt idx="871">
                  <c:v>8531.8514759319296</c:v>
                </c:pt>
                <c:pt idx="872">
                  <c:v>8239.4082248159502</c:v>
                </c:pt>
                <c:pt idx="873">
                  <c:v>8021.7722502699999</c:v>
                </c:pt>
                <c:pt idx="874">
                  <c:v>7754.05806520241</c:v>
                </c:pt>
                <c:pt idx="875">
                  <c:v>8495.7246207130593</c:v>
                </c:pt>
                <c:pt idx="876">
                  <c:v>7926.9570766591796</c:v>
                </c:pt>
                <c:pt idx="877">
                  <c:v>7845.3594316464496</c:v>
                </c:pt>
                <c:pt idx="878">
                  <c:v>7841.0134406079997</c:v>
                </c:pt>
                <c:pt idx="879">
                  <c:v>7648.4142106505797</c:v>
                </c:pt>
                <c:pt idx="880">
                  <c:v>8418.9460834056699</c:v>
                </c:pt>
                <c:pt idx="881">
                  <c:v>8028.0695113390202</c:v>
                </c:pt>
                <c:pt idx="882">
                  <c:v>8317.84532344121</c:v>
                </c:pt>
                <c:pt idx="883">
                  <c:v>8656.0955900845493</c:v>
                </c:pt>
                <c:pt idx="884">
                  <c:v>8460.2857631847201</c:v>
                </c:pt>
                <c:pt idx="885">
                  <c:v>8760.5917368293995</c:v>
                </c:pt>
                <c:pt idx="886">
                  <c:v>7660.7895306790297</c:v>
                </c:pt>
                <c:pt idx="887">
                  <c:v>7431.2574357091498</c:v>
                </c:pt>
                <c:pt idx="888">
                  <c:v>7735.7373539681903</c:v>
                </c:pt>
                <c:pt idx="889">
                  <c:v>7946.18939176803</c:v>
                </c:pt>
                <c:pt idx="890">
                  <c:v>8772.8147986410004</c:v>
                </c:pt>
                <c:pt idx="891">
                  <c:v>8006.3014896695904</c:v>
                </c:pt>
                <c:pt idx="892">
                  <c:v>7832.3568384283099</c:v>
                </c:pt>
                <c:pt idx="893">
                  <c:v>8036.2098146459603</c:v>
                </c:pt>
                <c:pt idx="894">
                  <c:v>8133.9962778599302</c:v>
                </c:pt>
                <c:pt idx="895">
                  <c:v>8850.8961778170997</c:v>
                </c:pt>
                <c:pt idx="896">
                  <c:v>7912.3652362589601</c:v>
                </c:pt>
                <c:pt idx="897">
                  <c:v>7517.6418868666497</c:v>
                </c:pt>
                <c:pt idx="898">
                  <c:v>7604.9278320081803</c:v>
                </c:pt>
                <c:pt idx="899">
                  <c:v>7862.490740108</c:v>
                </c:pt>
                <c:pt idx="900">
                  <c:v>8996.8647930836105</c:v>
                </c:pt>
                <c:pt idx="901">
                  <c:v>8473.82813431055</c:v>
                </c:pt>
                <c:pt idx="902">
                  <c:v>8177.7652490583396</c:v>
                </c:pt>
                <c:pt idx="903">
                  <c:v>7942.0673224770899</c:v>
                </c:pt>
                <c:pt idx="904">
                  <c:v>7669.0609761061996</c:v>
                </c:pt>
                <c:pt idx="905">
                  <c:v>8417.0409602537202</c:v>
                </c:pt>
                <c:pt idx="906">
                  <c:v>7852.2349478626402</c:v>
                </c:pt>
                <c:pt idx="907">
                  <c:v>7768.7855604114902</c:v>
                </c:pt>
                <c:pt idx="908">
                  <c:v>7748.0174394730402</c:v>
                </c:pt>
                <c:pt idx="909">
                  <c:v>7551.3231515571397</c:v>
                </c:pt>
                <c:pt idx="910">
                  <c:v>8328.91088352724</c:v>
                </c:pt>
                <c:pt idx="911">
                  <c:v>7942.2918588682696</c:v>
                </c:pt>
                <c:pt idx="912">
                  <c:v>8230.0324211479601</c:v>
                </c:pt>
                <c:pt idx="913">
                  <c:v>8551.3097255849698</c:v>
                </c:pt>
                <c:pt idx="914">
                  <c:v>8350.9518684169198</c:v>
                </c:pt>
                <c:pt idx="915">
                  <c:v>8658.6295591906201</c:v>
                </c:pt>
                <c:pt idx="916">
                  <c:v>7564.4960877662998</c:v>
                </c:pt>
                <c:pt idx="917">
                  <c:v>7335.0582258609202</c:v>
                </c:pt>
                <c:pt idx="918">
                  <c:v>7624.5091934579996</c:v>
                </c:pt>
                <c:pt idx="919">
                  <c:v>7831.4159136443004</c:v>
                </c:pt>
                <c:pt idx="920">
                  <c:v>8665.4383434899501</c:v>
                </c:pt>
                <c:pt idx="921">
                  <c:v>7904.2194644962201</c:v>
                </c:pt>
                <c:pt idx="922">
                  <c:v>7730.2254734488397</c:v>
                </c:pt>
                <c:pt idx="923">
                  <c:v>7919.2959504750297</c:v>
                </c:pt>
                <c:pt idx="924">
                  <c:v>8013.9055327189299</c:v>
                </c:pt>
                <c:pt idx="925">
                  <c:v>8738.4904936072198</c:v>
                </c:pt>
                <c:pt idx="926">
                  <c:v>7805.6539503464401</c:v>
                </c:pt>
                <c:pt idx="927">
                  <c:v>7411.8656101819197</c:v>
                </c:pt>
                <c:pt idx="928">
                  <c:v>7486.1625898685297</c:v>
                </c:pt>
                <c:pt idx="929">
                  <c:v>7742.7546522767198</c:v>
                </c:pt>
                <c:pt idx="930">
                  <c:v>8886.5797051335994</c:v>
                </c:pt>
                <c:pt idx="931">
                  <c:v>8369.8079252515308</c:v>
                </c:pt>
                <c:pt idx="932">
                  <c:v>8073.98877654835</c:v>
                </c:pt>
                <c:pt idx="933">
                  <c:v>7824.0460563117504</c:v>
                </c:pt>
                <c:pt idx="934">
                  <c:v>7549.2510031599804</c:v>
                </c:pt>
                <c:pt idx="935">
                  <c:v>8306.9731279233802</c:v>
                </c:pt>
                <c:pt idx="936">
                  <c:v>7749.7794952916702</c:v>
                </c:pt>
                <c:pt idx="937">
                  <c:v>7668.4013024007299</c:v>
                </c:pt>
                <c:pt idx="938">
                  <c:v>7635.0697972902299</c:v>
                </c:pt>
                <c:pt idx="939">
                  <c:v>7437.80655989551</c:v>
                </c:pt>
                <c:pt idx="940">
                  <c:v>8225.8807119135909</c:v>
                </c:pt>
                <c:pt idx="941">
                  <c:v>7847.15126458953</c:v>
                </c:pt>
                <c:pt idx="942">
                  <c:v>8136.7426037786499</c:v>
                </c:pt>
                <c:pt idx="943">
                  <c:v>8444.8534217069591</c:v>
                </c:pt>
                <c:pt idx="944">
                  <c:v>8243.4062005254691</c:v>
                </c:pt>
                <c:pt idx="945">
                  <c:v>8561.8020631556992</c:v>
                </c:pt>
                <c:pt idx="946">
                  <c:v>7476.86724034688</c:v>
                </c:pt>
                <c:pt idx="947">
                  <c:v>7251.2887406789796</c:v>
                </c:pt>
                <c:pt idx="948">
                  <c:v>7529.3766721104603</c:v>
                </c:pt>
                <c:pt idx="949">
                  <c:v>7736.0351075088502</c:v>
                </c:pt>
                <c:pt idx="950">
                  <c:v>8580.6185693180505</c:v>
                </c:pt>
                <c:pt idx="951">
                  <c:v>7828.0238403172798</c:v>
                </c:pt>
                <c:pt idx="952">
                  <c:v>7657.5316762081902</c:v>
                </c:pt>
                <c:pt idx="953">
                  <c:v>7835.2596237101998</c:v>
                </c:pt>
                <c:pt idx="954">
                  <c:v>7929.74953398854</c:v>
                </c:pt>
                <c:pt idx="955">
                  <c:v>8664.9271396737095</c:v>
                </c:pt>
                <c:pt idx="956">
                  <c:v>7740.8409400628698</c:v>
                </c:pt>
                <c:pt idx="957">
                  <c:v>7351.2485896692097</c:v>
                </c:pt>
                <c:pt idx="958">
                  <c:v>7415.6904349522501</c:v>
                </c:pt>
                <c:pt idx="959">
                  <c:v>7674.0455512578501</c:v>
                </c:pt>
                <c:pt idx="960">
                  <c:v>8829.8884699900009</c:v>
                </c:pt>
                <c:pt idx="961">
                  <c:v>8322.0822075417309</c:v>
                </c:pt>
                <c:pt idx="962">
                  <c:v>8029.4021559517096</c:v>
                </c:pt>
                <c:pt idx="963">
                  <c:v>7767.9745723904298</c:v>
                </c:pt>
                <c:pt idx="964">
                  <c:v>7493.7402266857698</c:v>
                </c:pt>
                <c:pt idx="965">
                  <c:v>8263.3728088248699</c:v>
                </c:pt>
                <c:pt idx="966">
                  <c:v>7716.0787802902096</c:v>
                </c:pt>
                <c:pt idx="967">
                  <c:v>7639.2410713989302</c:v>
                </c:pt>
                <c:pt idx="968">
                  <c:v>7595.6696970193498</c:v>
                </c:pt>
                <c:pt idx="969">
                  <c:v>7399.7397504267401</c:v>
                </c:pt>
                <c:pt idx="970">
                  <c:v>8200.0092788686306</c:v>
                </c:pt>
                <c:pt idx="971">
                  <c:v>7830.9856045548004</c:v>
                </c:pt>
                <c:pt idx="972">
                  <c:v>8124.4173042730399</c:v>
                </c:pt>
                <c:pt idx="973">
                  <c:v>8421.1999880624699</c:v>
                </c:pt>
                <c:pt idx="974">
                  <c:v>8220.0756898474792</c:v>
                </c:pt>
                <c:pt idx="975">
                  <c:v>8550.4028290687602</c:v>
                </c:pt>
                <c:pt idx="976">
                  <c:v>7475.9800798517499</c:v>
                </c:pt>
                <c:pt idx="977">
                  <c:v>7255.7404316674001</c:v>
                </c:pt>
                <c:pt idx="978">
                  <c:v>7523.7858214591597</c:v>
                </c:pt>
                <c:pt idx="979">
                  <c:v>7731.0816600877297</c:v>
                </c:pt>
                <c:pt idx="980">
                  <c:v>8586.9045079310108</c:v>
                </c:pt>
                <c:pt idx="981">
                  <c:v>7843.70777608565</c:v>
                </c:pt>
                <c:pt idx="982">
                  <c:v>7677.6567963994603</c:v>
                </c:pt>
                <c:pt idx="983">
                  <c:v>7844.8241750364796</c:v>
                </c:pt>
                <c:pt idx="984">
                  <c:v>7939.5416249025402</c:v>
                </c:pt>
                <c:pt idx="985">
                  <c:v>8685.44934546082</c:v>
                </c:pt>
                <c:pt idx="986">
                  <c:v>7770.3434866112502</c:v>
                </c:pt>
                <c:pt idx="987">
                  <c:v>7385.3408279997702</c:v>
                </c:pt>
                <c:pt idx="988">
                  <c:v>7440.16279281478</c:v>
                </c:pt>
                <c:pt idx="989">
                  <c:v>7700.0794852029803</c:v>
                </c:pt>
                <c:pt idx="990">
                  <c:v>8867.5270197328391</c:v>
                </c:pt>
                <c:pt idx="991">
                  <c:v>8368.3664599025997</c:v>
                </c:pt>
                <c:pt idx="992">
                  <c:v>8078.6747251432598</c:v>
                </c:pt>
                <c:pt idx="993">
                  <c:v>7805.4606209023004</c:v>
                </c:pt>
                <c:pt idx="994">
                  <c:v>7531.0540545310296</c:v>
                </c:pt>
                <c:pt idx="995">
                  <c:v>8311.6544708805104</c:v>
                </c:pt>
                <c:pt idx="996">
                  <c:v>7773.4121655645104</c:v>
                </c:pt>
                <c:pt idx="997">
                  <c:v>7700.4396760101299</c:v>
                </c:pt>
                <c:pt idx="998">
                  <c:v>7645.8083231555902</c:v>
                </c:pt>
                <c:pt idx="999">
                  <c:v>7449.9660317528796</c:v>
                </c:pt>
                <c:pt idx="1000">
                  <c:v>8260.9799454452896</c:v>
                </c:pt>
                <c:pt idx="1001">
                  <c:v>7900.3106024504004</c:v>
                </c:pt>
                <c:pt idx="1002">
                  <c:v>8196.4116113185501</c:v>
                </c:pt>
                <c:pt idx="1003">
                  <c:v>8480.5613015275994</c:v>
                </c:pt>
                <c:pt idx="1004">
                  <c:v>8278.0412722832607</c:v>
                </c:pt>
                <c:pt idx="1005">
                  <c:v>8618.3862337466599</c:v>
                </c:pt>
                <c:pt idx="1006">
                  <c:v>7552.6710523046704</c:v>
                </c:pt>
                <c:pt idx="1007">
                  <c:v>7336.1550332649904</c:v>
                </c:pt>
                <c:pt idx="1008">
                  <c:v>7592.4172747756602</c:v>
                </c:pt>
                <c:pt idx="1009">
                  <c:v>7798.2035203314599</c:v>
                </c:pt>
                <c:pt idx="1010">
                  <c:v>8662.9318071321395</c:v>
                </c:pt>
                <c:pt idx="1011">
                  <c:v>7926.9190290360502</c:v>
                </c:pt>
                <c:pt idx="1012">
                  <c:v>7763.2995112259196</c:v>
                </c:pt>
                <c:pt idx="1013">
                  <c:v>7917.7882834032598</c:v>
                </c:pt>
                <c:pt idx="1014">
                  <c:v>8010.2242466957496</c:v>
                </c:pt>
                <c:pt idx="1015">
                  <c:v>8764.1788156731509</c:v>
                </c:pt>
                <c:pt idx="1016">
                  <c:v>7855.50179054398</c:v>
                </c:pt>
                <c:pt idx="1017">
                  <c:v>7472.7543878983497</c:v>
                </c:pt>
                <c:pt idx="1018">
                  <c:v>7515.5270335691503</c:v>
                </c:pt>
                <c:pt idx="1019">
                  <c:v>7774.19705953835</c:v>
                </c:pt>
                <c:pt idx="1020">
                  <c:v>8950.2785732149096</c:v>
                </c:pt>
                <c:pt idx="1021">
                  <c:v>8456.9392630255297</c:v>
                </c:pt>
                <c:pt idx="1022">
                  <c:v>8167.6469739796003</c:v>
                </c:pt>
                <c:pt idx="1023">
                  <c:v>7879.9829589154397</c:v>
                </c:pt>
                <c:pt idx="1024">
                  <c:v>7602.3800754889899</c:v>
                </c:pt>
                <c:pt idx="1025">
                  <c:v>8390.7761798146694</c:v>
                </c:pt>
                <c:pt idx="1026">
                  <c:v>7858.5727774619099</c:v>
                </c:pt>
                <c:pt idx="1027">
                  <c:v>7786.7032915608797</c:v>
                </c:pt>
                <c:pt idx="1028">
                  <c:v>7718.1923824220803</c:v>
                </c:pt>
                <c:pt idx="1029">
                  <c:v>7519.2740110659297</c:v>
                </c:pt>
                <c:pt idx="1030">
                  <c:v>8337.7352540531301</c:v>
                </c:pt>
                <c:pt idx="1031">
                  <c:v>7982.2972247959697</c:v>
                </c:pt>
                <c:pt idx="1032">
                  <c:v>8278.2123552308094</c:v>
                </c:pt>
                <c:pt idx="1033">
                  <c:v>8546.8366102795208</c:v>
                </c:pt>
                <c:pt idx="1034">
                  <c:v>8339.7046736817392</c:v>
                </c:pt>
                <c:pt idx="1035">
                  <c:v>8686.7367365952505</c:v>
                </c:pt>
                <c:pt idx="1036">
                  <c:v>7626.58953108476</c:v>
                </c:pt>
                <c:pt idx="1037">
                  <c:v>7410.9414747696901</c:v>
                </c:pt>
                <c:pt idx="1038">
                  <c:v>7652.5428661390297</c:v>
                </c:pt>
                <c:pt idx="1039">
                  <c:v>7853.6318756642804</c:v>
                </c:pt>
                <c:pt idx="1040">
                  <c:v>8723.9771545174299</c:v>
                </c:pt>
                <c:pt idx="1041">
                  <c:v>7992.06729443533</c:v>
                </c:pt>
                <c:pt idx="1042">
                  <c:v>7828.1019647864396</c:v>
                </c:pt>
                <c:pt idx="1043">
                  <c:v>7967.1342446973404</c:v>
                </c:pt>
                <c:pt idx="1044">
                  <c:v>8054.2202117971701</c:v>
                </c:pt>
                <c:pt idx="1045">
                  <c:v>8813.0684196852308</c:v>
                </c:pt>
                <c:pt idx="1046">
                  <c:v>7907.8890959320097</c:v>
                </c:pt>
                <c:pt idx="1047">
                  <c:v>7524.7845959572796</c:v>
                </c:pt>
                <c:pt idx="1048">
                  <c:v>7552.9100791010897</c:v>
                </c:pt>
                <c:pt idx="1049">
                  <c:v>7807.4585217961203</c:v>
                </c:pt>
                <c:pt idx="1050">
                  <c:v>8989.2270855703191</c:v>
                </c:pt>
                <c:pt idx="1051">
                  <c:v>8498.9988556153894</c:v>
                </c:pt>
                <c:pt idx="1052">
                  <c:v>8207.7328439345201</c:v>
                </c:pt>
                <c:pt idx="1053">
                  <c:v>7903.2799892275998</c:v>
                </c:pt>
                <c:pt idx="1054">
                  <c:v>7619.8816733369104</c:v>
                </c:pt>
                <c:pt idx="1055">
                  <c:v>8413.4149377625508</c:v>
                </c:pt>
                <c:pt idx="1056">
                  <c:v>7884.83948361274</c:v>
                </c:pt>
                <c:pt idx="1057">
                  <c:v>7812.0112063672996</c:v>
                </c:pt>
                <c:pt idx="1058">
                  <c:v>7727.6070358979896</c:v>
                </c:pt>
                <c:pt idx="1059">
                  <c:v>7523.3515077064803</c:v>
                </c:pt>
                <c:pt idx="1060">
                  <c:v>8346.9500790303391</c:v>
                </c:pt>
                <c:pt idx="1061">
                  <c:v>7994.6908442001304</c:v>
                </c:pt>
                <c:pt idx="1062">
                  <c:v>8288.7286375294007</c:v>
                </c:pt>
                <c:pt idx="1063">
                  <c:v>8540.1984411483209</c:v>
                </c:pt>
                <c:pt idx="1064">
                  <c:v>8326.5924620872192</c:v>
                </c:pt>
                <c:pt idx="1065">
                  <c:v>8678.4126880250496</c:v>
                </c:pt>
                <c:pt idx="1066">
                  <c:v>7622.2019035537796</c:v>
                </c:pt>
                <c:pt idx="1067">
                  <c:v>7406.1597417890898</c:v>
                </c:pt>
                <c:pt idx="1068">
                  <c:v>7631.9078230786299</c:v>
                </c:pt>
                <c:pt idx="1069">
                  <c:v>7826.8793950793797</c:v>
                </c:pt>
                <c:pt idx="1070">
                  <c:v>8701.3895464939505</c:v>
                </c:pt>
                <c:pt idx="1071">
                  <c:v>7972.4048032541004</c:v>
                </c:pt>
                <c:pt idx="1072">
                  <c:v>7807.2953920888303</c:v>
                </c:pt>
                <c:pt idx="1073">
                  <c:v>7930.1538033858997</c:v>
                </c:pt>
                <c:pt idx="1074">
                  <c:v>8010.9535140511598</c:v>
                </c:pt>
                <c:pt idx="1075">
                  <c:v>8773.7324371886298</c:v>
                </c:pt>
                <c:pt idx="1076">
                  <c:v>7871.3655875163104</c:v>
                </c:pt>
                <c:pt idx="1077">
                  <c:v>7487.60163599729</c:v>
                </c:pt>
                <c:pt idx="1078">
                  <c:v>7500.8616559726397</c:v>
                </c:pt>
                <c:pt idx="1079">
                  <c:v>7750.8526628968402</c:v>
                </c:pt>
                <c:pt idx="1080">
                  <c:v>8937.8459091435998</c:v>
                </c:pt>
                <c:pt idx="1081">
                  <c:v>8450.5458621522703</c:v>
                </c:pt>
                <c:pt idx="1082">
                  <c:v>8157.5110947679004</c:v>
                </c:pt>
                <c:pt idx="1083">
                  <c:v>7836.5646919358096</c:v>
                </c:pt>
                <c:pt idx="1084">
                  <c:v>7547.4519089646201</c:v>
                </c:pt>
                <c:pt idx="1085">
                  <c:v>8346.1754565368101</c:v>
                </c:pt>
                <c:pt idx="1086">
                  <c:v>7821.5571243533896</c:v>
                </c:pt>
                <c:pt idx="1087">
                  <c:v>7748.4847712994897</c:v>
                </c:pt>
                <c:pt idx="1088">
                  <c:v>7648.99160543369</c:v>
                </c:pt>
                <c:pt idx="1089">
                  <c:v>7439.9869363908902</c:v>
                </c:pt>
                <c:pt idx="1090">
                  <c:v>8269.2785793723906</c:v>
                </c:pt>
                <c:pt idx="1091">
                  <c:v>7921.02469451871</c:v>
                </c:pt>
                <c:pt idx="1092">
                  <c:v>8214.3938234198304</c:v>
                </c:pt>
                <c:pt idx="1093">
                  <c:v>8450.0063471246904</c:v>
                </c:pt>
                <c:pt idx="1094">
                  <c:v>8231.0060476882099</c:v>
                </c:pt>
                <c:pt idx="1095">
                  <c:v>8588.6584448174308</c:v>
                </c:pt>
                <c:pt idx="1096">
                  <c:v>7537.6930917711397</c:v>
                </c:pt>
                <c:pt idx="1097">
                  <c:v>7322.9405743092502</c:v>
                </c:pt>
                <c:pt idx="1098">
                  <c:v>7534.5989698777203</c:v>
                </c:pt>
                <c:pt idx="1099">
                  <c:v>7724.9889109223304</c:v>
                </c:pt>
                <c:pt idx="1100">
                  <c:v>8605.1531454861597</c:v>
                </c:pt>
                <c:pt idx="1101">
                  <c:v>7880.8388288107599</c:v>
                </c:pt>
                <c:pt idx="1102">
                  <c:v>7716.6995730466697</c:v>
                </c:pt>
                <c:pt idx="1103">
                  <c:v>7825.5737404290403</c:v>
                </c:pt>
                <c:pt idx="1104">
                  <c:v>7902.0422064247296</c:v>
                </c:pt>
                <c:pt idx="1105">
                  <c:v>8670.6499197458506</c:v>
                </c:pt>
                <c:pt idx="1106">
                  <c:v>7773.2375122644398</c:v>
                </c:pt>
                <c:pt idx="1107">
                  <c:v>7391.3128256290602</c:v>
                </c:pt>
                <c:pt idx="1108">
                  <c:v>7392.2692952560501</c:v>
                </c:pt>
                <c:pt idx="1109">
                  <c:v>7640.0163517519004</c:v>
                </c:pt>
                <c:pt idx="1110">
                  <c:v>8834.4759758826694</c:v>
                </c:pt>
                <c:pt idx="1111">
                  <c:v>8352.5765704139103</c:v>
                </c:pt>
                <c:pt idx="1112">
                  <c:v>8060.59248437728</c:v>
                </c:pt>
                <c:pt idx="1113">
                  <c:v>7726.0269163153698</c:v>
                </c:pt>
                <c:pt idx="1114">
                  <c:v>7433.81459464207</c:v>
                </c:pt>
                <c:pt idx="1115">
                  <c:v>8240.2561916529794</c:v>
                </c:pt>
                <c:pt idx="1116">
                  <c:v>7722.3362117352799</c:v>
                </c:pt>
                <c:pt idx="1117">
                  <c:v>7652.0920097194603</c:v>
                </c:pt>
                <c:pt idx="1118">
                  <c:v>7540.6229113569498</c:v>
                </c:pt>
                <c:pt idx="1119">
                  <c:v>7329.7078056704304</c:v>
                </c:pt>
                <c:pt idx="1120">
                  <c:v>8167.4269407341499</c:v>
                </c:pt>
                <c:pt idx="1121">
                  <c:v>7826.10859684753</c:v>
                </c:pt>
                <c:pt idx="1122">
                  <c:v>8122.0546496427996</c:v>
                </c:pt>
                <c:pt idx="1123">
                  <c:v>8345.0834689646199</c:v>
                </c:pt>
                <c:pt idx="1124">
                  <c:v>8123.6754760787999</c:v>
                </c:pt>
                <c:pt idx="1125">
                  <c:v>8490.02789931394</c:v>
                </c:pt>
                <c:pt idx="1126">
                  <c:v>7447.3550425372096</c:v>
                </c:pt>
                <c:pt idx="1127">
                  <c:v>7237.2368494169395</c:v>
                </c:pt>
                <c:pt idx="1128">
                  <c:v>7438.1596444567904</c:v>
                </c:pt>
                <c:pt idx="1129">
                  <c:v>7627.0152394433198</c:v>
                </c:pt>
                <c:pt idx="1130">
                  <c:v>8515.7421083280205</c:v>
                </c:pt>
                <c:pt idx="1131">
                  <c:v>7799.1683427354701</c:v>
                </c:pt>
                <c:pt idx="1132">
                  <c:v>7639.3528235613003</c:v>
                </c:pt>
                <c:pt idx="1133">
                  <c:v>7737.5933841144497</c:v>
                </c:pt>
                <c:pt idx="1134">
                  <c:v>7812.76029771303</c:v>
                </c:pt>
                <c:pt idx="1135">
                  <c:v>8590.0705143184005</c:v>
                </c:pt>
                <c:pt idx="1136">
                  <c:v>7700.6291128779003</c:v>
                </c:pt>
                <c:pt idx="1137">
                  <c:v>7323.8254439399398</c:v>
                </c:pt>
                <c:pt idx="1138">
                  <c:v>7315.7394153120404</c:v>
                </c:pt>
                <c:pt idx="1139">
                  <c:v>7564.16380202036</c:v>
                </c:pt>
                <c:pt idx="1140">
                  <c:v>8768.8357250754707</c:v>
                </c:pt>
                <c:pt idx="1141">
                  <c:v>8295.2084998836599</c:v>
                </c:pt>
                <c:pt idx="1142">
                  <c:v>8007.3984060801704</c:v>
                </c:pt>
                <c:pt idx="1143">
                  <c:v>7662.3049265198197</c:v>
                </c:pt>
                <c:pt idx="1144">
                  <c:v>7369.7309776936299</c:v>
                </c:pt>
                <c:pt idx="1145">
                  <c:v>8186.4357514590301</c:v>
                </c:pt>
                <c:pt idx="1146">
                  <c:v>7677.8659518349596</c:v>
                </c:pt>
                <c:pt idx="1147">
                  <c:v>7613.3363749158098</c:v>
                </c:pt>
                <c:pt idx="1148">
                  <c:v>7492.7310720076202</c:v>
                </c:pt>
                <c:pt idx="1149">
                  <c:v>7282.3770186560496</c:v>
                </c:pt>
                <c:pt idx="1150">
                  <c:v>8130.78574522706</c:v>
                </c:pt>
                <c:pt idx="1151">
                  <c:v>7798.7550064196103</c:v>
                </c:pt>
                <c:pt idx="1152">
                  <c:v>8099.85051976265</c:v>
                </c:pt>
                <c:pt idx="1153">
                  <c:v>8312.8105536487892</c:v>
                </c:pt>
                <c:pt idx="1154">
                  <c:v>8091.1315048503702</c:v>
                </c:pt>
                <c:pt idx="1155">
                  <c:v>8468.0997560097294</c:v>
                </c:pt>
                <c:pt idx="1156">
                  <c:v>7435.7120747252702</c:v>
                </c:pt>
                <c:pt idx="1157">
                  <c:v>7232.42751254205</c:v>
                </c:pt>
                <c:pt idx="1158">
                  <c:v>7424.7423002466203</c:v>
                </c:pt>
                <c:pt idx="1159">
                  <c:v>7613.7980614603202</c:v>
                </c:pt>
                <c:pt idx="1160">
                  <c:v>8512.5868138624792</c:v>
                </c:pt>
                <c:pt idx="1161">
                  <c:v>7805.3180315</c:v>
                </c:pt>
                <c:pt idx="1162">
                  <c:v>7651.5895228396803</c:v>
                </c:pt>
                <c:pt idx="1163">
                  <c:v>7740.8825733553904</c:v>
                </c:pt>
                <c:pt idx="1164">
                  <c:v>7816.0342213864396</c:v>
                </c:pt>
                <c:pt idx="1165">
                  <c:v>8603.0885836451707</c:v>
                </c:pt>
                <c:pt idx="1166">
                  <c:v>7722.7145298014002</c:v>
                </c:pt>
                <c:pt idx="1167">
                  <c:v>7352.3174295680801</c:v>
                </c:pt>
                <c:pt idx="1168">
                  <c:v>7336.3886326360798</c:v>
                </c:pt>
                <c:pt idx="1169">
                  <c:v>7586.2810506057203</c:v>
                </c:pt>
                <c:pt idx="1170">
                  <c:v>8801.7019700989094</c:v>
                </c:pt>
                <c:pt idx="1171">
                  <c:v>8336.9314467305103</c:v>
                </c:pt>
                <c:pt idx="1172">
                  <c:v>8054.0663674545003</c:v>
                </c:pt>
                <c:pt idx="1173">
                  <c:v>7699.1299501085496</c:v>
                </c:pt>
                <c:pt idx="1174">
                  <c:v>7406.4683075739404</c:v>
                </c:pt>
                <c:pt idx="1175">
                  <c:v>8233.4506697298002</c:v>
                </c:pt>
                <c:pt idx="1176">
                  <c:v>7734.2865496922996</c:v>
                </c:pt>
                <c:pt idx="1177">
                  <c:v>7675.7089485041197</c:v>
                </c:pt>
                <c:pt idx="1178">
                  <c:v>7546.1169042266501</c:v>
                </c:pt>
                <c:pt idx="1179">
                  <c:v>7336.0606636914299</c:v>
                </c:pt>
                <c:pt idx="1180">
                  <c:v>8194.6331446619897</c:v>
                </c:pt>
                <c:pt idx="1181">
                  <c:v>7871.4022669337701</c:v>
                </c:pt>
                <c:pt idx="1182">
                  <c:v>8177.3411391708496</c:v>
                </c:pt>
                <c:pt idx="1183">
                  <c:v>8379.8417845579806</c:v>
                </c:pt>
                <c:pt idx="1184">
                  <c:v>8157.0928917617703</c:v>
                </c:pt>
                <c:pt idx="1185">
                  <c:v>8543.6189155095199</c:v>
                </c:pt>
                <c:pt idx="1186">
                  <c:v>7520.4982758491797</c:v>
                </c:pt>
                <c:pt idx="1187">
                  <c:v>7323.2120800910798</c:v>
                </c:pt>
                <c:pt idx="1188">
                  <c:v>7506.00030174514</c:v>
                </c:pt>
                <c:pt idx="1189">
                  <c:v>7693.9302278949999</c:v>
                </c:pt>
                <c:pt idx="1190">
                  <c:v>8601.1968562981401</c:v>
                </c:pt>
                <c:pt idx="1191">
                  <c:v>7901.6930247543896</c:v>
                </c:pt>
                <c:pt idx="1192">
                  <c:v>7752.7023954374099</c:v>
                </c:pt>
                <c:pt idx="1193">
                  <c:v>7831.6260055188704</c:v>
                </c:pt>
                <c:pt idx="1194">
                  <c:v>7904.9423968909696</c:v>
                </c:pt>
                <c:pt idx="1195">
                  <c:v>8699.6697008184292</c:v>
                </c:pt>
                <c:pt idx="1196">
                  <c:v>7826.3414360787201</c:v>
                </c:pt>
                <c:pt idx="1197">
                  <c:v>7460.5267588262705</c:v>
                </c:pt>
                <c:pt idx="1198">
                  <c:v>7434.8658109818698</c:v>
                </c:pt>
                <c:pt idx="1199">
                  <c:v>7683.9458798900896</c:v>
                </c:pt>
                <c:pt idx="1200">
                  <c:v>8907.5911147302504</c:v>
                </c:pt>
                <c:pt idx="1201">
                  <c:v>8449.21155718913</c:v>
                </c:pt>
                <c:pt idx="1202">
                  <c:v>8169.0365432506596</c:v>
                </c:pt>
                <c:pt idx="1203">
                  <c:v>7801.9528297738098</c:v>
                </c:pt>
                <c:pt idx="1204">
                  <c:v>7506.5221612712303</c:v>
                </c:pt>
                <c:pt idx="1205">
                  <c:v>8340.8668893089198</c:v>
                </c:pt>
                <c:pt idx="1206">
                  <c:v>7848.2611784835799</c:v>
                </c:pt>
                <c:pt idx="1207">
                  <c:v>7793.0099927350302</c:v>
                </c:pt>
                <c:pt idx="1208">
                  <c:v>7651.7698742984903</c:v>
                </c:pt>
                <c:pt idx="1209">
                  <c:v>7438.9868667661203</c:v>
                </c:pt>
                <c:pt idx="1210">
                  <c:v>8304.4767696847193</c:v>
                </c:pt>
                <c:pt idx="1211">
                  <c:v>7986.8793285650499</c:v>
                </c:pt>
                <c:pt idx="1212">
                  <c:v>8294.7313298973495</c:v>
                </c:pt>
                <c:pt idx="1213">
                  <c:v>8483.8244761459791</c:v>
                </c:pt>
                <c:pt idx="1214">
                  <c:v>8256.7132286358101</c:v>
                </c:pt>
                <c:pt idx="1215">
                  <c:v>8649.3001607392307</c:v>
                </c:pt>
                <c:pt idx="1216">
                  <c:v>7632.0451643623201</c:v>
                </c:pt>
                <c:pt idx="1217">
                  <c:v>7437.6067636733897</c:v>
                </c:pt>
                <c:pt idx="1218">
                  <c:v>7607.7143305261397</c:v>
                </c:pt>
                <c:pt idx="1219">
                  <c:v>7791.0335954809298</c:v>
                </c:pt>
                <c:pt idx="1220">
                  <c:v>8703.1027772333091</c:v>
                </c:pt>
                <c:pt idx="1221">
                  <c:v>8007.8002792000698</c:v>
                </c:pt>
                <c:pt idx="1222">
                  <c:v>7860.2545561207598</c:v>
                </c:pt>
                <c:pt idx="1223">
                  <c:v>7925.5341903461504</c:v>
                </c:pt>
                <c:pt idx="1224">
                  <c:v>7993.4305871056404</c:v>
                </c:pt>
                <c:pt idx="1225">
                  <c:v>8792.0731556574192</c:v>
                </c:pt>
                <c:pt idx="1226">
                  <c:v>7922.1606728667002</c:v>
                </c:pt>
                <c:pt idx="1227">
                  <c:v>7557.5854039682899</c:v>
                </c:pt>
                <c:pt idx="1228">
                  <c:v>7518.8847483387399</c:v>
                </c:pt>
                <c:pt idx="1229">
                  <c:v>7763.55087316341</c:v>
                </c:pt>
                <c:pt idx="1230">
                  <c:v>8991.6614688493592</c:v>
                </c:pt>
                <c:pt idx="1231">
                  <c:v>8536.0590456067694</c:v>
                </c:pt>
                <c:pt idx="1232">
                  <c:v>8255.2682803542302</c:v>
                </c:pt>
                <c:pt idx="1233">
                  <c:v>7872.7899551018099</c:v>
                </c:pt>
                <c:pt idx="1234">
                  <c:v>7571.0697323296099</c:v>
                </c:pt>
                <c:pt idx="1235">
                  <c:v>8409.1156615688706</c:v>
                </c:pt>
                <c:pt idx="1236">
                  <c:v>7919.56707736709</c:v>
                </c:pt>
                <c:pt idx="1237">
                  <c:v>7864.4651753726803</c:v>
                </c:pt>
                <c:pt idx="1238">
                  <c:v>7708.47674546489</c:v>
                </c:pt>
                <c:pt idx="1239">
                  <c:v>7489.6115728719697</c:v>
                </c:pt>
                <c:pt idx="1240">
                  <c:v>8358.5388175564003</c:v>
                </c:pt>
                <c:pt idx="1241">
                  <c:v>8043.2698013712097</c:v>
                </c:pt>
                <c:pt idx="1242">
                  <c:v>8350.0712146341502</c:v>
                </c:pt>
                <c:pt idx="1243">
                  <c:v>8522.8900983490694</c:v>
                </c:pt>
                <c:pt idx="1244">
                  <c:v>8288.3151221530297</c:v>
                </c:pt>
                <c:pt idx="1245">
                  <c:v>8683.7554747857503</c:v>
                </c:pt>
                <c:pt idx="1246">
                  <c:v>7669.3498276763103</c:v>
                </c:pt>
                <c:pt idx="1247">
                  <c:v>7475.0988452706797</c:v>
                </c:pt>
                <c:pt idx="1248">
                  <c:v>7629.9761992844697</c:v>
                </c:pt>
                <c:pt idx="1249">
                  <c:v>7805.9133393252396</c:v>
                </c:pt>
                <c:pt idx="1250">
                  <c:v>8719.9198642891697</c:v>
                </c:pt>
                <c:pt idx="1251">
                  <c:v>8026.15882806628</c:v>
                </c:pt>
                <c:pt idx="1252">
                  <c:v>7877.77119453452</c:v>
                </c:pt>
                <c:pt idx="1253">
                  <c:v>7927.2496351947002</c:v>
                </c:pt>
                <c:pt idx="1254">
                  <c:v>7987.3638143070302</c:v>
                </c:pt>
                <c:pt idx="1255">
                  <c:v>8787.4790764723002</c:v>
                </c:pt>
                <c:pt idx="1256">
                  <c:v>7918.7563563472404</c:v>
                </c:pt>
                <c:pt idx="1257">
                  <c:v>7553.5785607116804</c:v>
                </c:pt>
                <c:pt idx="1258">
                  <c:v>7500.1370873320002</c:v>
                </c:pt>
                <c:pt idx="1259">
                  <c:v>7738.4930893316796</c:v>
                </c:pt>
                <c:pt idx="1260">
                  <c:v>8969.1013771053294</c:v>
                </c:pt>
                <c:pt idx="1261">
                  <c:v>8514.5351424142409</c:v>
                </c:pt>
                <c:pt idx="1262">
                  <c:v>8231.7849659123094</c:v>
                </c:pt>
                <c:pt idx="1263">
                  <c:v>7832.7239651984</c:v>
                </c:pt>
                <c:pt idx="1264">
                  <c:v>7523.3431951664897</c:v>
                </c:pt>
                <c:pt idx="1265">
                  <c:v>8363.6554084214094</c:v>
                </c:pt>
                <c:pt idx="1266">
                  <c:v>7875.9608298748399</c:v>
                </c:pt>
                <c:pt idx="1267">
                  <c:v>7820.2083315316104</c:v>
                </c:pt>
                <c:pt idx="1268">
                  <c:v>7648.8351220601999</c:v>
                </c:pt>
                <c:pt idx="1269">
                  <c:v>7423.0755076447704</c:v>
                </c:pt>
                <c:pt idx="1270">
                  <c:v>8294.5685033547506</c:v>
                </c:pt>
                <c:pt idx="1271">
                  <c:v>7980.99148346531</c:v>
                </c:pt>
                <c:pt idx="1272">
                  <c:v>8286.5139940501504</c:v>
                </c:pt>
                <c:pt idx="1273">
                  <c:v>8443.0011467465993</c:v>
                </c:pt>
                <c:pt idx="1274">
                  <c:v>8200.7367796203398</c:v>
                </c:pt>
                <c:pt idx="1275">
                  <c:v>8598.75084724107</c:v>
                </c:pt>
                <c:pt idx="1276">
                  <c:v>7587.1524169977902</c:v>
                </c:pt>
                <c:pt idx="1277">
                  <c:v>7393.4553625527697</c:v>
                </c:pt>
                <c:pt idx="1278">
                  <c:v>7533.6393514992096</c:v>
                </c:pt>
                <c:pt idx="1279">
                  <c:v>7702.5611209618501</c:v>
                </c:pt>
                <c:pt idx="1280">
                  <c:v>8618.8151754627397</c:v>
                </c:pt>
                <c:pt idx="1281">
                  <c:v>7927.1422641993404</c:v>
                </c:pt>
                <c:pt idx="1282">
                  <c:v>7778.8696045803599</c:v>
                </c:pt>
                <c:pt idx="1283">
                  <c:v>7813.6770801757502</c:v>
                </c:pt>
                <c:pt idx="1284">
                  <c:v>7866.9701391202398</c:v>
                </c:pt>
                <c:pt idx="1285">
                  <c:v>8669.4598714445801</c:v>
                </c:pt>
                <c:pt idx="1286">
                  <c:v>7803.05995913898</c:v>
                </c:pt>
                <c:pt idx="1287">
                  <c:v>7438.8172741243397</c:v>
                </c:pt>
                <c:pt idx="1288">
                  <c:v>7372.3404002663501</c:v>
                </c:pt>
                <c:pt idx="1289">
                  <c:v>7605.9156351607498</c:v>
                </c:pt>
                <c:pt idx="1290">
                  <c:v>8840.4835175684893</c:v>
                </c:pt>
                <c:pt idx="1291">
                  <c:v>8388.6396437248404</c:v>
                </c:pt>
                <c:pt idx="1292">
                  <c:v>8106.0167005885596</c:v>
                </c:pt>
                <c:pt idx="1293">
                  <c:v>7692.6248443880104</c:v>
                </c:pt>
                <c:pt idx="1294">
                  <c:v>7377.6540454448304</c:v>
                </c:pt>
                <c:pt idx="1295">
                  <c:v>8222.2257446473996</c:v>
                </c:pt>
                <c:pt idx="1296">
                  <c:v>7738.5901882978396</c:v>
                </c:pt>
                <c:pt idx="1297">
                  <c:v>7684.7809488216699</c:v>
                </c:pt>
                <c:pt idx="1298">
                  <c:v>7500.7722631876104</c:v>
                </c:pt>
                <c:pt idx="1299">
                  <c:v>7270.6758857127097</c:v>
                </c:pt>
                <c:pt idx="1300">
                  <c:v>8147.2022113539697</c:v>
                </c:pt>
                <c:pt idx="1301">
                  <c:v>7837.9825451049901</c:v>
                </c:pt>
                <c:pt idx="1302">
                  <c:v>8145.2678415844903</c:v>
                </c:pt>
                <c:pt idx="1303">
                  <c:v>8288.6105754370492</c:v>
                </c:pt>
                <c:pt idx="1304">
                  <c:v>8041.64303628776</c:v>
                </c:pt>
                <c:pt idx="1305">
                  <c:v>8445.11525529338</c:v>
                </c:pt>
                <c:pt idx="1306">
                  <c:v>7439.3917934582796</c:v>
                </c:pt>
                <c:pt idx="1307">
                  <c:v>7249.6765195900398</c:v>
                </c:pt>
                <c:pt idx="1308">
                  <c:v>7378.7235746219603</c:v>
                </c:pt>
                <c:pt idx="1309">
                  <c:v>7543.9671486428497</c:v>
                </c:pt>
                <c:pt idx="1310">
                  <c:v>8465.6855603165004</c:v>
                </c:pt>
                <c:pt idx="1311">
                  <c:v>7779.48394250808</c:v>
                </c:pt>
                <c:pt idx="1312">
                  <c:v>7635.0554193056196</c:v>
                </c:pt>
                <c:pt idx="1313">
                  <c:v>7659.0372851005704</c:v>
                </c:pt>
                <c:pt idx="1314">
                  <c:v>7709.1212433936198</c:v>
                </c:pt>
                <c:pt idx="1315">
                  <c:v>8517.4596252546598</c:v>
                </c:pt>
                <c:pt idx="1316">
                  <c:v>7657.0033370050496</c:v>
                </c:pt>
                <c:pt idx="1317">
                  <c:v>7297.6427212394601</c:v>
                </c:pt>
                <c:pt idx="1318">
                  <c:v>7222.1741870917404</c:v>
                </c:pt>
                <c:pt idx="1319">
                  <c:v>7454.7587136964303</c:v>
                </c:pt>
                <c:pt idx="1320">
                  <c:v>8696.9172475560899</c:v>
                </c:pt>
                <c:pt idx="1321">
                  <c:v>8251.5537240121703</c:v>
                </c:pt>
                <c:pt idx="1322">
                  <c:v>7973.1256669654904</c:v>
                </c:pt>
                <c:pt idx="1323">
                  <c:v>7549.55286445412</c:v>
                </c:pt>
                <c:pt idx="1324">
                  <c:v>7232.8715911836598</c:v>
                </c:pt>
                <c:pt idx="1325">
                  <c:v>8085.4024716855301</c:v>
                </c:pt>
                <c:pt idx="1326">
                  <c:v>7609.6294989419603</c:v>
                </c:pt>
                <c:pt idx="1327">
                  <c:v>7561.8549102635197</c:v>
                </c:pt>
                <c:pt idx="1328">
                  <c:v>7369.36498186463</c:v>
                </c:pt>
                <c:pt idx="1329">
                  <c:v>7138.7962701244796</c:v>
                </c:pt>
                <c:pt idx="1330">
                  <c:v>8024.0190912496</c:v>
                </c:pt>
                <c:pt idx="1331">
                  <c:v>7722.9015924413798</c:v>
                </c:pt>
                <c:pt idx="1332">
                  <c:v>8035.9620873147596</c:v>
                </c:pt>
                <c:pt idx="1333">
                  <c:v>8170.2186555531598</c:v>
                </c:pt>
                <c:pt idx="1334">
                  <c:v>7922.3003433272997</c:v>
                </c:pt>
                <c:pt idx="1335">
                  <c:v>8334.7641287473198</c:v>
                </c:pt>
                <c:pt idx="1336">
                  <c:v>7338.5106777273704</c:v>
                </c:pt>
                <c:pt idx="1337">
                  <c:v>7156.6185416669196</c:v>
                </c:pt>
                <c:pt idx="1338">
                  <c:v>7278.3943593107297</c:v>
                </c:pt>
                <c:pt idx="1339">
                  <c:v>7443.4976026325203</c:v>
                </c:pt>
                <c:pt idx="1340">
                  <c:v>8373.9774538191195</c:v>
                </c:pt>
                <c:pt idx="1341">
                  <c:v>7696.5861388380299</c:v>
                </c:pt>
                <c:pt idx="1342">
                  <c:v>7559.5707643753503</c:v>
                </c:pt>
                <c:pt idx="1343">
                  <c:v>7576.3063918554599</c:v>
                </c:pt>
                <c:pt idx="1344">
                  <c:v>7626.4177705330503</c:v>
                </c:pt>
                <c:pt idx="1345">
                  <c:v>8443.5827062396893</c:v>
                </c:pt>
                <c:pt idx="1346">
                  <c:v>7592.0703514290399</c:v>
                </c:pt>
                <c:pt idx="1347">
                  <c:v>7240.8029834532799</c:v>
                </c:pt>
                <c:pt idx="1348">
                  <c:v>7159.5462563558303</c:v>
                </c:pt>
                <c:pt idx="1349">
                  <c:v>7393.9823543811499</c:v>
                </c:pt>
                <c:pt idx="1350">
                  <c:v>8646.2966579067706</c:v>
                </c:pt>
                <c:pt idx="1351">
                  <c:v>8209.9844519481903</c:v>
                </c:pt>
                <c:pt idx="1352">
                  <c:v>7938.5203209454303</c:v>
                </c:pt>
                <c:pt idx="1353">
                  <c:v>7507.5176690779799</c:v>
                </c:pt>
                <c:pt idx="1354">
                  <c:v>7191.5040972503002</c:v>
                </c:pt>
                <c:pt idx="1355">
                  <c:v>8054.07984041907</c:v>
                </c:pt>
                <c:pt idx="1356">
                  <c:v>7588.24395017195</c:v>
                </c:pt>
                <c:pt idx="1357">
                  <c:v>7548.7613070614998</c:v>
                </c:pt>
                <c:pt idx="1358">
                  <c:v>7350.01723130968</c:v>
                </c:pt>
                <c:pt idx="1359">
                  <c:v>7120.8187064639897</c:v>
                </c:pt>
                <c:pt idx="1360">
                  <c:v>8016.2750125861703</c:v>
                </c:pt>
                <c:pt idx="1361">
                  <c:v>7724.7721215277097</c:v>
                </c:pt>
                <c:pt idx="1362">
                  <c:v>8045.2921527423796</c:v>
                </c:pt>
                <c:pt idx="1363">
                  <c:v>8172.1095825654102</c:v>
                </c:pt>
                <c:pt idx="1364">
                  <c:v>7924.4973783550504</c:v>
                </c:pt>
                <c:pt idx="1365">
                  <c:v>8346.8973586130396</c:v>
                </c:pt>
                <c:pt idx="1366">
                  <c:v>7361.0254174930296</c:v>
                </c:pt>
                <c:pt idx="1367">
                  <c:v>7188.0304171467096</c:v>
                </c:pt>
                <c:pt idx="1368">
                  <c:v>7303.5625880686102</c:v>
                </c:pt>
                <c:pt idx="1369">
                  <c:v>7469.1539226887899</c:v>
                </c:pt>
                <c:pt idx="1370">
                  <c:v>8408.7030143494394</c:v>
                </c:pt>
                <c:pt idx="1371">
                  <c:v>7740.39078692363</c:v>
                </c:pt>
                <c:pt idx="1372">
                  <c:v>7611.2177235487497</c:v>
                </c:pt>
                <c:pt idx="1373">
                  <c:v>7621.0905272139398</c:v>
                </c:pt>
                <c:pt idx="1374">
                  <c:v>7671.2136730293396</c:v>
                </c:pt>
                <c:pt idx="1375">
                  <c:v>8496.8665816019602</c:v>
                </c:pt>
                <c:pt idx="1376">
                  <c:v>7653.9168858275298</c:v>
                </c:pt>
                <c:pt idx="1377">
                  <c:v>7310.5188896169902</c:v>
                </c:pt>
                <c:pt idx="1378">
                  <c:v>7223.20281024202</c:v>
                </c:pt>
                <c:pt idx="1379">
                  <c:v>7458.81886214929</c:v>
                </c:pt>
                <c:pt idx="1380">
                  <c:v>8720.2931320148891</c:v>
                </c:pt>
                <c:pt idx="1381">
                  <c:v>8291.9947236103799</c:v>
                </c:pt>
                <c:pt idx="1382">
                  <c:v>8026.6193643193201</c:v>
                </c:pt>
                <c:pt idx="1383">
                  <c:v>7587.2722491382601</c:v>
                </c:pt>
                <c:pt idx="1384">
                  <c:v>7270.6179441506702</c:v>
                </c:pt>
                <c:pt idx="1385">
                  <c:v>8141.6092100605001</c:v>
                </c:pt>
                <c:pt idx="1386">
                  <c:v>7684.0410808144898</c:v>
                </c:pt>
                <c:pt idx="1387">
                  <c:v>7651.34706410953</c:v>
                </c:pt>
                <c:pt idx="1388">
                  <c:v>7444.8129335499198</c:v>
                </c:pt>
                <c:pt idx="1389">
                  <c:v>7215.0625818659501</c:v>
                </c:pt>
                <c:pt idx="1390">
                  <c:v>8118.5159453708202</c:v>
                </c:pt>
                <c:pt idx="1391">
                  <c:v>7834.3574773052997</c:v>
                </c:pt>
                <c:pt idx="1392">
                  <c:v>8160.2416010278703</c:v>
                </c:pt>
                <c:pt idx="1393">
                  <c:v>8277.5044923257592</c:v>
                </c:pt>
                <c:pt idx="1394">
                  <c:v>8027.71119228104</c:v>
                </c:pt>
                <c:pt idx="1395">
                  <c:v>8457.2589593835601</c:v>
                </c:pt>
                <c:pt idx="1396">
                  <c:v>7478.9576781135902</c:v>
                </c:pt>
                <c:pt idx="1397">
                  <c:v>7312.2341554513396</c:v>
                </c:pt>
                <c:pt idx="1398">
                  <c:v>7418.8878389540096</c:v>
                </c:pt>
                <c:pt idx="1399">
                  <c:v>7581.97151202642</c:v>
                </c:pt>
                <c:pt idx="1400">
                  <c:v>8527.3043964939698</c:v>
                </c:pt>
                <c:pt idx="1401">
                  <c:v>7864.7772205267202</c:v>
                </c:pt>
                <c:pt idx="1402">
                  <c:v>7740.3550895865301</c:v>
                </c:pt>
                <c:pt idx="1403">
                  <c:v>7740.2846640658099</c:v>
                </c:pt>
                <c:pt idx="1404">
                  <c:v>7786.9977944811499</c:v>
                </c:pt>
                <c:pt idx="1405">
                  <c:v>8617.4441881720704</c:v>
                </c:pt>
                <c:pt idx="1406">
                  <c:v>7779.3694593442196</c:v>
                </c:pt>
                <c:pt idx="1407">
                  <c:v>7440.3716319919304</c:v>
                </c:pt>
                <c:pt idx="1408">
                  <c:v>7343.5550611336503</c:v>
                </c:pt>
                <c:pt idx="1409">
                  <c:v>7576.5856313288105</c:v>
                </c:pt>
                <c:pt idx="1410">
                  <c:v>8843.19871278137</c:v>
                </c:pt>
                <c:pt idx="1411">
                  <c:v>8418.9186389677197</c:v>
                </c:pt>
                <c:pt idx="1412">
                  <c:v>8155.8776194004204</c:v>
                </c:pt>
                <c:pt idx="1413">
                  <c:v>7704.4847839027798</c:v>
                </c:pt>
                <c:pt idx="1414">
                  <c:v>7383.18785623445</c:v>
                </c:pt>
                <c:pt idx="1415">
                  <c:v>8258.3570105718209</c:v>
                </c:pt>
                <c:pt idx="1416">
                  <c:v>7804.8627066229101</c:v>
                </c:pt>
                <c:pt idx="1417">
                  <c:v>7775.0238885586396</c:v>
                </c:pt>
                <c:pt idx="1418">
                  <c:v>7556.8417984923199</c:v>
                </c:pt>
                <c:pt idx="1419">
                  <c:v>7322.4039402214903</c:v>
                </c:pt>
                <c:pt idx="1420">
                  <c:v>8229.5041639477804</c:v>
                </c:pt>
                <c:pt idx="1421">
                  <c:v>7948.40407671906</c:v>
                </c:pt>
                <c:pt idx="1422">
                  <c:v>8275.6492088032392</c:v>
                </c:pt>
                <c:pt idx="1423">
                  <c:v>8379.4558874102695</c:v>
                </c:pt>
                <c:pt idx="1424">
                  <c:v>8123.3291747910898</c:v>
                </c:pt>
                <c:pt idx="1425">
                  <c:v>8555.6834425053294</c:v>
                </c:pt>
                <c:pt idx="1426">
                  <c:v>7580.69876421144</c:v>
                </c:pt>
                <c:pt idx="1427">
                  <c:v>7416.2972451610003</c:v>
                </c:pt>
                <c:pt idx="1428">
                  <c:v>7510.2458099756004</c:v>
                </c:pt>
                <c:pt idx="1429">
                  <c:v>7666.7656177909403</c:v>
                </c:pt>
                <c:pt idx="1430">
                  <c:v>8613.6582590612197</c:v>
                </c:pt>
                <c:pt idx="1431">
                  <c:v>7952.80216540112</c:v>
                </c:pt>
                <c:pt idx="1432">
                  <c:v>7829.3473748021697</c:v>
                </c:pt>
                <c:pt idx="1433">
                  <c:v>7815.7008726956901</c:v>
                </c:pt>
                <c:pt idx="1434">
                  <c:v>7855.1683059589895</c:v>
                </c:pt>
                <c:pt idx="1435">
                  <c:v>8686.4282583389104</c:v>
                </c:pt>
                <c:pt idx="1436">
                  <c:v>7849.3799266590604</c:v>
                </c:pt>
                <c:pt idx="1437">
                  <c:v>7511.2851132782598</c:v>
                </c:pt>
                <c:pt idx="1438">
                  <c:v>7401.64331365813</c:v>
                </c:pt>
                <c:pt idx="1439">
                  <c:v>7628.5819153807097</c:v>
                </c:pt>
                <c:pt idx="1440">
                  <c:v>8896.7034316052304</c:v>
                </c:pt>
                <c:pt idx="1441">
                  <c:v>8472.9642160599597</c:v>
                </c:pt>
                <c:pt idx="1442">
                  <c:v>8209.1559335558904</c:v>
                </c:pt>
                <c:pt idx="1443">
                  <c:v>7742.8145610594202</c:v>
                </c:pt>
                <c:pt idx="1444">
                  <c:v>7413.8147481442702</c:v>
                </c:pt>
                <c:pt idx="1445">
                  <c:v>8289.9975813554593</c:v>
                </c:pt>
                <c:pt idx="1446">
                  <c:v>7837.5830224881302</c:v>
                </c:pt>
                <c:pt idx="1447">
                  <c:v>7807.9991520425301</c:v>
                </c:pt>
                <c:pt idx="1448">
                  <c:v>7575.7878029509602</c:v>
                </c:pt>
                <c:pt idx="1449">
                  <c:v>7334.1437551081599</c:v>
                </c:pt>
                <c:pt idx="1450">
                  <c:v>8242.2859745074293</c:v>
                </c:pt>
                <c:pt idx="1451">
                  <c:v>7961.8257796116304</c:v>
                </c:pt>
                <c:pt idx="1452">
                  <c:v>8288.4247506262509</c:v>
                </c:pt>
                <c:pt idx="1453">
                  <c:v>8377.0072549356391</c:v>
                </c:pt>
                <c:pt idx="1454">
                  <c:v>8112.6626678006996</c:v>
                </c:pt>
                <c:pt idx="1455">
                  <c:v>8545.8714261712194</c:v>
                </c:pt>
                <c:pt idx="1456">
                  <c:v>7572.4531419825398</c:v>
                </c:pt>
                <c:pt idx="1457">
                  <c:v>7409.0479855929698</c:v>
                </c:pt>
                <c:pt idx="1458">
                  <c:v>7489.2174171589304</c:v>
                </c:pt>
                <c:pt idx="1459">
                  <c:v>7637.9943173179699</c:v>
                </c:pt>
                <c:pt idx="1460">
                  <c:v>8585.2110325221893</c:v>
                </c:pt>
                <c:pt idx="1461">
                  <c:v>7925.0040399462996</c:v>
                </c:pt>
                <c:pt idx="1462">
                  <c:v>7801.9333312214503</c:v>
                </c:pt>
                <c:pt idx="1463">
                  <c:v>7774.3947704255997</c:v>
                </c:pt>
                <c:pt idx="1464">
                  <c:v>7806.2094320097003</c:v>
                </c:pt>
                <c:pt idx="1465">
                  <c:v>8637.8294220400003</c:v>
                </c:pt>
                <c:pt idx="1466">
                  <c:v>7801.5749044717104</c:v>
                </c:pt>
                <c:pt idx="1467">
                  <c:v>7464.5955783505397</c:v>
                </c:pt>
                <c:pt idx="1468">
                  <c:v>7342.6147114355899</c:v>
                </c:pt>
                <c:pt idx="1469">
                  <c:v>7563.8617475949604</c:v>
                </c:pt>
                <c:pt idx="1470">
                  <c:v>8833.8497337363005</c:v>
                </c:pt>
                <c:pt idx="1471">
                  <c:v>8411.2350257863509</c:v>
                </c:pt>
                <c:pt idx="1472">
                  <c:v>8147.6951913850999</c:v>
                </c:pt>
                <c:pt idx="1473">
                  <c:v>7667.7230991645201</c:v>
                </c:pt>
                <c:pt idx="1474">
                  <c:v>7332.2583801436003</c:v>
                </c:pt>
                <c:pt idx="1475">
                  <c:v>8210.6515984774505</c:v>
                </c:pt>
                <c:pt idx="1476">
                  <c:v>7760.73696328608</c:v>
                </c:pt>
                <c:pt idx="1477">
                  <c:v>7733.2783615839999</c:v>
                </c:pt>
                <c:pt idx="1478">
                  <c:v>7489.1900672368301</c:v>
                </c:pt>
                <c:pt idx="1479">
                  <c:v>7242.4117536172098</c:v>
                </c:pt>
                <c:pt idx="1480">
                  <c:v>8153.6234020540496</c:v>
                </c:pt>
                <c:pt idx="1481">
                  <c:v>7876.0488364523198</c:v>
                </c:pt>
                <c:pt idx="1482">
                  <c:v>8204.6931795025903</c:v>
                </c:pt>
                <c:pt idx="1483">
                  <c:v>8281.0231305529796</c:v>
                </c:pt>
                <c:pt idx="1484">
                  <c:v>8011.3503684862198</c:v>
                </c:pt>
                <c:pt idx="1485">
                  <c:v>8448.2547653558595</c:v>
                </c:pt>
                <c:pt idx="1486">
                  <c:v>7479.45472236346</c:v>
                </c:pt>
                <c:pt idx="1487">
                  <c:v>7320.5334781371403</c:v>
                </c:pt>
                <c:pt idx="1488">
                  <c:v>7390.6802794606201</c:v>
                </c:pt>
                <c:pt idx="1489">
                  <c:v>7535.3766353575102</c:v>
                </c:pt>
                <c:pt idx="1490">
                  <c:v>8486.5182845147992</c:v>
                </c:pt>
                <c:pt idx="1491">
                  <c:v>7830.7597639717997</c:v>
                </c:pt>
                <c:pt idx="1492">
                  <c:v>7712.2980624824204</c:v>
                </c:pt>
                <c:pt idx="1493">
                  <c:v>7675.3525577084301</c:v>
                </c:pt>
                <c:pt idx="1494">
                  <c:v>7703.8949102063398</c:v>
                </c:pt>
                <c:pt idx="1495">
                  <c:v>8540.1795849060309</c:v>
                </c:pt>
                <c:pt idx="1496">
                  <c:v>7709.2046544828299</c:v>
                </c:pt>
                <c:pt idx="1497">
                  <c:v>7378.2337580230796</c:v>
                </c:pt>
                <c:pt idx="1498">
                  <c:v>7249.0486555898096</c:v>
                </c:pt>
                <c:pt idx="1499">
                  <c:v>7469.6150152861801</c:v>
                </c:pt>
                <c:pt idx="1500">
                  <c:v>8746.3840647880006</c:v>
                </c:pt>
                <c:pt idx="1501">
                  <c:v>8329.9697093768791</c:v>
                </c:pt>
                <c:pt idx="1502">
                  <c:v>8072.1638126834996</c:v>
                </c:pt>
                <c:pt idx="1503">
                  <c:v>7584.2523846692102</c:v>
                </c:pt>
                <c:pt idx="1504">
                  <c:v>7247.8718999530101</c:v>
                </c:pt>
                <c:pt idx="1505">
                  <c:v>8133.9053922410203</c:v>
                </c:pt>
                <c:pt idx="1506">
                  <c:v>7692.0557480324096</c:v>
                </c:pt>
                <c:pt idx="1507">
                  <c:v>7672.6514183637901</c:v>
                </c:pt>
                <c:pt idx="1508">
                  <c:v>7422.8174193430496</c:v>
                </c:pt>
                <c:pt idx="1509">
                  <c:v>7176.8700649188104</c:v>
                </c:pt>
                <c:pt idx="1510">
                  <c:v>8096.9709754931</c:v>
                </c:pt>
                <c:pt idx="1511">
                  <c:v>7828.2091966657599</c:v>
                </c:pt>
                <c:pt idx="1512">
                  <c:v>8165.1632231843496</c:v>
                </c:pt>
                <c:pt idx="1513">
                  <c:v>8235.6831768237898</c:v>
                </c:pt>
                <c:pt idx="1514">
                  <c:v>7966.9355840262297</c:v>
                </c:pt>
                <c:pt idx="1515">
                  <c:v>8413.6182473671997</c:v>
                </c:pt>
                <c:pt idx="1516">
                  <c:v>7455.5978786507803</c:v>
                </c:pt>
                <c:pt idx="1517">
                  <c:v>7307.6284917943303</c:v>
                </c:pt>
                <c:pt idx="1518">
                  <c:v>7374.3676382189196</c:v>
                </c:pt>
                <c:pt idx="1519">
                  <c:v>7521.3774582096003</c:v>
                </c:pt>
                <c:pt idx="1520">
                  <c:v>8482.63535806861</c:v>
                </c:pt>
                <c:pt idx="1521">
                  <c:v>7837.5646690629001</c:v>
                </c:pt>
                <c:pt idx="1522">
                  <c:v>7730.2295842609501</c:v>
                </c:pt>
                <c:pt idx="1523">
                  <c:v>7690.5154546196</c:v>
                </c:pt>
                <c:pt idx="1524">
                  <c:v>7722.1754152690601</c:v>
                </c:pt>
                <c:pt idx="1525">
                  <c:v>8569.2813736666794</c:v>
                </c:pt>
                <c:pt idx="1526">
                  <c:v>7749.7575182935398</c:v>
                </c:pt>
                <c:pt idx="1527">
                  <c:v>7431.2111897329696</c:v>
                </c:pt>
                <c:pt idx="1528">
                  <c:v>7301.3258359833599</c:v>
                </c:pt>
                <c:pt idx="1529">
                  <c:v>7527.4339739720099</c:v>
                </c:pt>
                <c:pt idx="1530">
                  <c:v>8816.9396065083201</c:v>
                </c:pt>
                <c:pt idx="1531">
                  <c:v>8412.6636350643603</c:v>
                </c:pt>
                <c:pt idx="1532">
                  <c:v>8166.7449651913303</c:v>
                </c:pt>
                <c:pt idx="1533">
                  <c:v>7677.1081937908202</c:v>
                </c:pt>
                <c:pt idx="1534">
                  <c:v>7345.7157454100297</c:v>
                </c:pt>
                <c:pt idx="1535">
                  <c:v>8244.9938210952605</c:v>
                </c:pt>
                <c:pt idx="1536">
                  <c:v>7816.7610105150598</c:v>
                </c:pt>
                <c:pt idx="1537">
                  <c:v>7811.14414236835</c:v>
                </c:pt>
                <c:pt idx="1538">
                  <c:v>7561.3272662184499</c:v>
                </c:pt>
                <c:pt idx="1539">
                  <c:v>7321.6331885704403</c:v>
                </c:pt>
                <c:pt idx="1540">
                  <c:v>8255.7143229754292</c:v>
                </c:pt>
                <c:pt idx="1541">
                  <c:v>8000.7709989084096</c:v>
                </c:pt>
                <c:pt idx="1542">
                  <c:v>8351.1907138165298</c:v>
                </c:pt>
                <c:pt idx="1543">
                  <c:v>8421.0589187081496</c:v>
                </c:pt>
                <c:pt idx="1544">
                  <c:v>8158.0285258344802</c:v>
                </c:pt>
                <c:pt idx="1545">
                  <c:v>8618.9231485700093</c:v>
                </c:pt>
                <c:pt idx="1546">
                  <c:v>7676.0014609327</c:v>
                </c:pt>
                <c:pt idx="1547">
                  <c:v>7543.4225434488899</c:v>
                </c:pt>
                <c:pt idx="1548">
                  <c:v>7611.1644525192396</c:v>
                </c:pt>
                <c:pt idx="1549">
                  <c:v>7764.5018818935296</c:v>
                </c:pt>
                <c:pt idx="1550">
                  <c:v>8739.5024464158905</c:v>
                </c:pt>
                <c:pt idx="1551">
                  <c:v>8108.6039343494604</c:v>
                </c:pt>
                <c:pt idx="1552">
                  <c:v>8015.9753210150102</c:v>
                </c:pt>
                <c:pt idx="1553">
                  <c:v>7977.0229364276202</c:v>
                </c:pt>
                <c:pt idx="1554">
                  <c:v>8014.9131207814398</c:v>
                </c:pt>
                <c:pt idx="1555">
                  <c:v>8875.5414529939808</c:v>
                </c:pt>
                <c:pt idx="1556">
                  <c:v>8070.00216964009</c:v>
                </c:pt>
                <c:pt idx="1557">
                  <c:v>7766.4842271781999</c:v>
                </c:pt>
                <c:pt idx="1558">
                  <c:v>7638.4293596424804</c:v>
                </c:pt>
                <c:pt idx="1559">
                  <c:v>7872.1693129006499</c:v>
                </c:pt>
                <c:pt idx="1560">
                  <c:v>9176.0674733805299</c:v>
                </c:pt>
                <c:pt idx="1561">
                  <c:v>8785.3976917175896</c:v>
                </c:pt>
                <c:pt idx="1562">
                  <c:v>8552.8875710205502</c:v>
                </c:pt>
                <c:pt idx="1563">
                  <c:v>8062.9599623261201</c:v>
                </c:pt>
                <c:pt idx="1564">
                  <c:v>7737.5349685103201</c:v>
                </c:pt>
                <c:pt idx="1565">
                  <c:v>8650.5854883178399</c:v>
                </c:pt>
                <c:pt idx="1566">
                  <c:v>8236.2900799231993</c:v>
                </c:pt>
                <c:pt idx="1567">
                  <c:v>8244.8173882988904</c:v>
                </c:pt>
                <c:pt idx="1568">
                  <c:v>7995.27379116661</c:v>
                </c:pt>
                <c:pt idx="1569">
                  <c:v>7761.6218900645299</c:v>
                </c:pt>
                <c:pt idx="1570">
                  <c:v>8709.0076509017199</c:v>
                </c:pt>
                <c:pt idx="1571">
                  <c:v>8466.9866642085108</c:v>
                </c:pt>
                <c:pt idx="1572">
                  <c:v>8830.0013302979496</c:v>
                </c:pt>
                <c:pt idx="1573">
                  <c:v>8898.2400416523797</c:v>
                </c:pt>
                <c:pt idx="1574">
                  <c:v>8639.4778297354296</c:v>
                </c:pt>
                <c:pt idx="1575">
                  <c:v>9112.6662944031505</c:v>
                </c:pt>
                <c:pt idx="1576">
                  <c:v>8182.6982359508002</c:v>
                </c:pt>
                <c:pt idx="1577">
                  <c:v>8063.382933416</c:v>
                </c:pt>
                <c:pt idx="1578">
                  <c:v>8129.8874839622804</c:v>
                </c:pt>
                <c:pt idx="1579">
                  <c:v>8286.8359214145094</c:v>
                </c:pt>
                <c:pt idx="1580">
                  <c:v>9272.3895115176692</c:v>
                </c:pt>
                <c:pt idx="1581">
                  <c:v>8652.2451762884502</c:v>
                </c:pt>
                <c:pt idx="1582">
                  <c:v>8570.9255570654295</c:v>
                </c:pt>
                <c:pt idx="1583">
                  <c:v>8529.2298239359498</c:v>
                </c:pt>
                <c:pt idx="1584">
                  <c:v>8569.3746769154495</c:v>
                </c:pt>
                <c:pt idx="1585">
                  <c:v>9439.0809959247599</c:v>
                </c:pt>
                <c:pt idx="1586">
                  <c:v>8642.8564074464994</c:v>
                </c:pt>
                <c:pt idx="1587">
                  <c:v>8349.7210616774191</c:v>
                </c:pt>
                <c:pt idx="1588">
                  <c:v>8218.7488424783496</c:v>
                </c:pt>
                <c:pt idx="1589">
                  <c:v>8454.9089791807801</c:v>
                </c:pt>
                <c:pt idx="1590">
                  <c:v>9767.5266401851404</c:v>
                </c:pt>
                <c:pt idx="1591">
                  <c:v>9384.5742701239797</c:v>
                </c:pt>
                <c:pt idx="1592">
                  <c:v>9159.6217255586998</c:v>
                </c:pt>
                <c:pt idx="1593">
                  <c:v>8663.4673238879295</c:v>
                </c:pt>
                <c:pt idx="1594">
                  <c:v>8337.6267606555593</c:v>
                </c:pt>
                <c:pt idx="1595">
                  <c:v>9257.6192016679706</c:v>
                </c:pt>
                <c:pt idx="1596">
                  <c:v>8850.2272780841304</c:v>
                </c:pt>
                <c:pt idx="1597">
                  <c:v>8865.9168998843397</c:v>
                </c:pt>
                <c:pt idx="1598">
                  <c:v>8609.5977718295708</c:v>
                </c:pt>
                <c:pt idx="1599">
                  <c:v>8374.5119713721797</c:v>
                </c:pt>
                <c:pt idx="1600">
                  <c:v>9327.2979400196691</c:v>
                </c:pt>
                <c:pt idx="1601">
                  <c:v>9090.1103591730898</c:v>
                </c:pt>
                <c:pt idx="1602">
                  <c:v>9457.7044082564007</c:v>
                </c:pt>
                <c:pt idx="1603">
                  <c:v>9516.2567462803108</c:v>
                </c:pt>
                <c:pt idx="1604">
                  <c:v>9253.3066766543598</c:v>
                </c:pt>
                <c:pt idx="1605">
                  <c:v>9729.9321031341897</c:v>
                </c:pt>
                <c:pt idx="1606">
                  <c:v>8803.9018424272108</c:v>
                </c:pt>
                <c:pt idx="1607">
                  <c:v>8688.9323133676899</c:v>
                </c:pt>
                <c:pt idx="1608">
                  <c:v>8745.2657829805703</c:v>
                </c:pt>
                <c:pt idx="1609">
                  <c:v>8896.5187435367297</c:v>
                </c:pt>
                <c:pt idx="1610">
                  <c:v>9882.9455390964195</c:v>
                </c:pt>
                <c:pt idx="1611">
                  <c:v>9263.7463588639494</c:v>
                </c:pt>
                <c:pt idx="1612">
                  <c:v>9184.0578871586695</c:v>
                </c:pt>
                <c:pt idx="1613">
                  <c:v>9129.9613182803696</c:v>
                </c:pt>
                <c:pt idx="1614">
                  <c:v>9162.3669644350703</c:v>
                </c:pt>
                <c:pt idx="1615">
                  <c:v>10030.818323928899</c:v>
                </c:pt>
                <c:pt idx="1616">
                  <c:v>9233.4788058350696</c:v>
                </c:pt>
                <c:pt idx="1617">
                  <c:v>8940.4603744296001</c:v>
                </c:pt>
                <c:pt idx="1618">
                  <c:v>8796.3598472520898</c:v>
                </c:pt>
                <c:pt idx="1619">
                  <c:v>9024.4279252454508</c:v>
                </c:pt>
                <c:pt idx="1620">
                  <c:v>10334.9492211818</c:v>
                </c:pt>
                <c:pt idx="1621">
                  <c:v>9948.8389373520095</c:v>
                </c:pt>
                <c:pt idx="1622">
                  <c:v>9720.7732009245901</c:v>
                </c:pt>
                <c:pt idx="1623">
                  <c:v>9207.81938792031</c:v>
                </c:pt>
                <c:pt idx="1624">
                  <c:v>8870.7319295064808</c:v>
                </c:pt>
                <c:pt idx="1625">
                  <c:v>9786.5705293068295</c:v>
                </c:pt>
                <c:pt idx="1626">
                  <c:v>9374.9638525275896</c:v>
                </c:pt>
                <c:pt idx="1627">
                  <c:v>9386.9402845344302</c:v>
                </c:pt>
                <c:pt idx="1628">
                  <c:v>9113.1095877464304</c:v>
                </c:pt>
                <c:pt idx="1629">
                  <c:v>8865.6376166359296</c:v>
                </c:pt>
                <c:pt idx="1630">
                  <c:v>9812.6482453317603</c:v>
                </c:pt>
                <c:pt idx="1631">
                  <c:v>9569.1361592521498</c:v>
                </c:pt>
                <c:pt idx="1632">
                  <c:v>9930.4361377263704</c:v>
                </c:pt>
                <c:pt idx="1633">
                  <c:v>9968.6133941744902</c:v>
                </c:pt>
                <c:pt idx="1634">
                  <c:v>9690.6175504554994</c:v>
                </c:pt>
                <c:pt idx="1635">
                  <c:v>10159.644387497599</c:v>
                </c:pt>
                <c:pt idx="1636">
                  <c:v>9226.5768391386391</c:v>
                </c:pt>
                <c:pt idx="1637">
                  <c:v>9105.3034440988995</c:v>
                </c:pt>
                <c:pt idx="1638">
                  <c:v>9141.04188167344</c:v>
                </c:pt>
                <c:pt idx="1639">
                  <c:v>9276.0473105168494</c:v>
                </c:pt>
                <c:pt idx="1640">
                  <c:v>10252.658978175999</c:v>
                </c:pt>
                <c:pt idx="1641">
                  <c:v>9623.8197269789907</c:v>
                </c:pt>
                <c:pt idx="1642">
                  <c:v>9535.5477055144202</c:v>
                </c:pt>
                <c:pt idx="1643">
                  <c:v>9459.1084936084608</c:v>
                </c:pt>
                <c:pt idx="1644">
                  <c:v>9473.7514740713304</c:v>
                </c:pt>
                <c:pt idx="1645">
                  <c:v>10330.8315504817</c:v>
                </c:pt>
                <c:pt idx="1646">
                  <c:v>9522.4045387538299</c:v>
                </c:pt>
                <c:pt idx="1647">
                  <c:v>9219.9408295384492</c:v>
                </c:pt>
                <c:pt idx="1648">
                  <c:v>9053.4631454758</c:v>
                </c:pt>
                <c:pt idx="1649">
                  <c:v>9264.1489223800309</c:v>
                </c:pt>
                <c:pt idx="1650">
                  <c:v>10563.2303796779</c:v>
                </c:pt>
                <c:pt idx="1651">
                  <c:v>10164.802813325499</c:v>
                </c:pt>
                <c:pt idx="1652">
                  <c:v>9924.9175380506294</c:v>
                </c:pt>
                <c:pt idx="1653">
                  <c:v>9386.81573511229</c:v>
                </c:pt>
                <c:pt idx="1654">
                  <c:v>9030.1340132820606</c:v>
                </c:pt>
                <c:pt idx="1655">
                  <c:v>9933.45637458493</c:v>
                </c:pt>
                <c:pt idx="1656">
                  <c:v>9509.4915630976393</c:v>
                </c:pt>
                <c:pt idx="1657">
                  <c:v>9510.0994422782696</c:v>
                </c:pt>
                <c:pt idx="1658">
                  <c:v>9211.4966810769401</c:v>
                </c:pt>
                <c:pt idx="1659">
                  <c:v>8944.4165390326707</c:v>
                </c:pt>
                <c:pt idx="1660">
                  <c:v>9878.4497641910493</c:v>
                </c:pt>
                <c:pt idx="1661">
                  <c:v>9621.6629547856901</c:v>
                </c:pt>
                <c:pt idx="1662">
                  <c:v>9970.2399915272399</c:v>
                </c:pt>
                <c:pt idx="1663">
                  <c:v>9982.0440067517702</c:v>
                </c:pt>
                <c:pt idx="1664">
                  <c:v>9683.0793408672507</c:v>
                </c:pt>
                <c:pt idx="1665">
                  <c:v>10138.6387120004</c:v>
                </c:pt>
                <c:pt idx="1666">
                  <c:v>9192.9471997316396</c:v>
                </c:pt>
                <c:pt idx="1667">
                  <c:v>9060.33204443043</c:v>
                </c:pt>
                <c:pt idx="1668">
                  <c:v>9070.8946569550299</c:v>
                </c:pt>
                <c:pt idx="1669">
                  <c:v>9185.1724964405694</c:v>
                </c:pt>
                <c:pt idx="1670">
                  <c:v>10147.568072866699</c:v>
                </c:pt>
                <c:pt idx="1671">
                  <c:v>9504.9951680252307</c:v>
                </c:pt>
                <c:pt idx="1672">
                  <c:v>9404.6213765694793</c:v>
                </c:pt>
                <c:pt idx="1673">
                  <c:v>9302.8061428785804</c:v>
                </c:pt>
                <c:pt idx="1674">
                  <c:v>9296.7799260948796</c:v>
                </c:pt>
                <c:pt idx="1675">
                  <c:v>10139.683461037101</c:v>
                </c:pt>
                <c:pt idx="1676">
                  <c:v>9317.6895337230599</c:v>
                </c:pt>
                <c:pt idx="1677">
                  <c:v>9003.8931640219707</c:v>
                </c:pt>
                <c:pt idx="1678">
                  <c:v>8813.6521856383006</c:v>
                </c:pt>
                <c:pt idx="1679">
                  <c:v>9005.7117829229592</c:v>
                </c:pt>
                <c:pt idx="1680">
                  <c:v>10292.2247765621</c:v>
                </c:pt>
                <c:pt idx="1681">
                  <c:v>9880.6909607408506</c:v>
                </c:pt>
                <c:pt idx="1682">
                  <c:v>9628.8044644689198</c:v>
                </c:pt>
                <c:pt idx="1683">
                  <c:v>9065.8904571683797</c:v>
                </c:pt>
                <c:pt idx="1684">
                  <c:v>8690.1062036933909</c:v>
                </c:pt>
                <c:pt idx="1685">
                  <c:v>9581.5278777473904</c:v>
                </c:pt>
                <c:pt idx="1686">
                  <c:v>9146.1646426452608</c:v>
                </c:pt>
                <c:pt idx="1687">
                  <c:v>9136.97478244183</c:v>
                </c:pt>
                <c:pt idx="1688">
                  <c:v>8815.6934817008405</c:v>
                </c:pt>
                <c:pt idx="1689">
                  <c:v>8531.2594836740791</c:v>
                </c:pt>
                <c:pt idx="1690">
                  <c:v>9454.6953720527199</c:v>
                </c:pt>
                <c:pt idx="1691">
                  <c:v>9187.3572112847596</c:v>
                </c:pt>
                <c:pt idx="1692">
                  <c:v>9526.5447708240608</c:v>
                </c:pt>
                <c:pt idx="1693">
                  <c:v>9515.8326638387898</c:v>
                </c:pt>
                <c:pt idx="1694">
                  <c:v>9199.9183299589204</c:v>
                </c:pt>
                <c:pt idx="1695">
                  <c:v>9646.1535362668001</c:v>
                </c:pt>
                <c:pt idx="1696">
                  <c:v>8692.3186645374499</c:v>
                </c:pt>
                <c:pt idx="1697">
                  <c:v>8553.44301503098</c:v>
                </c:pt>
                <c:pt idx="1698">
                  <c:v>8544.4238358864204</c:v>
                </c:pt>
                <c:pt idx="1699">
                  <c:v>8643.71818505587</c:v>
                </c:pt>
                <c:pt idx="1700">
                  <c:v>9597.7529270038303</c:v>
                </c:pt>
                <c:pt idx="1701">
                  <c:v>8947.6258239979506</c:v>
                </c:pt>
                <c:pt idx="1702">
                  <c:v>8841.9183043607809</c:v>
                </c:pt>
                <c:pt idx="1703">
                  <c:v>8721.9966705077895</c:v>
                </c:pt>
                <c:pt idx="1704">
                  <c:v>8702.7079560853908</c:v>
                </c:pt>
                <c:pt idx="1705">
                  <c:v>9538.9357192366206</c:v>
                </c:pt>
                <c:pt idx="1706">
                  <c:v>8711.1788175174497</c:v>
                </c:pt>
                <c:pt idx="1707">
                  <c:v>8394.41929710144</c:v>
                </c:pt>
                <c:pt idx="1708">
                  <c:v>8189.2627120716497</c:v>
                </c:pt>
                <c:pt idx="1709">
                  <c:v>8371.6564934465005</c:v>
                </c:pt>
                <c:pt idx="1710">
                  <c:v>9654.6296236919206</c:v>
                </c:pt>
                <c:pt idx="1711">
                  <c:v>9239.2952880789999</c:v>
                </c:pt>
                <c:pt idx="1712">
                  <c:v>8985.2542010182806</c:v>
                </c:pt>
                <c:pt idx="1713">
                  <c:v>8407.8291495676403</c:v>
                </c:pt>
                <c:pt idx="1714">
                  <c:v>8023.3301585900999</c:v>
                </c:pt>
                <c:pt idx="1715">
                  <c:v>8913.2761622044909</c:v>
                </c:pt>
                <c:pt idx="1716">
                  <c:v>8477.1816784726907</c:v>
                </c:pt>
                <c:pt idx="1717">
                  <c:v>8469.3666155745996</c:v>
                </c:pt>
                <c:pt idx="1718">
                  <c:v>8136.9999467405396</c:v>
                </c:pt>
                <c:pt idx="1719">
                  <c:v>7846.8579205836804</c:v>
                </c:pt>
                <c:pt idx="1720">
                  <c:v>8771.3429553080205</c:v>
                </c:pt>
                <c:pt idx="1721">
                  <c:v>8505.3030002282794</c:v>
                </c:pt>
                <c:pt idx="1722">
                  <c:v>8847.4170320258199</c:v>
                </c:pt>
                <c:pt idx="1723">
                  <c:v>8826.8887349729303</c:v>
                </c:pt>
                <c:pt idx="1724">
                  <c:v>8506.74143483439</c:v>
                </c:pt>
                <c:pt idx="1725">
                  <c:v>8956.3315678375693</c:v>
                </c:pt>
                <c:pt idx="1726">
                  <c:v>8007.1932660093998</c:v>
                </c:pt>
                <c:pt idx="1727">
                  <c:v>7875.3182118791201</c:v>
                </c:pt>
                <c:pt idx="1728">
                  <c:v>7860.3161554221597</c:v>
                </c:pt>
                <c:pt idx="1729">
                  <c:v>7958.1960852797902</c:v>
                </c:pt>
                <c:pt idx="1730">
                  <c:v>8917.3544486943392</c:v>
                </c:pt>
                <c:pt idx="1731">
                  <c:v>8273.2718933887099</c:v>
                </c:pt>
                <c:pt idx="1732">
                  <c:v>8176.2056032722903</c:v>
                </c:pt>
                <c:pt idx="1733">
                  <c:v>8052.4469551623097</c:v>
                </c:pt>
                <c:pt idx="1734">
                  <c:v>8034.0908512863698</c:v>
                </c:pt>
                <c:pt idx="1735">
                  <c:v>8877.7055673737705</c:v>
                </c:pt>
                <c:pt idx="1736">
                  <c:v>8058.3117096977103</c:v>
                </c:pt>
                <c:pt idx="1737">
                  <c:v>7753.0389900173204</c:v>
                </c:pt>
                <c:pt idx="1738">
                  <c:v>7547.6593146497398</c:v>
                </c:pt>
                <c:pt idx="1739">
                  <c:v>7734.9535521652897</c:v>
                </c:pt>
                <c:pt idx="1740">
                  <c:v>9028.7682090427807</c:v>
                </c:pt>
                <c:pt idx="1741">
                  <c:v>8624.0261715058496</c:v>
                </c:pt>
                <c:pt idx="1742">
                  <c:v>8382.4975814022</c:v>
                </c:pt>
                <c:pt idx="1743">
                  <c:v>7805.4234044862897</c:v>
                </c:pt>
                <c:pt idx="1744">
                  <c:v>7426.8962196210896</c:v>
                </c:pt>
                <c:pt idx="1745">
                  <c:v>8329.8151087441893</c:v>
                </c:pt>
                <c:pt idx="1746">
                  <c:v>7907.3932391237104</c:v>
                </c:pt>
                <c:pt idx="1747">
                  <c:v>7915.5753529334997</c:v>
                </c:pt>
                <c:pt idx="1748">
                  <c:v>7586.8874366886903</c:v>
                </c:pt>
                <c:pt idx="1749">
                  <c:v>7305.5740628083604</c:v>
                </c:pt>
                <c:pt idx="1750">
                  <c:v>8245.3533801056401</c:v>
                </c:pt>
                <c:pt idx="1751">
                  <c:v>7994.7570314567602</c:v>
                </c:pt>
                <c:pt idx="1752">
                  <c:v>8354.1075370947601</c:v>
                </c:pt>
                <c:pt idx="1753">
                  <c:v>8338.1642802792794</c:v>
                </c:pt>
                <c:pt idx="1754">
                  <c:v>8027.9092249242804</c:v>
                </c:pt>
                <c:pt idx="1755">
                  <c:v>8494.6381545650602</c:v>
                </c:pt>
                <c:pt idx="1756">
                  <c:v>7563.8278865072498</c:v>
                </c:pt>
                <c:pt idx="1757">
                  <c:v>7452.6949064927203</c:v>
                </c:pt>
                <c:pt idx="1758">
                  <c:v>7445.4883240553199</c:v>
                </c:pt>
                <c:pt idx="1759">
                  <c:v>7555.4025883344202</c:v>
                </c:pt>
                <c:pt idx="1760">
                  <c:v>8532.7392303262095</c:v>
                </c:pt>
                <c:pt idx="1761">
                  <c:v>7907.5523128692203</c:v>
                </c:pt>
                <c:pt idx="1762">
                  <c:v>7832.0399058923003</c:v>
                </c:pt>
                <c:pt idx="1763">
                  <c:v>7717.3480487424704</c:v>
                </c:pt>
                <c:pt idx="1764">
                  <c:v>7712.4532590162298</c:v>
                </c:pt>
                <c:pt idx="1765">
                  <c:v>8575.5419345392602</c:v>
                </c:pt>
                <c:pt idx="1766">
                  <c:v>7776.3448914281198</c:v>
                </c:pt>
                <c:pt idx="1767">
                  <c:v>7494.4044826951804</c:v>
                </c:pt>
                <c:pt idx="1768">
                  <c:v>7300.5901625121796</c:v>
                </c:pt>
                <c:pt idx="1769">
                  <c:v>7504.15114578259</c:v>
                </c:pt>
                <c:pt idx="1770">
                  <c:v>8819.6855804376592</c:v>
                </c:pt>
                <c:pt idx="1771">
                  <c:v>8436.1163083740503</c:v>
                </c:pt>
                <c:pt idx="1772">
                  <c:v>8217.6511962779805</c:v>
                </c:pt>
                <c:pt idx="1773">
                  <c:v>7651.3836837437002</c:v>
                </c:pt>
                <c:pt idx="1774">
                  <c:v>7288.8236484202098</c:v>
                </c:pt>
                <c:pt idx="1775">
                  <c:v>8214.1816709875002</c:v>
                </c:pt>
                <c:pt idx="1776">
                  <c:v>7814.5579335173998</c:v>
                </c:pt>
                <c:pt idx="1777">
                  <c:v>7847.7917666640797</c:v>
                </c:pt>
                <c:pt idx="1778">
                  <c:v>7531.7042725456804</c:v>
                </c:pt>
                <c:pt idx="1779">
                  <c:v>7267.6453204768704</c:v>
                </c:pt>
                <c:pt idx="1780">
                  <c:v>8230.5798200830304</c:v>
                </c:pt>
                <c:pt idx="1781">
                  <c:v>8002.9110630729101</c:v>
                </c:pt>
                <c:pt idx="1782">
                  <c:v>8386.8770189012903</c:v>
                </c:pt>
                <c:pt idx="1783">
                  <c:v>8382.7353440683801</c:v>
                </c:pt>
                <c:pt idx="1784">
                  <c:v>8089.0666712791999</c:v>
                </c:pt>
                <c:pt idx="1785">
                  <c:v>8579.0370348620709</c:v>
                </c:pt>
                <c:pt idx="1786">
                  <c:v>7672.2520185754402</c:v>
                </c:pt>
                <c:pt idx="1787">
                  <c:v>7587.4238540009001</c:v>
                </c:pt>
                <c:pt idx="1788">
                  <c:v>7593.38481101866</c:v>
                </c:pt>
                <c:pt idx="1789">
                  <c:v>7720.1566548575101</c:v>
                </c:pt>
                <c:pt idx="1790">
                  <c:v>8719.8787308328192</c:v>
                </c:pt>
                <c:pt idx="1791">
                  <c:v>8117.36709256627</c:v>
                </c:pt>
                <c:pt idx="1792">
                  <c:v>8067.0351898813497</c:v>
                </c:pt>
                <c:pt idx="1793">
                  <c:v>7964.8311364280498</c:v>
                </c:pt>
                <c:pt idx="1794">
                  <c:v>7976.2560687062996</c:v>
                </c:pt>
                <c:pt idx="1795">
                  <c:v>8861.0460304921708</c:v>
                </c:pt>
                <c:pt idx="1796">
                  <c:v>8083.8293402897598</c:v>
                </c:pt>
                <c:pt idx="1797">
                  <c:v>7826.8360561332202</c:v>
                </c:pt>
                <c:pt idx="1798">
                  <c:v>7645.98295972919</c:v>
                </c:pt>
                <c:pt idx="1799">
                  <c:v>7866.6325868935501</c:v>
                </c:pt>
                <c:pt idx="1800">
                  <c:v>9204.0677302820695</c:v>
                </c:pt>
                <c:pt idx="1801">
                  <c:v>8841.4009315162493</c:v>
                </c:pt>
                <c:pt idx="1802">
                  <c:v>8645.5567561503594</c:v>
                </c:pt>
                <c:pt idx="1803">
                  <c:v>8089.4346100842104</c:v>
                </c:pt>
                <c:pt idx="1804">
                  <c:v>7741.60713367877</c:v>
                </c:pt>
                <c:pt idx="1805">
                  <c:v>8687.5272516680197</c:v>
                </c:pt>
                <c:pt idx="1806">
                  <c:v>8308.3705199952201</c:v>
                </c:pt>
                <c:pt idx="1807">
                  <c:v>8364.1517309062292</c:v>
                </c:pt>
                <c:pt idx="1808">
                  <c:v>8057.9448738967803</c:v>
                </c:pt>
                <c:pt idx="1809">
                  <c:v>7807.8533196569897</c:v>
                </c:pt>
                <c:pt idx="1810">
                  <c:v>8790.0197245611107</c:v>
                </c:pt>
                <c:pt idx="1811">
                  <c:v>8580.9073244835199</c:v>
                </c:pt>
                <c:pt idx="1812">
                  <c:v>8984.9528358882508</c:v>
                </c:pt>
                <c:pt idx="1813">
                  <c:v>8987.8747282576605</c:v>
                </c:pt>
                <c:pt idx="1814">
                  <c:v>8705.5038994372808</c:v>
                </c:pt>
                <c:pt idx="1815">
                  <c:v>9212.8077805439298</c:v>
                </c:pt>
                <c:pt idx="1816">
                  <c:v>8323.7073217741508</c:v>
                </c:pt>
                <c:pt idx="1817">
                  <c:v>8258.6929476417499</c:v>
                </c:pt>
                <c:pt idx="1818">
                  <c:v>8271.1439931798905</c:v>
                </c:pt>
                <c:pt idx="1819">
                  <c:v>8407.5631362450004</c:v>
                </c:pt>
                <c:pt idx="1820">
                  <c:v>9421.8606305853991</c:v>
                </c:pt>
                <c:pt idx="1821">
                  <c:v>8833.8036187427606</c:v>
                </c:pt>
                <c:pt idx="1822">
                  <c:v>8800.3068587377293</c:v>
                </c:pt>
                <c:pt idx="1823">
                  <c:v>8702.0880085663302</c:v>
                </c:pt>
                <c:pt idx="1824">
                  <c:v>8720.8275625806491</c:v>
                </c:pt>
                <c:pt idx="1825">
                  <c:v>9617.74304374454</c:v>
                </c:pt>
                <c:pt idx="1826">
                  <c:v>8852.5479202025508</c:v>
                </c:pt>
                <c:pt idx="1827">
                  <c:v>8610.4462129494295</c:v>
                </c:pt>
                <c:pt idx="1828">
                  <c:v>8432.37165398859</c:v>
                </c:pt>
                <c:pt idx="1829">
                  <c:v>8659.4566372029294</c:v>
                </c:pt>
                <c:pt idx="1830">
                  <c:v>10007.601693660499</c:v>
                </c:pt>
                <c:pt idx="1831">
                  <c:v>9654.2988307395808</c:v>
                </c:pt>
                <c:pt idx="1832">
                  <c:v>9469.4790712404501</c:v>
                </c:pt>
                <c:pt idx="1833">
                  <c:v>8911.8207312179802</c:v>
                </c:pt>
                <c:pt idx="1834">
                  <c:v>8566.6158864395493</c:v>
                </c:pt>
                <c:pt idx="1835">
                  <c:v>9520.4903433209292</c:v>
                </c:pt>
                <c:pt idx="1836">
                  <c:v>9148.8829092633405</c:v>
                </c:pt>
                <c:pt idx="1837">
                  <c:v>9214.2749263163005</c:v>
                </c:pt>
                <c:pt idx="1838">
                  <c:v>8904.9699528551992</c:v>
                </c:pt>
                <c:pt idx="1839">
                  <c:v>8655.4837746954508</c:v>
                </c:pt>
                <c:pt idx="1840">
                  <c:v>9643.0669274631091</c:v>
                </c:pt>
                <c:pt idx="1841">
                  <c:v>9438.4297477015498</c:v>
                </c:pt>
                <c:pt idx="1842">
                  <c:v>9848.5004818997295</c:v>
                </c:pt>
                <c:pt idx="1843">
                  <c:v>9844.43915634937</c:v>
                </c:pt>
                <c:pt idx="1844">
                  <c:v>9558.9885782792007</c:v>
                </c:pt>
                <c:pt idx="1845">
                  <c:v>10068.847168235699</c:v>
                </c:pt>
                <c:pt idx="1846">
                  <c:v>9182.4359032663306</c:v>
                </c:pt>
                <c:pt idx="1847">
                  <c:v>9122.3144707423799</c:v>
                </c:pt>
                <c:pt idx="1848">
                  <c:v>9126.3905492454596</c:v>
                </c:pt>
                <c:pt idx="1849">
                  <c:v>9257.3105899777693</c:v>
                </c:pt>
                <c:pt idx="1850">
                  <c:v>10270.6864707887</c:v>
                </c:pt>
                <c:pt idx="1851">
                  <c:v>9681.4226505919305</c:v>
                </c:pt>
                <c:pt idx="1852">
                  <c:v>9649.2287505466902</c:v>
                </c:pt>
                <c:pt idx="1853">
                  <c:v>9539.5758543502307</c:v>
                </c:pt>
                <c:pt idx="1854">
                  <c:v>9549.9869092890895</c:v>
                </c:pt>
                <c:pt idx="1855">
                  <c:v>10443.0894322735</c:v>
                </c:pt>
                <c:pt idx="1856">
                  <c:v>9673.8657791493897</c:v>
                </c:pt>
                <c:pt idx="1857">
                  <c:v>9430.7867198555796</c:v>
                </c:pt>
                <c:pt idx="1858">
                  <c:v>9239.7879104369895</c:v>
                </c:pt>
                <c:pt idx="1859">
                  <c:v>9457.4354957488795</c:v>
                </c:pt>
                <c:pt idx="1860">
                  <c:v>10800.1764941118</c:v>
                </c:pt>
                <c:pt idx="1861">
                  <c:v>10440.067113986401</c:v>
                </c:pt>
                <c:pt idx="1862">
                  <c:v>10250.339939040899</c:v>
                </c:pt>
                <c:pt idx="1863">
                  <c:v>9675.4393422207504</c:v>
                </c:pt>
                <c:pt idx="1864">
                  <c:v>9317.0397737274398</c:v>
                </c:pt>
                <c:pt idx="1865">
                  <c:v>10262.865004179799</c:v>
                </c:pt>
                <c:pt idx="1866">
                  <c:v>9882.7987453548103</c:v>
                </c:pt>
                <c:pt idx="1867">
                  <c:v>9942.0840816438795</c:v>
                </c:pt>
                <c:pt idx="1868">
                  <c:v>9614.2438309026602</c:v>
                </c:pt>
                <c:pt idx="1869">
                  <c:v>9349.8702460533896</c:v>
                </c:pt>
                <c:pt idx="1870">
                  <c:v>10327.2452712128</c:v>
                </c:pt>
                <c:pt idx="1871">
                  <c:v>10111.506040018099</c:v>
                </c:pt>
                <c:pt idx="1872">
                  <c:v>10512.367929866499</c:v>
                </c:pt>
                <c:pt idx="1873">
                  <c:v>10486.4250364529</c:v>
                </c:pt>
                <c:pt idx="1874">
                  <c:v>10182.9976888278</c:v>
                </c:pt>
                <c:pt idx="1875">
                  <c:v>10680.4371060993</c:v>
                </c:pt>
                <c:pt idx="1876">
                  <c:v>9781.8402381067008</c:v>
                </c:pt>
                <c:pt idx="1877">
                  <c:v>9712.1286302802091</c:v>
                </c:pt>
                <c:pt idx="1878">
                  <c:v>9693.7301151290703</c:v>
                </c:pt>
                <c:pt idx="1879">
                  <c:v>9805.1005838495694</c:v>
                </c:pt>
                <c:pt idx="1880">
                  <c:v>10803.475297131299</c:v>
                </c:pt>
                <c:pt idx="1881">
                  <c:v>10199.0722919324</c:v>
                </c:pt>
                <c:pt idx="1882">
                  <c:v>10154.689841420801</c:v>
                </c:pt>
                <c:pt idx="1883">
                  <c:v>10020.5456362323</c:v>
                </c:pt>
                <c:pt idx="1884">
                  <c:v>10009.6698287769</c:v>
                </c:pt>
                <c:pt idx="1885">
                  <c:v>10886.0183382713</c:v>
                </c:pt>
                <c:pt idx="1886">
                  <c:v>10100.014961905499</c:v>
                </c:pt>
                <c:pt idx="1887">
                  <c:v>9843.6889856922098</c:v>
                </c:pt>
                <c:pt idx="1888">
                  <c:v>9627.9710749769602</c:v>
                </c:pt>
                <c:pt idx="1889">
                  <c:v>9824.5255768096904</c:v>
                </c:pt>
                <c:pt idx="1890">
                  <c:v>11150.2635463716</c:v>
                </c:pt>
                <c:pt idx="1891">
                  <c:v>10771.977785899</c:v>
                </c:pt>
                <c:pt idx="1892">
                  <c:v>10566.495331522599</c:v>
                </c:pt>
                <c:pt idx="1893">
                  <c:v>9964.0207391394997</c:v>
                </c:pt>
                <c:pt idx="1894">
                  <c:v>9582.2732870871896</c:v>
                </c:pt>
                <c:pt idx="1895">
                  <c:v>10509.987560869</c:v>
                </c:pt>
                <c:pt idx="1896">
                  <c:v>10111.6604002192</c:v>
                </c:pt>
                <c:pt idx="1897">
                  <c:v>10155.5885048252</c:v>
                </c:pt>
                <c:pt idx="1898">
                  <c:v>9800.5095873716891</c:v>
                </c:pt>
                <c:pt idx="1899">
                  <c:v>9512.7549949763597</c:v>
                </c:pt>
                <c:pt idx="1900">
                  <c:v>10471.5484492059</c:v>
                </c:pt>
                <c:pt idx="1901">
                  <c:v>10236.619161181001</c:v>
                </c:pt>
                <c:pt idx="1902">
                  <c:v>10620.760907885</c:v>
                </c:pt>
                <c:pt idx="1903">
                  <c:v>10565.9993702557</c:v>
                </c:pt>
                <c:pt idx="1904">
                  <c:v>10237.8957435749</c:v>
                </c:pt>
                <c:pt idx="1905">
                  <c:v>10716.3618711421</c:v>
                </c:pt>
                <c:pt idx="1906">
                  <c:v>9799.3313357095103</c:v>
                </c:pt>
                <c:pt idx="1907">
                  <c:v>9714.3749195721302</c:v>
                </c:pt>
                <c:pt idx="1908">
                  <c:v>9668.4366177085903</c:v>
                </c:pt>
                <c:pt idx="1909">
                  <c:v>9755.4444558953692</c:v>
                </c:pt>
                <c:pt idx="1910">
                  <c:v>10734.164165878899</c:v>
                </c:pt>
                <c:pt idx="1911">
                  <c:v>10110.287599347001</c:v>
                </c:pt>
                <c:pt idx="1912">
                  <c:v>10049.989496592199</c:v>
                </c:pt>
                <c:pt idx="1913">
                  <c:v>9888.2308576814194</c:v>
                </c:pt>
                <c:pt idx="1914">
                  <c:v>9853.2102509386095</c:v>
                </c:pt>
                <c:pt idx="1915">
                  <c:v>10710.115191684499</c:v>
                </c:pt>
                <c:pt idx="1916">
                  <c:v>9904.9668572927094</c:v>
                </c:pt>
                <c:pt idx="1917">
                  <c:v>9633.6382385951893</c:v>
                </c:pt>
                <c:pt idx="1918">
                  <c:v>9392.0510951279703</c:v>
                </c:pt>
                <c:pt idx="1919">
                  <c:v>9566.6284754507906</c:v>
                </c:pt>
                <c:pt idx="1920">
                  <c:v>10874.6474253343</c:v>
                </c:pt>
                <c:pt idx="1921">
                  <c:v>10477.7926924311</c:v>
                </c:pt>
                <c:pt idx="1922">
                  <c:v>10256.771633750999</c:v>
                </c:pt>
                <c:pt idx="1923">
                  <c:v>9627.5457456945005</c:v>
                </c:pt>
                <c:pt idx="1924">
                  <c:v>9223.5373753527892</c:v>
                </c:pt>
                <c:pt idx="1925">
                  <c:v>10134.388947739801</c:v>
                </c:pt>
                <c:pt idx="1926">
                  <c:v>9719.3613461683708</c:v>
                </c:pt>
                <c:pt idx="1927">
                  <c:v>9750.0894606483198</c:v>
                </c:pt>
                <c:pt idx="1928">
                  <c:v>9370.5239759964606</c:v>
                </c:pt>
                <c:pt idx="1929">
                  <c:v>9062.3936679251492</c:v>
                </c:pt>
                <c:pt idx="1930">
                  <c:v>10005.758526391901</c:v>
                </c:pt>
                <c:pt idx="1931">
                  <c:v>9755.0877158974199</c:v>
                </c:pt>
                <c:pt idx="1932">
                  <c:v>10126.5372708016</c:v>
                </c:pt>
                <c:pt idx="1933">
                  <c:v>10047.5643816804</c:v>
                </c:pt>
                <c:pt idx="1934">
                  <c:v>9699.6302379813296</c:v>
                </c:pt>
                <c:pt idx="1935">
                  <c:v>10164.0993636455</c:v>
                </c:pt>
                <c:pt idx="1936">
                  <c:v>9233.8853021029408</c:v>
                </c:pt>
                <c:pt idx="1937">
                  <c:v>9139.4881038460499</c:v>
                </c:pt>
                <c:pt idx="1938">
                  <c:v>9072.3664905071691</c:v>
                </c:pt>
                <c:pt idx="1939">
                  <c:v>9141.5793558856203</c:v>
                </c:pt>
                <c:pt idx="1940">
                  <c:v>10107.3145028419</c:v>
                </c:pt>
                <c:pt idx="1941">
                  <c:v>9470.8807370014893</c:v>
                </c:pt>
                <c:pt idx="1942">
                  <c:v>9402.1099516238792</c:v>
                </c:pt>
                <c:pt idx="1943">
                  <c:v>9220.7060136225591</c:v>
                </c:pt>
                <c:pt idx="1944">
                  <c:v>9169.6935668272599</c:v>
                </c:pt>
                <c:pt idx="1945">
                  <c:v>10015.379868268299</c:v>
                </c:pt>
                <c:pt idx="1946">
                  <c:v>9199.5227129086798</c:v>
                </c:pt>
                <c:pt idx="1947">
                  <c:v>8922.1172346124295</c:v>
                </c:pt>
                <c:pt idx="1948">
                  <c:v>8664.0756850886191</c:v>
                </c:pt>
                <c:pt idx="1949">
                  <c:v>8826.2373309028007</c:v>
                </c:pt>
                <c:pt idx="1950">
                  <c:v>10126.1327120076</c:v>
                </c:pt>
                <c:pt idx="1951">
                  <c:v>9720.4777226474998</c:v>
                </c:pt>
                <c:pt idx="1952">
                  <c:v>9494.1396845440795</c:v>
                </c:pt>
                <c:pt idx="1953">
                  <c:v>8848.8377001725694</c:v>
                </c:pt>
                <c:pt idx="1954">
                  <c:v>8433.3531401345208</c:v>
                </c:pt>
                <c:pt idx="1955">
                  <c:v>9338.1195679665707</c:v>
                </c:pt>
                <c:pt idx="1956">
                  <c:v>8917.2973573433792</c:v>
                </c:pt>
                <c:pt idx="1957">
                  <c:v>8946.1386023867799</c:v>
                </c:pt>
                <c:pt idx="1958">
                  <c:v>8553.8096824032891</c:v>
                </c:pt>
                <c:pt idx="1959">
                  <c:v>8237.0936882127899</c:v>
                </c:pt>
                <c:pt idx="1960">
                  <c:v>9176.7685019074597</c:v>
                </c:pt>
                <c:pt idx="1961">
                  <c:v>8922.1764522988797</c:v>
                </c:pt>
                <c:pt idx="1962">
                  <c:v>9293.1149009594592</c:v>
                </c:pt>
                <c:pt idx="1963">
                  <c:v>9202.4779551013798</c:v>
                </c:pt>
                <c:pt idx="1964">
                  <c:v>8847.2854130417199</c:v>
                </c:pt>
                <c:pt idx="1965">
                  <c:v>9310.2346249284092</c:v>
                </c:pt>
                <c:pt idx="1966">
                  <c:v>8379.3486639532293</c:v>
                </c:pt>
                <c:pt idx="1967">
                  <c:v>8288.3329719764097</c:v>
                </c:pt>
                <c:pt idx="1968">
                  <c:v>8213.1659889279199</c:v>
                </c:pt>
                <c:pt idx="1969">
                  <c:v>8277.6967339375497</c:v>
                </c:pt>
                <c:pt idx="1970">
                  <c:v>9243.4158187873909</c:v>
                </c:pt>
                <c:pt idx="1971">
                  <c:v>8607.37936936599</c:v>
                </c:pt>
                <c:pt idx="1972">
                  <c:v>8543.3541579747998</c:v>
                </c:pt>
                <c:pt idx="1973">
                  <c:v>8355.7939109175804</c:v>
                </c:pt>
                <c:pt idx="1974">
                  <c:v>8302.2086304163404</c:v>
                </c:pt>
                <c:pt idx="1975">
                  <c:v>9149.9037110058198</c:v>
                </c:pt>
                <c:pt idx="1976">
                  <c:v>8336.5010787723604</c:v>
                </c:pt>
                <c:pt idx="1977">
                  <c:v>8066.3944973467796</c:v>
                </c:pt>
                <c:pt idx="1978">
                  <c:v>7805.4946069977696</c:v>
                </c:pt>
                <c:pt idx="1979">
                  <c:v>7968.7171840730398</c:v>
                </c:pt>
                <c:pt idx="1980">
                  <c:v>9273.7251785369299</c:v>
                </c:pt>
                <c:pt idx="1981">
                  <c:v>8872.3942018339094</c:v>
                </c:pt>
                <c:pt idx="1982">
                  <c:v>8654.0302751854597</c:v>
                </c:pt>
                <c:pt idx="1983">
                  <c:v>8006.1203561309303</c:v>
                </c:pt>
                <c:pt idx="1984">
                  <c:v>7592.4647321661196</c:v>
                </c:pt>
                <c:pt idx="1985">
                  <c:v>8504.1639861208296</c:v>
                </c:pt>
                <c:pt idx="1986">
                  <c:v>8090.4039012313897</c:v>
                </c:pt>
                <c:pt idx="1987">
                  <c:v>8130.3329377480304</c:v>
                </c:pt>
                <c:pt idx="1988">
                  <c:v>7738.3465778851496</c:v>
                </c:pt>
                <c:pt idx="1989">
                  <c:v>7425.9442313154696</c:v>
                </c:pt>
                <c:pt idx="1990">
                  <c:v>8374.4970538118505</c:v>
                </c:pt>
                <c:pt idx="1991">
                  <c:v>8128.3453184873697</c:v>
                </c:pt>
                <c:pt idx="1992">
                  <c:v>8511.2079695846805</c:v>
                </c:pt>
                <c:pt idx="1993">
                  <c:v>8421.4331964113699</c:v>
                </c:pt>
                <c:pt idx="1994">
                  <c:v>8071.2642814330202</c:v>
                </c:pt>
                <c:pt idx="1995">
                  <c:v>8544.6064456491094</c:v>
                </c:pt>
                <c:pt idx="1996">
                  <c:v>7624.7144957975597</c:v>
                </c:pt>
                <c:pt idx="1997">
                  <c:v>7548.7775838609296</c:v>
                </c:pt>
                <c:pt idx="1998">
                  <c:v>7477.3116633187901</c:v>
                </c:pt>
                <c:pt idx="1999">
                  <c:v>7548.6225073349196</c:v>
                </c:pt>
                <c:pt idx="2000">
                  <c:v>8525.3802718625302</c:v>
                </c:pt>
                <c:pt idx="2001">
                  <c:v>7900.5124137923103</c:v>
                </c:pt>
                <c:pt idx="2002">
                  <c:v>7852.0014491843704</c:v>
                </c:pt>
                <c:pt idx="2003">
                  <c:v>7669.0717324483903</c:v>
                </c:pt>
                <c:pt idx="2004">
                  <c:v>7623.3863165450302</c:v>
                </c:pt>
                <c:pt idx="2005">
                  <c:v>8483.1241539376097</c:v>
                </c:pt>
                <c:pt idx="2006">
                  <c:v>7681.8933983739798</c:v>
                </c:pt>
                <c:pt idx="2007">
                  <c:v>7428.7669376414296</c:v>
                </c:pt>
                <c:pt idx="2008">
                  <c:v>7174.6763680870499</c:v>
                </c:pt>
                <c:pt idx="2009">
                  <c:v>7348.2836350029002</c:v>
                </c:pt>
                <c:pt idx="2010">
                  <c:v>8667.2609840513596</c:v>
                </c:pt>
                <c:pt idx="2011">
                  <c:v>8278.7677495243097</c:v>
                </c:pt>
                <c:pt idx="2012">
                  <c:v>8076.8321682413898</c:v>
                </c:pt>
                <c:pt idx="2013">
                  <c:v>7434.7347611164096</c:v>
                </c:pt>
                <c:pt idx="2014">
                  <c:v>7030.9648355898198</c:v>
                </c:pt>
                <c:pt idx="2015">
                  <c:v>7957.1646713815098</c:v>
                </c:pt>
                <c:pt idx="2016">
                  <c:v>7557.6675531850397</c:v>
                </c:pt>
                <c:pt idx="2017">
                  <c:v>7615.8029166179904</c:v>
                </c:pt>
                <c:pt idx="2018">
                  <c:v>7231.2248996722501</c:v>
                </c:pt>
                <c:pt idx="2019">
                  <c:v>6929.82218277422</c:v>
                </c:pt>
                <c:pt idx="2020">
                  <c:v>7893.4340901110399</c:v>
                </c:pt>
                <c:pt idx="2021">
                  <c:v>7661.5204080596905</c:v>
                </c:pt>
                <c:pt idx="2022">
                  <c:v>8062.0078993324596</c:v>
                </c:pt>
                <c:pt idx="2023">
                  <c:v>7978.7326893783002</c:v>
                </c:pt>
                <c:pt idx="2024">
                  <c:v>7638.8379630630598</c:v>
                </c:pt>
                <c:pt idx="2025">
                  <c:v>8127.3119456912</c:v>
                </c:pt>
                <c:pt idx="2026">
                  <c:v>7222.76065202264</c:v>
                </c:pt>
                <c:pt idx="2027">
                  <c:v>7166.1416480190401</c:v>
                </c:pt>
                <c:pt idx="2028">
                  <c:v>7102.5433031154398</c:v>
                </c:pt>
                <c:pt idx="2029">
                  <c:v>7184.4067828919497</c:v>
                </c:pt>
                <c:pt idx="2030">
                  <c:v>8175.45905135047</c:v>
                </c:pt>
                <c:pt idx="2031">
                  <c:v>7564.6205136328899</c:v>
                </c:pt>
                <c:pt idx="2032">
                  <c:v>7534.3769302195196</c:v>
                </c:pt>
                <c:pt idx="2033">
                  <c:v>7358.7614215083504</c:v>
                </c:pt>
                <c:pt idx="2034">
                  <c:v>7323.2701061992602</c:v>
                </c:pt>
                <c:pt idx="2035">
                  <c:v>8196.8317346877102</c:v>
                </c:pt>
                <c:pt idx="2036">
                  <c:v>7409.1605816127803</c:v>
                </c:pt>
                <c:pt idx="2037">
                  <c:v>7174.2958948546902</c:v>
                </c:pt>
                <c:pt idx="2038">
                  <c:v>6928.23027995558</c:v>
                </c:pt>
                <c:pt idx="2039">
                  <c:v>7113.0540012639103</c:v>
                </c:pt>
                <c:pt idx="2040">
                  <c:v>8446.3264531141194</c:v>
                </c:pt>
                <c:pt idx="2041">
                  <c:v>8070.6125408861999</c:v>
                </c:pt>
                <c:pt idx="2042">
                  <c:v>7884.9529306321401</c:v>
                </c:pt>
                <c:pt idx="2043">
                  <c:v>7248.4648595928002</c:v>
                </c:pt>
                <c:pt idx="2044">
                  <c:v>6854.0092547403601</c:v>
                </c:pt>
                <c:pt idx="2045">
                  <c:v>7793.6457236135402</c:v>
                </c:pt>
                <c:pt idx="2046">
                  <c:v>7406.9748786132104</c:v>
                </c:pt>
                <c:pt idx="2047">
                  <c:v>7481.7982496872</c:v>
                </c:pt>
                <c:pt idx="2048">
                  <c:v>7103.0754516714996</c:v>
                </c:pt>
                <c:pt idx="2049">
                  <c:v>6810.7697572124198</c:v>
                </c:pt>
                <c:pt idx="2050">
                  <c:v>7787.0643574550204</c:v>
                </c:pt>
                <c:pt idx="2051">
                  <c:v>7566.6576044863004</c:v>
                </c:pt>
                <c:pt idx="2052">
                  <c:v>7981.97648694701</c:v>
                </c:pt>
                <c:pt idx="2053">
                  <c:v>7902.3958575719798</c:v>
                </c:pt>
                <c:pt idx="2054">
                  <c:v>7569.64731083269</c:v>
                </c:pt>
                <c:pt idx="2055">
                  <c:v>8069.6777172021402</c:v>
                </c:pt>
                <c:pt idx="2056">
                  <c:v>7176.5608696417303</c:v>
                </c:pt>
                <c:pt idx="2057">
                  <c:v>7135.3131586298996</c:v>
                </c:pt>
                <c:pt idx="2058">
                  <c:v>7075.6467575303304</c:v>
                </c:pt>
                <c:pt idx="2059">
                  <c:v>7163.8285519278297</c:v>
                </c:pt>
                <c:pt idx="2060">
                  <c:v>8164.5196654215397</c:v>
                </c:pt>
                <c:pt idx="2061">
                  <c:v>7562.7516470126702</c:v>
                </c:pt>
                <c:pt idx="2062">
                  <c:v>7545.8061099547303</c:v>
                </c:pt>
                <c:pt idx="2063">
                  <c:v>7372.5789796724102</c:v>
                </c:pt>
                <c:pt idx="2064">
                  <c:v>7342.09061854636</c:v>
                </c:pt>
                <c:pt idx="2065">
                  <c:v>8223.8953649405994</c:v>
                </c:pt>
                <c:pt idx="2066">
                  <c:v>7443.92945740094</c:v>
                </c:pt>
                <c:pt idx="2067">
                  <c:v>7221.4901413672096</c:v>
                </c:pt>
                <c:pt idx="2068">
                  <c:v>6977.6862973010802</c:v>
                </c:pt>
                <c:pt idx="2069">
                  <c:v>7167.7291955499804</c:v>
                </c:pt>
                <c:pt idx="2070">
                  <c:v>8508.9421494728194</c:v>
                </c:pt>
                <c:pt idx="2071">
                  <c:v>8139.4127122841801</c:v>
                </c:pt>
                <c:pt idx="2072">
                  <c:v>7963.4877935169197</c:v>
                </c:pt>
                <c:pt idx="2073">
                  <c:v>7326.1789244874999</c:v>
                </c:pt>
                <c:pt idx="2074">
                  <c:v>6934.4110606598997</c:v>
                </c:pt>
                <c:pt idx="2075">
                  <c:v>7880.5349557559402</c:v>
                </c:pt>
                <c:pt idx="2076">
                  <c:v>7499.5327967453504</c:v>
                </c:pt>
                <c:pt idx="2077">
                  <c:v>7583.9720532396896</c:v>
                </c:pt>
                <c:pt idx="2078">
                  <c:v>7204.1782128877003</c:v>
                </c:pt>
                <c:pt idx="2079">
                  <c:v>6913.8834875228804</c:v>
                </c:pt>
                <c:pt idx="2080">
                  <c:v>7895.4880346724603</c:v>
                </c:pt>
                <c:pt idx="2081">
                  <c:v>7679.04137628649</c:v>
                </c:pt>
                <c:pt idx="2082">
                  <c:v>8101.7649205931202</c:v>
                </c:pt>
                <c:pt idx="2083">
                  <c:v>8018.6356958433398</c:v>
                </c:pt>
                <c:pt idx="2084">
                  <c:v>7685.6703906668999</c:v>
                </c:pt>
                <c:pt idx="2085">
                  <c:v>8189.6467205859899</c:v>
                </c:pt>
                <c:pt idx="2086">
                  <c:v>7300.2154668248804</c:v>
                </c:pt>
                <c:pt idx="2087">
                  <c:v>7266.7430701697504</c:v>
                </c:pt>
                <c:pt idx="2088">
                  <c:v>7203.62861306582</c:v>
                </c:pt>
                <c:pt idx="2089">
                  <c:v>7290.66233883516</c:v>
                </c:pt>
                <c:pt idx="2090">
                  <c:v>8293.3125782993302</c:v>
                </c:pt>
                <c:pt idx="2091">
                  <c:v>7692.8319222687896</c:v>
                </c:pt>
                <c:pt idx="2092">
                  <c:v>7681.5902611448</c:v>
                </c:pt>
                <c:pt idx="2093">
                  <c:v>7503.4111160991097</c:v>
                </c:pt>
                <c:pt idx="2094">
                  <c:v>7470.5366964914801</c:v>
                </c:pt>
                <c:pt idx="2095">
                  <c:v>8353.01754418153</c:v>
                </c:pt>
                <c:pt idx="2096">
                  <c:v>7573.1184699689702</c:v>
                </c:pt>
                <c:pt idx="2097">
                  <c:v>7355.6851768255701</c:v>
                </c:pt>
                <c:pt idx="2098">
                  <c:v>7107.0078819287301</c:v>
                </c:pt>
                <c:pt idx="2099">
                  <c:v>7295.1171043429704</c:v>
                </c:pt>
                <c:pt idx="2100">
                  <c:v>8636.9708225435406</c:v>
                </c:pt>
                <c:pt idx="2101">
                  <c:v>8266.2861666632798</c:v>
                </c:pt>
                <c:pt idx="2102">
                  <c:v>8093.0079556600003</c:v>
                </c:pt>
                <c:pt idx="2103">
                  <c:v>7448.10845198263</c:v>
                </c:pt>
                <c:pt idx="2104">
                  <c:v>7052.2737518798904</c:v>
                </c:pt>
                <c:pt idx="2105">
                  <c:v>7998.0127214020204</c:v>
                </c:pt>
                <c:pt idx="2106">
                  <c:v>7615.7923409485402</c:v>
                </c:pt>
                <c:pt idx="2107">
                  <c:v>7703.2367921607402</c:v>
                </c:pt>
                <c:pt idx="2108">
                  <c:v>7316.1058114140096</c:v>
                </c:pt>
                <c:pt idx="2109">
                  <c:v>7021.59881065835</c:v>
                </c:pt>
                <c:pt idx="2110">
                  <c:v>8002.1983957060902</c:v>
                </c:pt>
                <c:pt idx="2111">
                  <c:v>7783.4060122364199</c:v>
                </c:pt>
                <c:pt idx="2112">
                  <c:v>8207.5277368913594</c:v>
                </c:pt>
                <c:pt idx="2113">
                  <c:v>8115.2133726505299</c:v>
                </c:pt>
                <c:pt idx="2114">
                  <c:v>7776.4645648686901</c:v>
                </c:pt>
                <c:pt idx="2115">
                  <c:v>8278.7537529222791</c:v>
                </c:pt>
                <c:pt idx="2116">
                  <c:v>7387.4053171813703</c:v>
                </c:pt>
                <c:pt idx="2117">
                  <c:v>7356.4222425321304</c:v>
                </c:pt>
                <c:pt idx="2118">
                  <c:v>7284.9600400818299</c:v>
                </c:pt>
                <c:pt idx="2119">
                  <c:v>7366.0324850864499</c:v>
                </c:pt>
                <c:pt idx="2120">
                  <c:v>8365.77922963727</c:v>
                </c:pt>
                <c:pt idx="2121">
                  <c:v>7761.7705415011696</c:v>
                </c:pt>
                <c:pt idx="2122">
                  <c:v>7751.7515747531797</c:v>
                </c:pt>
                <c:pt idx="2123">
                  <c:v>7564.5439974480996</c:v>
                </c:pt>
                <c:pt idx="2124">
                  <c:v>7525.3114531296596</c:v>
                </c:pt>
                <c:pt idx="2125">
                  <c:v>8404.4618540203992</c:v>
                </c:pt>
                <c:pt idx="2126">
                  <c:v>7620.6813688968896</c:v>
                </c:pt>
                <c:pt idx="2127">
                  <c:v>7404.6485817704697</c:v>
                </c:pt>
                <c:pt idx="2128">
                  <c:v>7147.9053242243699</c:v>
                </c:pt>
                <c:pt idx="2129">
                  <c:v>7331.0011508515499</c:v>
                </c:pt>
                <c:pt idx="2130">
                  <c:v>8670.3896038812509</c:v>
                </c:pt>
                <c:pt idx="2131">
                  <c:v>8295.5100543372591</c:v>
                </c:pt>
                <c:pt idx="2132">
                  <c:v>8122.19037526169</c:v>
                </c:pt>
                <c:pt idx="2133">
                  <c:v>7467.4347763639798</c:v>
                </c:pt>
                <c:pt idx="2134">
                  <c:v>7065.3888148992</c:v>
                </c:pt>
                <c:pt idx="2135">
                  <c:v>8008.5762949566197</c:v>
                </c:pt>
                <c:pt idx="2136">
                  <c:v>7623.0376158155505</c:v>
                </c:pt>
                <c:pt idx="2137">
                  <c:v>7711.73756259929</c:v>
                </c:pt>
                <c:pt idx="2138">
                  <c:v>7315.9429722045497</c:v>
                </c:pt>
                <c:pt idx="2139">
                  <c:v>7016.01972606663</c:v>
                </c:pt>
                <c:pt idx="2140">
                  <c:v>7994.3880601927603</c:v>
                </c:pt>
                <c:pt idx="2141">
                  <c:v>7772.0873022061396</c:v>
                </c:pt>
                <c:pt idx="2142">
                  <c:v>8196.7913233314503</c:v>
                </c:pt>
                <c:pt idx="2143">
                  <c:v>8094.8975858531103</c:v>
                </c:pt>
                <c:pt idx="2144">
                  <c:v>7750.0934759275196</c:v>
                </c:pt>
                <c:pt idx="2145">
                  <c:v>8250.3996940471407</c:v>
                </c:pt>
                <c:pt idx="2146">
                  <c:v>7356.8959593131904</c:v>
                </c:pt>
                <c:pt idx="2147">
                  <c:v>7328.5010649097203</c:v>
                </c:pt>
                <c:pt idx="2148">
                  <c:v>7249.2007043945696</c:v>
                </c:pt>
                <c:pt idx="2149">
                  <c:v>7324.9333318714798</c:v>
                </c:pt>
                <c:pt idx="2150">
                  <c:v>8322.3637832650602</c:v>
                </c:pt>
                <c:pt idx="2151">
                  <c:v>7715.4618139980103</c:v>
                </c:pt>
                <c:pt idx="2152">
                  <c:v>7707.6276071722596</c:v>
                </c:pt>
                <c:pt idx="2153">
                  <c:v>7512.7558252006802</c:v>
                </c:pt>
                <c:pt idx="2154">
                  <c:v>7468.6322735386602</c:v>
                </c:pt>
                <c:pt idx="2155">
                  <c:v>8345.8733617363196</c:v>
                </c:pt>
                <c:pt idx="2156">
                  <c:v>7559.66474942081</c:v>
                </c:pt>
                <c:pt idx="2157">
                  <c:v>7346.7952372010204</c:v>
                </c:pt>
                <c:pt idx="2158">
                  <c:v>7084.1330309631703</c:v>
                </c:pt>
                <c:pt idx="2159">
                  <c:v>7264.4479394685704</c:v>
                </c:pt>
                <c:pt idx="2160">
                  <c:v>8603.5402627813601</c:v>
                </c:pt>
                <c:pt idx="2161">
                  <c:v>8226.6499169688304</c:v>
                </c:pt>
                <c:pt idx="2162">
                  <c:v>8055.76613372268</c:v>
                </c:pt>
                <c:pt idx="2163">
                  <c:v>7394.0010593530196</c:v>
                </c:pt>
                <c:pt idx="2164">
                  <c:v>6988.65985329866</c:v>
                </c:pt>
                <c:pt idx="2165">
                  <c:v>7932.1288109199704</c:v>
                </c:pt>
                <c:pt idx="2166">
                  <c:v>7546.0964108330099</c:v>
                </c:pt>
                <c:pt idx="2167">
                  <c:v>7639.1454503341101</c:v>
                </c:pt>
                <c:pt idx="2168">
                  <c:v>7238.1278976519097</c:v>
                </c:pt>
                <c:pt idx="2169">
                  <c:v>6936.2776976237301</c:v>
                </c:pt>
                <c:pt idx="2170">
                  <c:v>7915.7991659686904</c:v>
                </c:pt>
                <c:pt idx="2171">
                  <c:v>7693.3419978717602</c:v>
                </c:pt>
                <c:pt idx="2172">
                  <c:v>8122.2249461520296</c:v>
                </c:pt>
                <c:pt idx="2173">
                  <c:v>8014.6736797158701</c:v>
                </c:pt>
                <c:pt idx="2174">
                  <c:v>7667.76501261473</c:v>
                </c:pt>
                <c:pt idx="2175">
                  <c:v>8169.9133286564702</c:v>
                </c:pt>
                <c:pt idx="2176">
                  <c:v>7278.0225279042597</c:v>
                </c:pt>
                <c:pt idx="2177">
                  <c:v>7256.2009688066501</c:v>
                </c:pt>
                <c:pt idx="2178">
                  <c:v>7173.3445175155903</c:v>
                </c:pt>
                <c:pt idx="2179">
                  <c:v>7248.02102125888</c:v>
                </c:pt>
                <c:pt idx="2180">
                  <c:v>8247.2669411494608</c:v>
                </c:pt>
                <c:pt idx="2181">
                  <c:v>7641.5210736255804</c:v>
                </c:pt>
                <c:pt idx="2182">
                  <c:v>7640.1134758097396</c:v>
                </c:pt>
                <c:pt idx="2183">
                  <c:v>7442.0935123383397</c:v>
                </c:pt>
                <c:pt idx="2184">
                  <c:v>7397.5741610789801</c:v>
                </c:pt>
                <c:pt idx="2185">
                  <c:v>8277.2247822650297</c:v>
                </c:pt>
                <c:pt idx="2186">
                  <c:v>7492.7970965137001</c:v>
                </c:pt>
                <c:pt idx="2187">
                  <c:v>7287.46317540171</c:v>
                </c:pt>
                <c:pt idx="2188">
                  <c:v>7023.4998924588899</c:v>
                </c:pt>
                <c:pt idx="2189">
                  <c:v>7205.60357403954</c:v>
                </c:pt>
                <c:pt idx="2190">
                  <c:v>8548.7665908666095</c:v>
                </c:pt>
                <c:pt idx="2191">
                  <c:v>8174.09688042782</c:v>
                </c:pt>
                <c:pt idx="2192">
                  <c:v>8010.0197273782696</c:v>
                </c:pt>
                <c:pt idx="2193">
                  <c:v>7345.8394308547904</c:v>
                </c:pt>
                <c:pt idx="2194">
                  <c:v>6941.7267118919899</c:v>
                </c:pt>
                <c:pt idx="2195">
                  <c:v>7889.7728299763603</c:v>
                </c:pt>
                <c:pt idx="2196">
                  <c:v>7507.3789228902597</c:v>
                </c:pt>
                <c:pt idx="2197">
                  <c:v>7609.0202877567399</c:v>
                </c:pt>
                <c:pt idx="2198">
                  <c:v>7207.2209974592297</c:v>
                </c:pt>
                <c:pt idx="2199">
                  <c:v>6907.7912663132602</c:v>
                </c:pt>
                <c:pt idx="2200">
                  <c:v>7892.5616726378303</c:v>
                </c:pt>
                <c:pt idx="2201">
                  <c:v>7673.8554324956203</c:v>
                </c:pt>
                <c:pt idx="2202">
                  <c:v>8110.9110244454596</c:v>
                </c:pt>
                <c:pt idx="2203">
                  <c:v>8001.8725091373399</c:v>
                </c:pt>
                <c:pt idx="2204">
                  <c:v>7656.9171973387602</c:v>
                </c:pt>
                <c:pt idx="2205">
                  <c:v>8164.6951028351295</c:v>
                </c:pt>
                <c:pt idx="2206">
                  <c:v>7277.9945472381496</c:v>
                </c:pt>
                <c:pt idx="2207">
                  <c:v>7266.3856336815898</c:v>
                </c:pt>
                <c:pt idx="2208">
                  <c:v>7183.7647124299601</c:v>
                </c:pt>
                <c:pt idx="2209">
                  <c:v>7261.0418733275701</c:v>
                </c:pt>
                <c:pt idx="2210">
                  <c:v>8265.46893369793</c:v>
                </c:pt>
                <c:pt idx="2211">
                  <c:v>7664.0153756094596</c:v>
                </c:pt>
                <c:pt idx="2212">
                  <c:v>7672.2150152682098</c:v>
                </c:pt>
                <c:pt idx="2213">
                  <c:v>7474.3645801496696</c:v>
                </c:pt>
                <c:pt idx="2214">
                  <c:v>7432.6180682855302</c:v>
                </c:pt>
                <c:pt idx="2215">
                  <c:v>8317.5402502842298</c:v>
                </c:pt>
                <c:pt idx="2216">
                  <c:v>7537.5082145297101</c:v>
                </c:pt>
                <c:pt idx="2217">
                  <c:v>7342.3499664340297</c:v>
                </c:pt>
                <c:pt idx="2218">
                  <c:v>7079.8448724052396</c:v>
                </c:pt>
                <c:pt idx="2219">
                  <c:v>7266.3315250653304</c:v>
                </c:pt>
                <c:pt idx="2220">
                  <c:v>8615.8383462940601</c:v>
                </c:pt>
                <c:pt idx="2221">
                  <c:v>8245.4020945468001</c:v>
                </c:pt>
                <c:pt idx="2222">
                  <c:v>8090.1589119107202</c:v>
                </c:pt>
                <c:pt idx="2223">
                  <c:v>7425.7015006072997</c:v>
                </c:pt>
                <c:pt idx="2224">
                  <c:v>7024.78215084775</c:v>
                </c:pt>
                <c:pt idx="2225">
                  <c:v>7979.0388013275397</c:v>
                </c:pt>
                <c:pt idx="2226">
                  <c:v>7601.6436565376298</c:v>
                </c:pt>
                <c:pt idx="2227">
                  <c:v>7713.2395383135699</c:v>
                </c:pt>
                <c:pt idx="2228">
                  <c:v>7312.1220643281804</c:v>
                </c:pt>
                <c:pt idx="2229">
                  <c:v>7016.3964658425703</c:v>
                </c:pt>
                <c:pt idx="2230">
                  <c:v>8007.3615076685001</c:v>
                </c:pt>
                <c:pt idx="2231">
                  <c:v>7793.0713264359001</c:v>
                </c:pt>
                <c:pt idx="2232">
                  <c:v>8238.9598385562895</c:v>
                </c:pt>
                <c:pt idx="2233">
                  <c:v>8129.1924770972701</c:v>
                </c:pt>
                <c:pt idx="2234">
                  <c:v>7786.7690469467798</c:v>
                </c:pt>
                <c:pt idx="2235">
                  <c:v>8300.4172756990101</c:v>
                </c:pt>
                <c:pt idx="2236">
                  <c:v>7418.8647165803204</c:v>
                </c:pt>
                <c:pt idx="2237">
                  <c:v>7417.4165067927497</c:v>
                </c:pt>
                <c:pt idx="2238">
                  <c:v>7335.07283113215</c:v>
                </c:pt>
                <c:pt idx="2239">
                  <c:v>7414.8100994839097</c:v>
                </c:pt>
                <c:pt idx="2240">
                  <c:v>8423.9396544523497</c:v>
                </c:pt>
                <c:pt idx="2241">
                  <c:v>7826.0180959440904</c:v>
                </c:pt>
                <c:pt idx="2242">
                  <c:v>7843.05812374583</c:v>
                </c:pt>
                <c:pt idx="2243">
                  <c:v>7644.7096563750001</c:v>
                </c:pt>
                <c:pt idx="2244">
                  <c:v>7604.8929756290199</c:v>
                </c:pt>
                <c:pt idx="2245">
                  <c:v>8493.9113550721195</c:v>
                </c:pt>
                <c:pt idx="2246">
                  <c:v>7716.8214609961196</c:v>
                </c:pt>
                <c:pt idx="2247">
                  <c:v>7530.3811628219801</c:v>
                </c:pt>
                <c:pt idx="2248">
                  <c:v>7267.9793394245899</c:v>
                </c:pt>
                <c:pt idx="2249">
                  <c:v>7457.3241010518504</c:v>
                </c:pt>
                <c:pt idx="2250">
                  <c:v>8811.3246291765299</c:v>
                </c:pt>
                <c:pt idx="2251">
                  <c:v>8443.0022213376706</c:v>
                </c:pt>
                <c:pt idx="2252">
                  <c:v>8294.4798711010499</c:v>
                </c:pt>
                <c:pt idx="2253">
                  <c:v>7627.7480420490201</c:v>
                </c:pt>
                <c:pt idx="2254">
                  <c:v>7227.8680723284797</c:v>
                </c:pt>
                <c:pt idx="2255">
                  <c:v>8185.86700083902</c:v>
                </c:pt>
                <c:pt idx="2256">
                  <c:v>7810.7413305425398</c:v>
                </c:pt>
                <c:pt idx="2257">
                  <c:v>7929.5774456259996</c:v>
                </c:pt>
                <c:pt idx="2258">
                  <c:v>7526.5548792525697</c:v>
                </c:pt>
                <c:pt idx="2259">
                  <c:v>7231.8039782964897</c:v>
                </c:pt>
                <c:pt idx="2260">
                  <c:v>8225.9342100621398</c:v>
                </c:pt>
                <c:pt idx="2261">
                  <c:v>8012.7826625635798</c:v>
                </c:pt>
                <c:pt idx="2262">
                  <c:v>8464.2551316368899</c:v>
                </c:pt>
                <c:pt idx="2263">
                  <c:v>8350.6540455879403</c:v>
                </c:pt>
                <c:pt idx="2264">
                  <c:v>8007.5348218280396</c:v>
                </c:pt>
                <c:pt idx="2265">
                  <c:v>8523.5453601355293</c:v>
                </c:pt>
                <c:pt idx="2266">
                  <c:v>7643.4015996486896</c:v>
                </c:pt>
                <c:pt idx="2267">
                  <c:v>7648.4173632278198</c:v>
                </c:pt>
                <c:pt idx="2268">
                  <c:v>7562.8122965080802</c:v>
                </c:pt>
                <c:pt idx="2269">
                  <c:v>7641.3640203216401</c:v>
                </c:pt>
                <c:pt idx="2270">
                  <c:v>8651.2876466610996</c:v>
                </c:pt>
                <c:pt idx="2271">
                  <c:v>8052.7772939630704</c:v>
                </c:pt>
                <c:pt idx="2272">
                  <c:v>8074.5995716024499</c:v>
                </c:pt>
                <c:pt idx="2273">
                  <c:v>7871.8752341375503</c:v>
                </c:pt>
                <c:pt idx="2274">
                  <c:v>7830.0265299576104</c:v>
                </c:pt>
                <c:pt idx="2275">
                  <c:v>8718.9380250578706</c:v>
                </c:pt>
                <c:pt idx="2276">
                  <c:v>7940.3936943486096</c:v>
                </c:pt>
                <c:pt idx="2277">
                  <c:v>7758.3545735135904</c:v>
                </c:pt>
                <c:pt idx="2278">
                  <c:v>7491.9373648236997</c:v>
                </c:pt>
                <c:pt idx="2279">
                  <c:v>7679.9569093418904</c:v>
                </c:pt>
                <c:pt idx="2280">
                  <c:v>9034.0471161774694</c:v>
                </c:pt>
                <c:pt idx="2281">
                  <c:v>8663.2625552514692</c:v>
                </c:pt>
                <c:pt idx="2282">
                  <c:v>8516.9878482947297</c:v>
                </c:pt>
                <c:pt idx="2283">
                  <c:v>7843.73127936111</c:v>
                </c:pt>
                <c:pt idx="2284">
                  <c:v>7440.6001498931601</c:v>
                </c:pt>
                <c:pt idx="2285">
                  <c:v>8397.8517778843598</c:v>
                </c:pt>
                <c:pt idx="2286">
                  <c:v>8020.35265192516</c:v>
                </c:pt>
                <c:pt idx="2287">
                  <c:v>8141.9069074480803</c:v>
                </c:pt>
                <c:pt idx="2288">
                  <c:v>7732.7004423902099</c:v>
                </c:pt>
                <c:pt idx="2289">
                  <c:v>7434.62770219098</c:v>
                </c:pt>
                <c:pt idx="2290">
                  <c:v>8427.4496005400106</c:v>
                </c:pt>
                <c:pt idx="2291">
                  <c:v>8210.8300697728992</c:v>
                </c:pt>
                <c:pt idx="2292">
                  <c:v>8663.4207075142604</c:v>
                </c:pt>
                <c:pt idx="2293">
                  <c:v>8541.7859745333008</c:v>
                </c:pt>
                <c:pt idx="2294">
                  <c:v>8193.7783117614399</c:v>
                </c:pt>
                <c:pt idx="2295">
                  <c:v>8707.8059161978308</c:v>
                </c:pt>
                <c:pt idx="2296">
                  <c:v>7824.6135163666304</c:v>
                </c:pt>
                <c:pt idx="2297">
                  <c:v>7831.7940744335701</c:v>
                </c:pt>
                <c:pt idx="2298">
                  <c:v>7738.9110727711704</c:v>
                </c:pt>
                <c:pt idx="2299">
                  <c:v>7812.2859361200399</c:v>
                </c:pt>
                <c:pt idx="2300">
                  <c:v>8818.8788931292092</c:v>
                </c:pt>
                <c:pt idx="2301">
                  <c:v>8215.5626098675402</c:v>
                </c:pt>
                <c:pt idx="2302">
                  <c:v>8238.1287432056997</c:v>
                </c:pt>
                <c:pt idx="2303">
                  <c:v>8027.29460386355</c:v>
                </c:pt>
                <c:pt idx="2304">
                  <c:v>7979.7271985952302</c:v>
                </c:pt>
                <c:pt idx="2305">
                  <c:v>8864.7317214009308</c:v>
                </c:pt>
                <c:pt idx="2306">
                  <c:v>8080.8572078799298</c:v>
                </c:pt>
                <c:pt idx="2307">
                  <c:v>7899.5366018924196</c:v>
                </c:pt>
                <c:pt idx="2308">
                  <c:v>7625.7401615210701</c:v>
                </c:pt>
                <c:pt idx="2309">
                  <c:v>7809.1332123283501</c:v>
                </c:pt>
                <c:pt idx="2310">
                  <c:v>9159.9143771645504</c:v>
                </c:pt>
                <c:pt idx="2311">
                  <c:v>8783.2096769899199</c:v>
                </c:pt>
                <c:pt idx="2312">
                  <c:v>8635.9349347397001</c:v>
                </c:pt>
                <c:pt idx="2313">
                  <c:v>7953.2431059665596</c:v>
                </c:pt>
                <c:pt idx="2314">
                  <c:v>7544.0303641717201</c:v>
                </c:pt>
                <c:pt idx="2315">
                  <c:v>8497.6210003159395</c:v>
                </c:pt>
                <c:pt idx="2316">
                  <c:v>8114.7860799412902</c:v>
                </c:pt>
                <c:pt idx="2317">
                  <c:v>8236.3158788923702</c:v>
                </c:pt>
                <c:pt idx="2318">
                  <c:v>7818.5313286788096</c:v>
                </c:pt>
                <c:pt idx="2319">
                  <c:v>7514.8354640456</c:v>
                </c:pt>
                <c:pt idx="2320">
                  <c:v>8503.9764606437093</c:v>
                </c:pt>
                <c:pt idx="2321">
                  <c:v>8281.4774053336205</c:v>
                </c:pt>
                <c:pt idx="2322">
                  <c:v>8733.0032720885101</c:v>
                </c:pt>
                <c:pt idx="2323">
                  <c:v>8601.5112831336392</c:v>
                </c:pt>
                <c:pt idx="2324">
                  <c:v>8246.8973825127105</c:v>
                </c:pt>
                <c:pt idx="2325">
                  <c:v>8757.1648716262898</c:v>
                </c:pt>
                <c:pt idx="2326">
                  <c:v>7869.1156667164996</c:v>
                </c:pt>
                <c:pt idx="2327">
                  <c:v>7876.8855019900302</c:v>
                </c:pt>
                <c:pt idx="2328">
                  <c:v>7775.5113179116497</c:v>
                </c:pt>
                <c:pt idx="2329">
                  <c:v>7842.6056477085303</c:v>
                </c:pt>
                <c:pt idx="2330">
                  <c:v>8844.7095541206909</c:v>
                </c:pt>
                <c:pt idx="2331">
                  <c:v>8235.4029230423803</c:v>
                </c:pt>
                <c:pt idx="2332">
                  <c:v>8257.7663684908403</c:v>
                </c:pt>
                <c:pt idx="2333">
                  <c:v>8038.2443428241704</c:v>
                </c:pt>
                <c:pt idx="2334">
                  <c:v>7984.4958292572601</c:v>
                </c:pt>
                <c:pt idx="2335">
                  <c:v>8865.0801228272594</c:v>
                </c:pt>
                <c:pt idx="2336">
                  <c:v>8075.3364481075696</c:v>
                </c:pt>
                <c:pt idx="2337">
                  <c:v>7894.4308509464699</c:v>
                </c:pt>
                <c:pt idx="2338">
                  <c:v>7613.3174515211604</c:v>
                </c:pt>
                <c:pt idx="2339">
                  <c:v>7792.2600452112301</c:v>
                </c:pt>
                <c:pt idx="2340">
                  <c:v>9139.8559524289594</c:v>
                </c:pt>
                <c:pt idx="2341">
                  <c:v>8757.3280264154</c:v>
                </c:pt>
                <c:pt idx="2342">
                  <c:v>8609.3850854131397</c:v>
                </c:pt>
                <c:pt idx="2343">
                  <c:v>7917.9559720779298</c:v>
                </c:pt>
                <c:pt idx="2344">
                  <c:v>7503.4727551511596</c:v>
                </c:pt>
                <c:pt idx="2345">
                  <c:v>8454.1573293125293</c:v>
                </c:pt>
                <c:pt idx="2346">
                  <c:v>8066.7070439015197</c:v>
                </c:pt>
                <c:pt idx="2347">
                  <c:v>8189.1587913390204</c:v>
                </c:pt>
                <c:pt idx="2348">
                  <c:v>7764.1014652103204</c:v>
                </c:pt>
                <c:pt idx="2349">
                  <c:v>7456.1952838618099</c:v>
                </c:pt>
                <c:pt idx="2350">
                  <c:v>8443.0054788887101</c:v>
                </c:pt>
                <c:pt idx="2351">
                  <c:v>8215.9337247192198</c:v>
                </c:pt>
                <c:pt idx="2352">
                  <c:v>8667.9179849931897</c:v>
                </c:pt>
                <c:pt idx="2353">
                  <c:v>8528.44320715494</c:v>
                </c:pt>
                <c:pt idx="2354">
                  <c:v>8169.1994898866697</c:v>
                </c:pt>
                <c:pt idx="2355">
                  <c:v>8677.6141501659804</c:v>
                </c:pt>
                <c:pt idx="2356">
                  <c:v>7786.5619127690497</c:v>
                </c:pt>
                <c:pt idx="2357">
                  <c:v>7796.9770073829604</c:v>
                </c:pt>
                <c:pt idx="2358">
                  <c:v>7689.5037679653296</c:v>
                </c:pt>
                <c:pt idx="2359">
                  <c:v>7752.7974833574099</c:v>
                </c:pt>
                <c:pt idx="2360">
                  <c:v>8752.8100923697202</c:v>
                </c:pt>
                <c:pt idx="2361">
                  <c:v>8139.8447804367597</c:v>
                </c:pt>
                <c:pt idx="2362">
                  <c:v>8164.5272490335401</c:v>
                </c:pt>
                <c:pt idx="2363">
                  <c:v>7939.1641466314904</c:v>
                </c:pt>
                <c:pt idx="2364">
                  <c:v>7882.1582428737702</c:v>
                </c:pt>
                <c:pt idx="2365">
                  <c:v>8761.15103547937</c:v>
                </c:pt>
                <c:pt idx="2366">
                  <c:v>7968.2847455010196</c:v>
                </c:pt>
                <c:pt idx="2367">
                  <c:v>7790.7121517114701</c:v>
                </c:pt>
                <c:pt idx="2368">
                  <c:v>7505.5062516837997</c:v>
                </c:pt>
                <c:pt idx="2369">
                  <c:v>7683.2822213790596</c:v>
                </c:pt>
                <c:pt idx="2370">
                  <c:v>9030.8650794856003</c:v>
                </c:pt>
                <c:pt idx="2371">
                  <c:v>8645.5879253350304</c:v>
                </c:pt>
                <c:pt idx="2372">
                  <c:v>8500.2070951693495</c:v>
                </c:pt>
                <c:pt idx="2373">
                  <c:v>7803.5635490248596</c:v>
                </c:pt>
                <c:pt idx="2374">
                  <c:v>7387.3775914773096</c:v>
                </c:pt>
                <c:pt idx="2375">
                  <c:v>8338.5948140496494</c:v>
                </c:pt>
                <c:pt idx="2376">
                  <c:v>7949.8490051703102</c:v>
                </c:pt>
                <c:pt idx="2377">
                  <c:v>8076.67724024365</c:v>
                </c:pt>
                <c:pt idx="2378">
                  <c:v>7648.0746991763599</c:v>
                </c:pt>
                <c:pt idx="2379">
                  <c:v>7339.7131625012698</c:v>
                </c:pt>
                <c:pt idx="2380">
                  <c:v>8327.8006880683806</c:v>
                </c:pt>
                <c:pt idx="2381">
                  <c:v>8099.62589351112</c:v>
                </c:pt>
                <c:pt idx="2382">
                  <c:v>8555.6528447538094</c:v>
                </c:pt>
                <c:pt idx="2383">
                  <c:v>8412.0349942767407</c:v>
                </c:pt>
                <c:pt idx="2384">
                  <c:v>8052.0135344854798</c:v>
                </c:pt>
                <c:pt idx="2385">
                  <c:v>8562.2652384958892</c:v>
                </c:pt>
                <c:pt idx="2386">
                  <c:v>7671.7427022981701</c:v>
                </c:pt>
                <c:pt idx="2387">
                  <c:v>7688.4283339413696</c:v>
                </c:pt>
                <c:pt idx="2388">
                  <c:v>7578.7140856798396</c:v>
                </c:pt>
                <c:pt idx="2389">
                  <c:v>7642.0564890150499</c:v>
                </c:pt>
                <c:pt idx="2390">
                  <c:v>8643.6455230883203</c:v>
                </c:pt>
                <c:pt idx="2391">
                  <c:v>8030.5137422497501</c:v>
                </c:pt>
                <c:pt idx="2392">
                  <c:v>8061.0825045398396</c:v>
                </c:pt>
                <c:pt idx="2393">
                  <c:v>7833.6624871225604</c:v>
                </c:pt>
                <c:pt idx="2394">
                  <c:v>7777.1594648684404</c:v>
                </c:pt>
                <c:pt idx="2395">
                  <c:v>8658.1229749394406</c:v>
                </c:pt>
                <c:pt idx="2396">
                  <c:v>7865.5016012917704</c:v>
                </c:pt>
                <c:pt idx="2397">
                  <c:v>7694.6834246607696</c:v>
                </c:pt>
                <c:pt idx="2398">
                  <c:v>7409.0026190774197</c:v>
                </c:pt>
                <c:pt idx="2399">
                  <c:v>7589.1866445921496</c:v>
                </c:pt>
                <c:pt idx="2400">
                  <c:v>8940.1155802113699</c:v>
                </c:pt>
                <c:pt idx="2401">
                  <c:v>8555.2373231465008</c:v>
                </c:pt>
                <c:pt idx="2402">
                  <c:v>8415.6056897696108</c:v>
                </c:pt>
                <c:pt idx="2403">
                  <c:v>7717.1177688566004</c:v>
                </c:pt>
                <c:pt idx="2404">
                  <c:v>7302.5430014556496</c:v>
                </c:pt>
                <c:pt idx="2405">
                  <c:v>8257.3757380403895</c:v>
                </c:pt>
                <c:pt idx="2406">
                  <c:v>7870.1880643025697</c:v>
                </c:pt>
                <c:pt idx="2407">
                  <c:v>8004.2667386633202</c:v>
                </c:pt>
                <c:pt idx="2408">
                  <c:v>7575.1598273271802</c:v>
                </c:pt>
                <c:pt idx="2409">
                  <c:v>7269.3141751271496</c:v>
                </c:pt>
                <c:pt idx="2410">
                  <c:v>8261.4060024594492</c:v>
                </c:pt>
                <c:pt idx="2411">
                  <c:v>8034.6114721931599</c:v>
                </c:pt>
                <c:pt idx="2412">
                  <c:v>8497.17026037492</c:v>
                </c:pt>
                <c:pt idx="2413">
                  <c:v>8352.0538338025399</c:v>
                </c:pt>
                <c:pt idx="2414">
                  <c:v>7993.8210606850498</c:v>
                </c:pt>
                <c:pt idx="2415">
                  <c:v>8508.2237322830206</c:v>
                </c:pt>
                <c:pt idx="2416">
                  <c:v>7620.2901330642298</c:v>
                </c:pt>
                <c:pt idx="2417">
                  <c:v>7645.2973597171303</c:v>
                </c:pt>
                <c:pt idx="2418">
                  <c:v>7535.5343634610499</c:v>
                </c:pt>
                <c:pt idx="2419">
                  <c:v>7601.0275368893199</c:v>
                </c:pt>
                <c:pt idx="2420">
                  <c:v>8606.0327005416493</c:v>
                </c:pt>
                <c:pt idx="2421">
                  <c:v>7994.3110587031497</c:v>
                </c:pt>
                <c:pt idx="2422">
                  <c:v>8032.3273947841099</c:v>
                </c:pt>
                <c:pt idx="2423">
                  <c:v>7804.5477661733903</c:v>
                </c:pt>
                <c:pt idx="2424">
                  <c:v>7750.15073010775</c:v>
                </c:pt>
                <c:pt idx="2425">
                  <c:v>8634.4207947528103</c:v>
                </c:pt>
                <c:pt idx="2426">
                  <c:v>7843.1098869626603</c:v>
                </c:pt>
                <c:pt idx="2427">
                  <c:v>7680.0874746781001</c:v>
                </c:pt>
                <c:pt idx="2428">
                  <c:v>7395.1010316424499</c:v>
                </c:pt>
                <c:pt idx="2429">
                  <c:v>7578.7621317616204</c:v>
                </c:pt>
                <c:pt idx="2430">
                  <c:v>8933.8347696277506</c:v>
                </c:pt>
                <c:pt idx="2431">
                  <c:v>8549.8801456066994</c:v>
                </c:pt>
                <c:pt idx="2432">
                  <c:v>8416.4972823701792</c:v>
                </c:pt>
                <c:pt idx="2433">
                  <c:v>7716.7934605036999</c:v>
                </c:pt>
                <c:pt idx="2434">
                  <c:v>7304.3593676791297</c:v>
                </c:pt>
                <c:pt idx="2435">
                  <c:v>8263.0649818209695</c:v>
                </c:pt>
                <c:pt idx="2436">
                  <c:v>7877.4167580597395</c:v>
                </c:pt>
                <c:pt idx="2437">
                  <c:v>8018.6985788402799</c:v>
                </c:pt>
                <c:pt idx="2438">
                  <c:v>7589.16821095673</c:v>
                </c:pt>
                <c:pt idx="2439">
                  <c:v>7285.8224940416903</c:v>
                </c:pt>
                <c:pt idx="2440">
                  <c:v>8281.6331971981599</c:v>
                </c:pt>
                <c:pt idx="2441">
                  <c:v>8055.6590264473298</c:v>
                </c:pt>
                <c:pt idx="2442">
                  <c:v>8524.1628057309608</c:v>
                </c:pt>
                <c:pt idx="2443">
                  <c:v>8377.0938078525796</c:v>
                </c:pt>
                <c:pt idx="2444">
                  <c:v>8020.1067104438398</c:v>
                </c:pt>
                <c:pt idx="2445">
                  <c:v>8537.8560869930006</c:v>
                </c:pt>
                <c:pt idx="2446">
                  <c:v>7651.4382223688699</c:v>
                </c:pt>
                <c:pt idx="2447">
                  <c:v>7683.6694559412899</c:v>
                </c:pt>
                <c:pt idx="2448">
                  <c:v>7572.8953981573304</c:v>
                </c:pt>
                <c:pt idx="2449">
                  <c:v>7639.4925230836197</c:v>
                </c:pt>
                <c:pt idx="2450">
                  <c:v>8646.6125685192801</c:v>
                </c:pt>
                <c:pt idx="2451">
                  <c:v>8034.7391747130796</c:v>
                </c:pt>
                <c:pt idx="2452">
                  <c:v>8078.62628190747</c:v>
                </c:pt>
                <c:pt idx="2453">
                  <c:v>7849.0568598821601</c:v>
                </c:pt>
                <c:pt idx="2454">
                  <c:v>7795.2635859218799</c:v>
                </c:pt>
                <c:pt idx="2455">
                  <c:v>8681.0951326359009</c:v>
                </c:pt>
                <c:pt idx="2456">
                  <c:v>7889.0981842493202</c:v>
                </c:pt>
                <c:pt idx="2457">
                  <c:v>7731.86748343811</c:v>
                </c:pt>
                <c:pt idx="2458">
                  <c:v>7445.7259296583898</c:v>
                </c:pt>
                <c:pt idx="2459">
                  <c:v>7630.9524817734</c:v>
                </c:pt>
                <c:pt idx="2460">
                  <c:v>8988.0260782920195</c:v>
                </c:pt>
                <c:pt idx="2461">
                  <c:v>8602.6140159174902</c:v>
                </c:pt>
                <c:pt idx="2462">
                  <c:v>8473.1058116194799</c:v>
                </c:pt>
                <c:pt idx="2463">
                  <c:v>7769.9827389577604</c:v>
                </c:pt>
                <c:pt idx="2464">
                  <c:v>7357.4400732559097</c:v>
                </c:pt>
                <c:pt idx="2465">
                  <c:v>8317.5522833017094</c:v>
                </c:pt>
                <c:pt idx="2466">
                  <c:v>7930.7503261519596</c:v>
                </c:pt>
                <c:pt idx="2467">
                  <c:v>8076.5599005139902</c:v>
                </c:pt>
                <c:pt idx="2468">
                  <c:v>7644.1146998826698</c:v>
                </c:pt>
                <c:pt idx="2469">
                  <c:v>7340.7474508680998</c:v>
                </c:pt>
                <c:pt idx="2470">
                  <c:v>8337.5546125202109</c:v>
                </c:pt>
                <c:pt idx="2471">
                  <c:v>8109.4661965527503</c:v>
                </c:pt>
                <c:pt idx="2472">
                  <c:v>8581.0125781190509</c:v>
                </c:pt>
                <c:pt idx="2473">
                  <c:v>8429.2896341086707</c:v>
                </c:pt>
                <c:pt idx="2474">
                  <c:v>8070.8365996242401</c:v>
                </c:pt>
                <c:pt idx="2475">
                  <c:v>8589.0400385459507</c:v>
                </c:pt>
                <c:pt idx="2476">
                  <c:v>7701.0499562607301</c:v>
                </c:pt>
                <c:pt idx="2477">
                  <c:v>7737.4629184097603</c:v>
                </c:pt>
                <c:pt idx="2478">
                  <c:v>7622.8494118806502</c:v>
                </c:pt>
                <c:pt idx="2479">
                  <c:v>7687.7264363969698</c:v>
                </c:pt>
                <c:pt idx="2480">
                  <c:v>8693.9728078278094</c:v>
                </c:pt>
                <c:pt idx="2481">
                  <c:v>8078.78138535998</c:v>
                </c:pt>
                <c:pt idx="2482">
                  <c:v>8125.4369318859299</c:v>
                </c:pt>
                <c:pt idx="2483">
                  <c:v>7891.2089111231498</c:v>
                </c:pt>
                <c:pt idx="2484">
                  <c:v>7835.1752393282204</c:v>
                </c:pt>
                <c:pt idx="2485">
                  <c:v>8719.5786292624598</c:v>
                </c:pt>
                <c:pt idx="2486">
                  <c:v>7923.7444858647696</c:v>
                </c:pt>
                <c:pt idx="2487">
                  <c:v>7769.2321200017604</c:v>
                </c:pt>
                <c:pt idx="2488">
                  <c:v>7479.1094936166701</c:v>
                </c:pt>
                <c:pt idx="2489">
                  <c:v>7663.1155321984097</c:v>
                </c:pt>
                <c:pt idx="2490">
                  <c:v>9019.2754016527906</c:v>
                </c:pt>
                <c:pt idx="2491">
                  <c:v>8629.3473661893404</c:v>
                </c:pt>
                <c:pt idx="2492">
                  <c:v>8500.7515773410396</c:v>
                </c:pt>
                <c:pt idx="2493">
                  <c:v>7791.5140447693502</c:v>
                </c:pt>
                <c:pt idx="2494">
                  <c:v>7376.2267793909996</c:v>
                </c:pt>
                <c:pt idx="2495">
                  <c:v>8334.9974026035907</c:v>
                </c:pt>
                <c:pt idx="2496">
                  <c:v>7944.1630930807696</c:v>
                </c:pt>
                <c:pt idx="2497">
                  <c:v>8091.7303491302901</c:v>
                </c:pt>
                <c:pt idx="2498">
                  <c:v>7653.8813924318802</c:v>
                </c:pt>
                <c:pt idx="2499">
                  <c:v>7348.0790383251497</c:v>
                </c:pt>
                <c:pt idx="2500">
                  <c:v>8343.3729232291407</c:v>
                </c:pt>
                <c:pt idx="2501">
                  <c:v>8110.5442228091497</c:v>
                </c:pt>
                <c:pt idx="2502">
                  <c:v>8582.6289901489199</c:v>
                </c:pt>
                <c:pt idx="2503">
                  <c:v>8424.0443034523996</c:v>
                </c:pt>
                <c:pt idx="2504">
                  <c:v>8062.0105079660398</c:v>
                </c:pt>
                <c:pt idx="2505">
                  <c:v>8578.4742602912393</c:v>
                </c:pt>
                <c:pt idx="2506">
                  <c:v>7686.6156221105102</c:v>
                </c:pt>
                <c:pt idx="2507">
                  <c:v>7725.0455470766201</c:v>
                </c:pt>
                <c:pt idx="2508">
                  <c:v>7604.7328682419802</c:v>
                </c:pt>
                <c:pt idx="2509">
                  <c:v>7666.1328854745097</c:v>
                </c:pt>
                <c:pt idx="2510">
                  <c:v>8669.6811219826195</c:v>
                </c:pt>
                <c:pt idx="2511">
                  <c:v>8049.25659455812</c:v>
                </c:pt>
                <c:pt idx="2512">
                  <c:v>8096.9092035281101</c:v>
                </c:pt>
                <c:pt idx="2513">
                  <c:v>7856.5692113135701</c:v>
                </c:pt>
                <c:pt idx="2514">
                  <c:v>7796.9577719004201</c:v>
                </c:pt>
                <c:pt idx="2515">
                  <c:v>8678.5395890435393</c:v>
                </c:pt>
                <c:pt idx="2516">
                  <c:v>7877.39248653092</c:v>
                </c:pt>
                <c:pt idx="2517">
                  <c:v>7724.2717993824399</c:v>
                </c:pt>
                <c:pt idx="2518">
                  <c:v>7429.1644274663404</c:v>
                </c:pt>
                <c:pt idx="2519">
                  <c:v>7611.0683214107903</c:v>
                </c:pt>
                <c:pt idx="2520">
                  <c:v>8965.3838906212095</c:v>
                </c:pt>
                <c:pt idx="2521">
                  <c:v>8569.9346039907796</c:v>
                </c:pt>
                <c:pt idx="2522">
                  <c:v>8441.4031133061198</c:v>
                </c:pt>
                <c:pt idx="2523">
                  <c:v>7725.5347055075699</c:v>
                </c:pt>
                <c:pt idx="2524">
                  <c:v>7307.1163894473202</c:v>
                </c:pt>
                <c:pt idx="2525">
                  <c:v>8264.1150342478995</c:v>
                </c:pt>
                <c:pt idx="2526">
                  <c:v>7868.7448095517502</c:v>
                </c:pt>
                <c:pt idx="2527">
                  <c:v>8017.7233488577403</c:v>
                </c:pt>
                <c:pt idx="2528">
                  <c:v>7574.4574338590901</c:v>
                </c:pt>
                <c:pt idx="2529">
                  <c:v>7266.3399983351901</c:v>
                </c:pt>
                <c:pt idx="2530">
                  <c:v>8260.1995509656208</c:v>
                </c:pt>
                <c:pt idx="2531">
                  <c:v>8022.63708990122</c:v>
                </c:pt>
                <c:pt idx="2532">
                  <c:v>8495.4235119838195</c:v>
                </c:pt>
                <c:pt idx="2533">
                  <c:v>8330.4748123321806</c:v>
                </c:pt>
                <c:pt idx="2534">
                  <c:v>7965.4945971410598</c:v>
                </c:pt>
                <c:pt idx="2535">
                  <c:v>8480.8147626066093</c:v>
                </c:pt>
                <c:pt idx="2536">
                  <c:v>7585.6103862241798</c:v>
                </c:pt>
                <c:pt idx="2537">
                  <c:v>7626.7317800008996</c:v>
                </c:pt>
                <c:pt idx="2538">
                  <c:v>7501.7224874301701</c:v>
                </c:pt>
                <c:pt idx="2539">
                  <c:v>7560.7793389397402</c:v>
                </c:pt>
                <c:pt idx="2540">
                  <c:v>8562.7211576886803</c:v>
                </c:pt>
                <c:pt idx="2541">
                  <c:v>7938.0785777449701</c:v>
                </c:pt>
                <c:pt idx="2542">
                  <c:v>7987.8915978202403</c:v>
                </c:pt>
                <c:pt idx="2543">
                  <c:v>7742.9283222289796</c:v>
                </c:pt>
                <c:pt idx="2544">
                  <c:v>7681.3565274645998</c:v>
                </c:pt>
                <c:pt idx="2545">
                  <c:v>8561.6878202677799</c:v>
                </c:pt>
                <c:pt idx="2546">
                  <c:v>7756.7146435825498</c:v>
                </c:pt>
                <c:pt idx="2547">
                  <c:v>7606.6103817900203</c:v>
                </c:pt>
                <c:pt idx="2548">
                  <c:v>7308.4574159689801</c:v>
                </c:pt>
                <c:pt idx="2549">
                  <c:v>7490.3171828189197</c:v>
                </c:pt>
                <c:pt idx="2550">
                  <c:v>8844.7913977469198</c:v>
                </c:pt>
                <c:pt idx="2551">
                  <c:v>8445.7315415227604</c:v>
                </c:pt>
                <c:pt idx="2552">
                  <c:v>8319.3052060073205</c:v>
                </c:pt>
                <c:pt idx="2553">
                  <c:v>7599.1541681612698</c:v>
                </c:pt>
                <c:pt idx="2554">
                  <c:v>7180.0641845740001</c:v>
                </c:pt>
                <c:pt idx="2555">
                  <c:v>8137.6846680992703</c:v>
                </c:pt>
                <c:pt idx="2556">
                  <c:v>7740.0662626205303</c:v>
                </c:pt>
                <c:pt idx="2557">
                  <c:v>7892.85873681673</c:v>
                </c:pt>
                <c:pt idx="2558">
                  <c:v>7446.8722314607403</c:v>
                </c:pt>
                <c:pt idx="2559">
                  <c:v>7139.2354937724504</c:v>
                </c:pt>
                <c:pt idx="2560">
                  <c:v>8134.3790427425902</c:v>
                </c:pt>
                <c:pt idx="2561">
                  <c:v>7894.6812943954601</c:v>
                </c:pt>
                <c:pt idx="2562">
                  <c:v>8370.8679796394899</c:v>
                </c:pt>
                <c:pt idx="2563">
                  <c:v>8202.5346522009204</c:v>
                </c:pt>
                <c:pt idx="2564">
                  <c:v>7837.6762348249504</c:v>
                </c:pt>
                <c:pt idx="2565">
                  <c:v>8354.8327611712994</c:v>
                </c:pt>
                <c:pt idx="2566">
                  <c:v>7459.1285171464797</c:v>
                </c:pt>
                <c:pt idx="2567">
                  <c:v>7505.8692085481198</c:v>
                </c:pt>
                <c:pt idx="2568">
                  <c:v>7379.3526223610297</c:v>
                </c:pt>
                <c:pt idx="2569">
                  <c:v>7439.3265750904002</c:v>
                </c:pt>
                <c:pt idx="2570">
                  <c:v>8442.8179138860796</c:v>
                </c:pt>
                <c:pt idx="2571">
                  <c:v>7816.9639412856304</c:v>
                </c:pt>
                <c:pt idx="2572">
                  <c:v>7872.01107530012</c:v>
                </c:pt>
                <c:pt idx="2573">
                  <c:v>7625.74576822789</c:v>
                </c:pt>
                <c:pt idx="2574">
                  <c:v>7565.5924031950799</c:v>
                </c:pt>
                <c:pt idx="2575">
                  <c:v>8447.9329720850401</c:v>
                </c:pt>
                <c:pt idx="2576">
                  <c:v>7642.2267481447798</c:v>
                </c:pt>
                <c:pt idx="2577">
                  <c:v>7498.2789055469702</c:v>
                </c:pt>
                <c:pt idx="2578">
                  <c:v>7200.4476650731303</c:v>
                </c:pt>
                <c:pt idx="2579">
                  <c:v>7385.6694406036304</c:v>
                </c:pt>
                <c:pt idx="2580">
                  <c:v>8743.5723805474208</c:v>
                </c:pt>
                <c:pt idx="2581">
                  <c:v>8343.9892676477994</c:v>
                </c:pt>
                <c:pt idx="2582">
                  <c:v>8222.7871898811609</c:v>
                </c:pt>
                <c:pt idx="2583">
                  <c:v>7501.6858307193897</c:v>
                </c:pt>
                <c:pt idx="2584">
                  <c:v>7085.2809339201203</c:v>
                </c:pt>
                <c:pt idx="2585">
                  <c:v>8046.7273380801998</c:v>
                </c:pt>
                <c:pt idx="2586">
                  <c:v>7649.8626316873797</c:v>
                </c:pt>
                <c:pt idx="2587">
                  <c:v>7809.4822753524204</c:v>
                </c:pt>
                <c:pt idx="2588">
                  <c:v>7363.98320451974</c:v>
                </c:pt>
                <c:pt idx="2589">
                  <c:v>7060.0436671952903</c:v>
                </c:pt>
                <c:pt idx="2590">
                  <c:v>8059.5194747032201</c:v>
                </c:pt>
                <c:pt idx="2591">
                  <c:v>7820.5155736528104</c:v>
                </c:pt>
                <c:pt idx="2592">
                  <c:v>8302.9255318146097</c:v>
                </c:pt>
                <c:pt idx="2593">
                  <c:v>8134.2101795414201</c:v>
                </c:pt>
                <c:pt idx="2594">
                  <c:v>7772.4723106706497</c:v>
                </c:pt>
                <c:pt idx="2595">
                  <c:v>8294.2837026061297</c:v>
                </c:pt>
                <c:pt idx="2596">
                  <c:v>7400.6641024330802</c:v>
                </c:pt>
                <c:pt idx="2597">
                  <c:v>7455.5841320165</c:v>
                </c:pt>
                <c:pt idx="2598">
                  <c:v>7330.2808915846999</c:v>
                </c:pt>
                <c:pt idx="2599">
                  <c:v>7393.8716611261598</c:v>
                </c:pt>
                <c:pt idx="2600">
                  <c:v>8401.4173155046301</c:v>
                </c:pt>
                <c:pt idx="2601">
                  <c:v>7776.6094753682</c:v>
                </c:pt>
                <c:pt idx="2602">
                  <c:v>7839.1112465335</c:v>
                </c:pt>
                <c:pt idx="2603">
                  <c:v>7593.9139151549098</c:v>
                </c:pt>
                <c:pt idx="2604">
                  <c:v>7537.5179842300804</c:v>
                </c:pt>
                <c:pt idx="2605">
                  <c:v>8424.0011516744707</c:v>
                </c:pt>
                <c:pt idx="2606">
                  <c:v>7619.4348586295</c:v>
                </c:pt>
                <c:pt idx="2607">
                  <c:v>7483.46420627923</c:v>
                </c:pt>
                <c:pt idx="2608">
                  <c:v>7187.9100221109802</c:v>
                </c:pt>
                <c:pt idx="2609">
                  <c:v>7378.4052081046302</c:v>
                </c:pt>
                <c:pt idx="2610">
                  <c:v>8741.4318524517403</c:v>
                </c:pt>
                <c:pt idx="2611">
                  <c:v>8342.7509630718996</c:v>
                </c:pt>
                <c:pt idx="2612">
                  <c:v>8228.1384975562705</c:v>
                </c:pt>
                <c:pt idx="2613">
                  <c:v>7507.5802612728203</c:v>
                </c:pt>
                <c:pt idx="2614">
                  <c:v>7095.3036889680998</c:v>
                </c:pt>
                <c:pt idx="2615">
                  <c:v>8061.7948002596404</c:v>
                </c:pt>
                <c:pt idx="2616">
                  <c:v>7666.62269561429</c:v>
                </c:pt>
                <c:pt idx="2617">
                  <c:v>7833.9372872089798</c:v>
                </c:pt>
                <c:pt idx="2618">
                  <c:v>7389.9128996203699</c:v>
                </c:pt>
                <c:pt idx="2619">
                  <c:v>7090.6018467370204</c:v>
                </c:pt>
                <c:pt idx="2620">
                  <c:v>8095.1118430918896</c:v>
                </c:pt>
                <c:pt idx="2621">
                  <c:v>7857.2179917108997</c:v>
                </c:pt>
                <c:pt idx="2622">
                  <c:v>8346.1902299982394</c:v>
                </c:pt>
                <c:pt idx="2623">
                  <c:v>8177.5478358708397</c:v>
                </c:pt>
                <c:pt idx="2624">
                  <c:v>7819.3292514032401</c:v>
                </c:pt>
                <c:pt idx="2625">
                  <c:v>8345.9653231333996</c:v>
                </c:pt>
                <c:pt idx="2626">
                  <c:v>7454.3123828875496</c:v>
                </c:pt>
                <c:pt idx="2627">
                  <c:v>7517.2112963924401</c:v>
                </c:pt>
                <c:pt idx="2628">
                  <c:v>7393.0312449478497</c:v>
                </c:pt>
                <c:pt idx="2629">
                  <c:v>7460.08896473409</c:v>
                </c:pt>
                <c:pt idx="2630">
                  <c:v>8471.3094107311899</c:v>
                </c:pt>
                <c:pt idx="2631">
                  <c:v>7846.8813286704499</c:v>
                </c:pt>
                <c:pt idx="2632">
                  <c:v>7916.0907827408901</c:v>
                </c:pt>
                <c:pt idx="2633">
                  <c:v>7671.3282406196204</c:v>
                </c:pt>
                <c:pt idx="2634">
                  <c:v>7618.0015677384999</c:v>
                </c:pt>
                <c:pt idx="2635">
                  <c:v>8507.7137933960003</c:v>
                </c:pt>
                <c:pt idx="2636">
                  <c:v>7703.0892376281199</c:v>
                </c:pt>
                <c:pt idx="2637">
                  <c:v>7573.8171941330602</c:v>
                </c:pt>
                <c:pt idx="2638">
                  <c:v>7279.3758180451296</c:v>
                </c:pt>
                <c:pt idx="2639">
                  <c:v>7473.9278813719102</c:v>
                </c:pt>
                <c:pt idx="2640">
                  <c:v>8840.6414069570292</c:v>
                </c:pt>
                <c:pt idx="2641">
                  <c:v>8441.1480666788593</c:v>
                </c:pt>
                <c:pt idx="2642">
                  <c:v>8331.3382364531299</c:v>
                </c:pt>
                <c:pt idx="2643">
                  <c:v>7609.6600176314196</c:v>
                </c:pt>
                <c:pt idx="2644">
                  <c:v>7199.8061593338998</c:v>
                </c:pt>
                <c:pt idx="2645">
                  <c:v>8169.4241961976204</c:v>
                </c:pt>
                <c:pt idx="2646">
                  <c:v>7773.7548797842401</c:v>
                </c:pt>
                <c:pt idx="2647">
                  <c:v>7946.5074788874899</c:v>
                </c:pt>
                <c:pt idx="2648">
                  <c:v>7501.8321953430504</c:v>
                </c:pt>
                <c:pt idx="2649">
                  <c:v>7204.9918733914301</c:v>
                </c:pt>
                <c:pt idx="2650">
                  <c:v>8212.1773378574198</c:v>
                </c:pt>
                <c:pt idx="2651">
                  <c:v>7972.77302075444</c:v>
                </c:pt>
                <c:pt idx="2652">
                  <c:v>8465.6297881854407</c:v>
                </c:pt>
                <c:pt idx="2653">
                  <c:v>8294.5262703286207</c:v>
                </c:pt>
                <c:pt idx="2654">
                  <c:v>7937.2761186172302</c:v>
                </c:pt>
                <c:pt idx="2655">
                  <c:v>8466.0010980488496</c:v>
                </c:pt>
                <c:pt idx="2656">
                  <c:v>7573.3306898492801</c:v>
                </c:pt>
                <c:pt idx="2657">
                  <c:v>7641.17716709653</c:v>
                </c:pt>
                <c:pt idx="2658">
                  <c:v>7515.2420674365803</c:v>
                </c:pt>
                <c:pt idx="2659">
                  <c:v>7582.88317714609</c:v>
                </c:pt>
                <c:pt idx="2660">
                  <c:v>8594.7239615875005</c:v>
                </c:pt>
                <c:pt idx="2661">
                  <c:v>7967.3883523121303</c:v>
                </c:pt>
                <c:pt idx="2662">
                  <c:v>8039.9872002372604</c:v>
                </c:pt>
                <c:pt idx="2663">
                  <c:v>7792.5116960763398</c:v>
                </c:pt>
                <c:pt idx="2664">
                  <c:v>7739.1196464983304</c:v>
                </c:pt>
                <c:pt idx="2665">
                  <c:v>8628.7731945371106</c:v>
                </c:pt>
                <c:pt idx="2666">
                  <c:v>7820.5852473588602</c:v>
                </c:pt>
                <c:pt idx="2667">
                  <c:v>7694.4887700851896</c:v>
                </c:pt>
                <c:pt idx="2668">
                  <c:v>7397.8207811007796</c:v>
                </c:pt>
                <c:pt idx="2669">
                  <c:v>7593.1183118743902</c:v>
                </c:pt>
                <c:pt idx="2670">
                  <c:v>8960.0711894753495</c:v>
                </c:pt>
                <c:pt idx="2671">
                  <c:v>8556.11886853738</c:v>
                </c:pt>
                <c:pt idx="2672">
                  <c:v>8447.46649719372</c:v>
                </c:pt>
                <c:pt idx="2673">
                  <c:v>7721.2270130038996</c:v>
                </c:pt>
                <c:pt idx="2674">
                  <c:v>7310.4027085898697</c:v>
                </c:pt>
                <c:pt idx="2675">
                  <c:v>8279.6364896885698</c:v>
                </c:pt>
                <c:pt idx="2676">
                  <c:v>7879.7751996406996</c:v>
                </c:pt>
                <c:pt idx="2677">
                  <c:v>8054.2867163225001</c:v>
                </c:pt>
                <c:pt idx="2678">
                  <c:v>7605.5014840547001</c:v>
                </c:pt>
                <c:pt idx="2679">
                  <c:v>7307.7395086955103</c:v>
                </c:pt>
                <c:pt idx="2680">
                  <c:v>8314.1090623934706</c:v>
                </c:pt>
                <c:pt idx="2681">
                  <c:v>8069.5369565168103</c:v>
                </c:pt>
                <c:pt idx="2682">
                  <c:v>8562.6533832035293</c:v>
                </c:pt>
                <c:pt idx="2683">
                  <c:v>8385.7025628309602</c:v>
                </c:pt>
                <c:pt idx="2684">
                  <c:v>8026.12259211948</c:v>
                </c:pt>
                <c:pt idx="2685">
                  <c:v>8553.5606959168599</c:v>
                </c:pt>
                <c:pt idx="2686">
                  <c:v>7656.3494890307102</c:v>
                </c:pt>
                <c:pt idx="2687">
                  <c:v>7725.6671209888</c:v>
                </c:pt>
                <c:pt idx="2688">
                  <c:v>7594.7525339411904</c:v>
                </c:pt>
                <c:pt idx="2689">
                  <c:v>7659.8553251551602</c:v>
                </c:pt>
                <c:pt idx="2690">
                  <c:v>8669.1341345321798</c:v>
                </c:pt>
                <c:pt idx="2691">
                  <c:v>8035.5790747232804</c:v>
                </c:pt>
                <c:pt idx="2692">
                  <c:v>8108.3203541897401</c:v>
                </c:pt>
                <c:pt idx="2693">
                  <c:v>7855.1556117935497</c:v>
                </c:pt>
                <c:pt idx="2694">
                  <c:v>7798.84381124026</c:v>
                </c:pt>
                <c:pt idx="2695">
                  <c:v>8685.5417540117996</c:v>
                </c:pt>
                <c:pt idx="2696">
                  <c:v>7870.7790859712204</c:v>
                </c:pt>
                <c:pt idx="2697">
                  <c:v>7744.9240996504504</c:v>
                </c:pt>
                <c:pt idx="2698">
                  <c:v>7443.3778066866898</c:v>
                </c:pt>
                <c:pt idx="2699">
                  <c:v>7636.90399747435</c:v>
                </c:pt>
                <c:pt idx="2700">
                  <c:v>9001.5514701777392</c:v>
                </c:pt>
                <c:pt idx="2701">
                  <c:v>8590.4965414725393</c:v>
                </c:pt>
                <c:pt idx="2702">
                  <c:v>8480.4511036159201</c:v>
                </c:pt>
                <c:pt idx="2703">
                  <c:v>7747.3984775491199</c:v>
                </c:pt>
                <c:pt idx="2704">
                  <c:v>7333.5023106680301</c:v>
                </c:pt>
                <c:pt idx="2705">
                  <c:v>8300.2355707346105</c:v>
                </c:pt>
                <c:pt idx="2706">
                  <c:v>7893.9771236193801</c:v>
                </c:pt>
                <c:pt idx="2707">
                  <c:v>8068.1437925513001</c:v>
                </c:pt>
                <c:pt idx="2708">
                  <c:v>7613.4530835264904</c:v>
                </c:pt>
                <c:pt idx="2709">
                  <c:v>7313.1358878529099</c:v>
                </c:pt>
                <c:pt idx="2710">
                  <c:v>8317.0526708383004</c:v>
                </c:pt>
                <c:pt idx="2711">
                  <c:v>8065.5967242991101</c:v>
                </c:pt>
                <c:pt idx="2712">
                  <c:v>8557.3665386075299</c:v>
                </c:pt>
                <c:pt idx="2713">
                  <c:v>8373.2800854507695</c:v>
                </c:pt>
                <c:pt idx="2714">
                  <c:v>8010.2557698163</c:v>
                </c:pt>
                <c:pt idx="2715">
                  <c:v>8535.3008320424397</c:v>
                </c:pt>
                <c:pt idx="2716">
                  <c:v>7632.3716588080097</c:v>
                </c:pt>
                <c:pt idx="2717">
                  <c:v>7702.0968648467297</c:v>
                </c:pt>
                <c:pt idx="2718">
                  <c:v>7565.4592979338804</c:v>
                </c:pt>
                <c:pt idx="2719">
                  <c:v>7627.4573497752699</c:v>
                </c:pt>
                <c:pt idx="2720">
                  <c:v>8633.6211748922306</c:v>
                </c:pt>
                <c:pt idx="2721">
                  <c:v>7993.2283692091496</c:v>
                </c:pt>
                <c:pt idx="2722">
                  <c:v>8065.6127792658399</c:v>
                </c:pt>
                <c:pt idx="2723">
                  <c:v>7806.5852461613604</c:v>
                </c:pt>
                <c:pt idx="2724">
                  <c:v>7747.3629770461002</c:v>
                </c:pt>
                <c:pt idx="2725">
                  <c:v>8631.1323747505303</c:v>
                </c:pt>
                <c:pt idx="2726">
                  <c:v>7809.7580021604499</c:v>
                </c:pt>
                <c:pt idx="2727">
                  <c:v>7684.2245051854397</c:v>
                </c:pt>
                <c:pt idx="2728">
                  <c:v>7378.2026954358098</c:v>
                </c:pt>
                <c:pt idx="2729">
                  <c:v>7570.5412138435804</c:v>
                </c:pt>
                <c:pt idx="2730">
                  <c:v>8933.4841930633193</c:v>
                </c:pt>
                <c:pt idx="2731">
                  <c:v>8515.8637144468994</c:v>
                </c:pt>
                <c:pt idx="2732">
                  <c:v>8405.0794901224399</c:v>
                </c:pt>
                <c:pt idx="2733">
                  <c:v>7666.1911638560896</c:v>
                </c:pt>
                <c:pt idx="2734">
                  <c:v>7250.3809266583703</c:v>
                </c:pt>
                <c:pt idx="2735">
                  <c:v>8215.7855600884795</c:v>
                </c:pt>
                <c:pt idx="2736">
                  <c:v>7804.2315776878504</c:v>
                </c:pt>
                <c:pt idx="2737">
                  <c:v>7979.2640073257098</c:v>
                </c:pt>
                <c:pt idx="2738">
                  <c:v>7520.1944370552801</c:v>
                </c:pt>
                <c:pt idx="2739">
                  <c:v>7219.0236261014797</c:v>
                </c:pt>
                <c:pt idx="2740">
                  <c:v>8222.1979958828906</c:v>
                </c:pt>
                <c:pt idx="2741">
                  <c:v>7965.4910701052504</c:v>
                </c:pt>
                <c:pt idx="2742">
                  <c:v>8457.6474291453505</c:v>
                </c:pt>
                <c:pt idx="2743">
                  <c:v>8268.46703969788</c:v>
                </c:pt>
                <c:pt idx="2744">
                  <c:v>7904.2096900713204</c:v>
                </c:pt>
                <c:pt idx="2745">
                  <c:v>8429.0762431009298</c:v>
                </c:pt>
                <c:pt idx="2746">
                  <c:v>7522.5571890446799</c:v>
                </c:pt>
                <c:pt idx="2747">
                  <c:v>7594.9050089368002</c:v>
                </c:pt>
                <c:pt idx="2748">
                  <c:v>7455.05302215336</c:v>
                </c:pt>
                <c:pt idx="2749">
                  <c:v>7516.6106630791901</c:v>
                </c:pt>
                <c:pt idx="2750">
                  <c:v>8522.3151186746909</c:v>
                </c:pt>
                <c:pt idx="2751">
                  <c:v>7877.6425900600298</c:v>
                </c:pt>
                <c:pt idx="2752">
                  <c:v>7952.3037241764496</c:v>
                </c:pt>
                <c:pt idx="2753">
                  <c:v>7690.3294412085197</c:v>
                </c:pt>
                <c:pt idx="2754">
                  <c:v>7631.2576751362903</c:v>
                </c:pt>
                <c:pt idx="2755">
                  <c:v>8515.1387624808394</c:v>
                </c:pt>
                <c:pt idx="2756">
                  <c:v>7690.0803969000899</c:v>
                </c:pt>
                <c:pt idx="2757">
                  <c:v>7567.8536451101199</c:v>
                </c:pt>
                <c:pt idx="2758">
                  <c:v>7260.6051952367898</c:v>
                </c:pt>
                <c:pt idx="2759">
                  <c:v>7455.1322481416701</c:v>
                </c:pt>
                <c:pt idx="2760">
                  <c:v>8819.7103240861197</c:v>
                </c:pt>
                <c:pt idx="2761">
                  <c:v>8398.7365096364992</c:v>
                </c:pt>
                <c:pt idx="2762">
                  <c:v>8290.4686949147199</c:v>
                </c:pt>
                <c:pt idx="2763">
                  <c:v>7549.2492758267399</c:v>
                </c:pt>
                <c:pt idx="2764">
                  <c:v>7135.14208099604</c:v>
                </c:pt>
                <c:pt idx="2765">
                  <c:v>8102.7815137205398</c:v>
                </c:pt>
                <c:pt idx="2766">
                  <c:v>7689.3480728799695</c:v>
                </c:pt>
                <c:pt idx="2767">
                  <c:v>7868.6838540359804</c:v>
                </c:pt>
                <c:pt idx="2768">
                  <c:v>7408.9023436546804</c:v>
                </c:pt>
                <c:pt idx="2769">
                  <c:v>7110.6394295526698</c:v>
                </c:pt>
                <c:pt idx="2770">
                  <c:v>8116.7617544247296</c:v>
                </c:pt>
                <c:pt idx="2771">
                  <c:v>7858.3279824445799</c:v>
                </c:pt>
                <c:pt idx="2772">
                  <c:v>8354.3965609345196</c:v>
                </c:pt>
                <c:pt idx="2773">
                  <c:v>8163.8588500187998</c:v>
                </c:pt>
                <c:pt idx="2774">
                  <c:v>7802.1837977878804</c:v>
                </c:pt>
                <c:pt idx="2775">
                  <c:v>8330.6004980623402</c:v>
                </c:pt>
                <c:pt idx="2776">
                  <c:v>7424.0355381869704</c:v>
                </c:pt>
                <c:pt idx="2777">
                  <c:v>7502.5290998706996</c:v>
                </c:pt>
                <c:pt idx="2778">
                  <c:v>7363.1731226010897</c:v>
                </c:pt>
                <c:pt idx="2779">
                  <c:v>7428.0575213499396</c:v>
                </c:pt>
                <c:pt idx="2780">
                  <c:v>8436.9635896958298</c:v>
                </c:pt>
                <c:pt idx="2781">
                  <c:v>7791.4694666835603</c:v>
                </c:pt>
                <c:pt idx="2782">
                  <c:v>7871.8266790544603</c:v>
                </c:pt>
                <c:pt idx="2783">
                  <c:v>7610.4951456057197</c:v>
                </c:pt>
                <c:pt idx="2784">
                  <c:v>7555.2037225520298</c:v>
                </c:pt>
                <c:pt idx="2785">
                  <c:v>8442.7031614781408</c:v>
                </c:pt>
                <c:pt idx="2786">
                  <c:v>7617.2453001965096</c:v>
                </c:pt>
                <c:pt idx="2787">
                  <c:v>7501.5491330949699</c:v>
                </c:pt>
                <c:pt idx="2788">
                  <c:v>7196.4458398151</c:v>
                </c:pt>
                <c:pt idx="2789">
                  <c:v>7396.5531579112503</c:v>
                </c:pt>
                <c:pt idx="2790">
                  <c:v>8766.0168211398905</c:v>
                </c:pt>
                <c:pt idx="2791">
                  <c:v>8344.7015777482702</c:v>
                </c:pt>
                <c:pt idx="2792">
                  <c:v>8241.8858359084006</c:v>
                </c:pt>
                <c:pt idx="2793">
                  <c:v>7501.4042173777298</c:v>
                </c:pt>
                <c:pt idx="2794">
                  <c:v>7092.0741073149402</c:v>
                </c:pt>
                <c:pt idx="2795">
                  <c:v>8064.8647353574497</c:v>
                </c:pt>
                <c:pt idx="2796">
                  <c:v>7652.2109601683997</c:v>
                </c:pt>
                <c:pt idx="2797">
                  <c:v>7838.4133439123198</c:v>
                </c:pt>
                <c:pt idx="2798">
                  <c:v>7380.59865376573</c:v>
                </c:pt>
                <c:pt idx="2799">
                  <c:v>7087.9125631022598</c:v>
                </c:pt>
                <c:pt idx="2800">
                  <c:v>8099.4802280498297</c:v>
                </c:pt>
                <c:pt idx="2801">
                  <c:v>7841.5450150779698</c:v>
                </c:pt>
                <c:pt idx="2802">
                  <c:v>8343.6400897912808</c:v>
                </c:pt>
                <c:pt idx="2803">
                  <c:v>8153.9616677576696</c:v>
                </c:pt>
                <c:pt idx="2804">
                  <c:v>7797.0655736475901</c:v>
                </c:pt>
                <c:pt idx="2805">
                  <c:v>8331.0483728638592</c:v>
                </c:pt>
                <c:pt idx="2806">
                  <c:v>7426.1699938823203</c:v>
                </c:pt>
                <c:pt idx="2807">
                  <c:v>7512.4157530824205</c:v>
                </c:pt>
                <c:pt idx="2808">
                  <c:v>7375.2489082360598</c:v>
                </c:pt>
                <c:pt idx="2809">
                  <c:v>7445.1197609148903</c:v>
                </c:pt>
                <c:pt idx="2810">
                  <c:v>8458.6959964311409</c:v>
                </c:pt>
                <c:pt idx="2811">
                  <c:v>7813.5568343053601</c:v>
                </c:pt>
                <c:pt idx="2812">
                  <c:v>7900.6528382424203</c:v>
                </c:pt>
                <c:pt idx="2813">
                  <c:v>7641.0868302864401</c:v>
                </c:pt>
                <c:pt idx="2814">
                  <c:v>7590.6597310637399</c:v>
                </c:pt>
                <c:pt idx="2815">
                  <c:v>8482.6649328747899</c:v>
                </c:pt>
                <c:pt idx="2816">
                  <c:v>7657.3957566088202</c:v>
                </c:pt>
                <c:pt idx="2817">
                  <c:v>7548.6751424457398</c:v>
                </c:pt>
                <c:pt idx="2818">
                  <c:v>7246.23274942227</c:v>
                </c:pt>
                <c:pt idx="2819">
                  <c:v>7452.3902039837303</c:v>
                </c:pt>
                <c:pt idx="2820">
                  <c:v>8827.0085051457609</c:v>
                </c:pt>
                <c:pt idx="2821">
                  <c:v>8405.3195055670803</c:v>
                </c:pt>
                <c:pt idx="2822">
                  <c:v>8307.77935436183</c:v>
                </c:pt>
                <c:pt idx="2823">
                  <c:v>7567.9300623171403</c:v>
                </c:pt>
                <c:pt idx="2824">
                  <c:v>7163.2262154295304</c:v>
                </c:pt>
                <c:pt idx="2825">
                  <c:v>8140.8157017660296</c:v>
                </c:pt>
                <c:pt idx="2826">
                  <c:v>7728.28528637623</c:v>
                </c:pt>
                <c:pt idx="2827">
                  <c:v>7920.5505842500997</c:v>
                </c:pt>
                <c:pt idx="2828">
                  <c:v>7463.9689695392999</c:v>
                </c:pt>
                <c:pt idx="2829">
                  <c:v>7176.0825706677997</c:v>
                </c:pt>
                <c:pt idx="2830">
                  <c:v>8192.1203091957796</c:v>
                </c:pt>
                <c:pt idx="2831">
                  <c:v>7933.4072949491601</c:v>
                </c:pt>
                <c:pt idx="2832">
                  <c:v>8440.1076662474097</c:v>
                </c:pt>
                <c:pt idx="2833">
                  <c:v>8249.9420587947297</c:v>
                </c:pt>
                <c:pt idx="2834">
                  <c:v>7896.4430923924701</c:v>
                </c:pt>
                <c:pt idx="2835">
                  <c:v>8434.4212425365604</c:v>
                </c:pt>
                <c:pt idx="2836">
                  <c:v>7529.3647223396101</c:v>
                </c:pt>
                <c:pt idx="2837">
                  <c:v>7621.35695644322</c:v>
                </c:pt>
                <c:pt idx="2838">
                  <c:v>7484.45140449059</c:v>
                </c:pt>
                <c:pt idx="2839">
                  <c:v>7557.3509726925404</c:v>
                </c:pt>
                <c:pt idx="2840">
                  <c:v>8573.4593719542008</c:v>
                </c:pt>
                <c:pt idx="2841">
                  <c:v>7926.2538673619301</c:v>
                </c:pt>
                <c:pt idx="2842">
                  <c:v>8017.5377885799298</c:v>
                </c:pt>
                <c:pt idx="2843">
                  <c:v>7757.2769278116803</c:v>
                </c:pt>
                <c:pt idx="2844">
                  <c:v>7709.2377323006904</c:v>
                </c:pt>
                <c:pt idx="2845">
                  <c:v>8603.1058636611797</c:v>
                </c:pt>
                <c:pt idx="2846">
                  <c:v>7775.11131790327</c:v>
                </c:pt>
                <c:pt idx="2847">
                  <c:v>7670.3325116865199</c:v>
                </c:pt>
                <c:pt idx="2848">
                  <c:v>7367.6176183161297</c:v>
                </c:pt>
                <c:pt idx="2849">
                  <c:v>7576.8877410003097</c:v>
                </c:pt>
                <c:pt idx="2850">
                  <c:v>8953.5715611289597</c:v>
                </c:pt>
                <c:pt idx="2851">
                  <c:v>8528.1652695085704</c:v>
                </c:pt>
                <c:pt idx="2852">
                  <c:v>8432.4553352541807</c:v>
                </c:pt>
                <c:pt idx="2853">
                  <c:v>7689.91214906401</c:v>
                </c:pt>
                <c:pt idx="2854">
                  <c:v>7286.5231844767704</c:v>
                </c:pt>
                <c:pt idx="2855">
                  <c:v>8265.46604010173</c:v>
                </c:pt>
                <c:pt idx="2856">
                  <c:v>7849.3745628440201</c:v>
                </c:pt>
                <c:pt idx="2857">
                  <c:v>8043.9311168164604</c:v>
                </c:pt>
                <c:pt idx="2858">
                  <c:v>7584.94653572478</c:v>
                </c:pt>
                <c:pt idx="2859">
                  <c:v>7298.2578413726796</c:v>
                </c:pt>
                <c:pt idx="2860">
                  <c:v>8315.0499635051601</c:v>
                </c:pt>
                <c:pt idx="2861">
                  <c:v>8051.62417213344</c:v>
                </c:pt>
                <c:pt idx="2862">
                  <c:v>8558.9265986591199</c:v>
                </c:pt>
                <c:pt idx="2863">
                  <c:v>8364.4269860962995</c:v>
                </c:pt>
                <c:pt idx="2864">
                  <c:v>8010.5360614111196</c:v>
                </c:pt>
                <c:pt idx="2865">
                  <c:v>8548.6313146189095</c:v>
                </c:pt>
                <c:pt idx="2866">
                  <c:v>7639.3212244049701</c:v>
                </c:pt>
                <c:pt idx="2867">
                  <c:v>7732.9346440457002</c:v>
                </c:pt>
                <c:pt idx="2868">
                  <c:v>7592.3387684429299</c:v>
                </c:pt>
                <c:pt idx="2869">
                  <c:v>7664.3922754390596</c:v>
                </c:pt>
                <c:pt idx="2870">
                  <c:v>8679.0908016960293</c:v>
                </c:pt>
                <c:pt idx="2871">
                  <c:v>8025.7032401025399</c:v>
                </c:pt>
                <c:pt idx="2872">
                  <c:v>8117.0332566033103</c:v>
                </c:pt>
                <c:pt idx="2873">
                  <c:v>7852.1337723705001</c:v>
                </c:pt>
                <c:pt idx="2874">
                  <c:v>7802.6406490344998</c:v>
                </c:pt>
                <c:pt idx="2875">
                  <c:v>8694.4872423598699</c:v>
                </c:pt>
                <c:pt idx="2876">
                  <c:v>7859.7315486595098</c:v>
                </c:pt>
                <c:pt idx="2877">
                  <c:v>7754.8522675759395</c:v>
                </c:pt>
                <c:pt idx="2878">
                  <c:v>7448.0395974400999</c:v>
                </c:pt>
                <c:pt idx="2879">
                  <c:v>7656.7195525417401</c:v>
                </c:pt>
                <c:pt idx="2880">
                  <c:v>9031.7461872591193</c:v>
                </c:pt>
                <c:pt idx="2881">
                  <c:v>8598.7728623739804</c:v>
                </c:pt>
                <c:pt idx="2882">
                  <c:v>8501.0616034484901</c:v>
                </c:pt>
                <c:pt idx="2883">
                  <c:v>7752.2349745626198</c:v>
                </c:pt>
                <c:pt idx="2884">
                  <c:v>7346.7182310101998</c:v>
                </c:pt>
                <c:pt idx="2885">
                  <c:v>8323.5744286215795</c:v>
                </c:pt>
                <c:pt idx="2886">
                  <c:v>7900.3746885288101</c:v>
                </c:pt>
                <c:pt idx="2887">
                  <c:v>8093.7118256507501</c:v>
                </c:pt>
                <c:pt idx="2888">
                  <c:v>7629.0750914041</c:v>
                </c:pt>
                <c:pt idx="2889">
                  <c:v>7340.5033882404896</c:v>
                </c:pt>
                <c:pt idx="2890">
                  <c:v>8354.9939911181991</c:v>
                </c:pt>
                <c:pt idx="2891">
                  <c:v>8083.7131566015796</c:v>
                </c:pt>
                <c:pt idx="2892">
                  <c:v>8588.5313516861006</c:v>
                </c:pt>
                <c:pt idx="2893">
                  <c:v>8386.8934888390395</c:v>
                </c:pt>
                <c:pt idx="2894">
                  <c:v>8029.9975734567697</c:v>
                </c:pt>
                <c:pt idx="2895">
                  <c:v>8565.6446855465801</c:v>
                </c:pt>
                <c:pt idx="2896">
                  <c:v>7649.4493415429197</c:v>
                </c:pt>
                <c:pt idx="2897">
                  <c:v>7742.1237837770504</c:v>
                </c:pt>
                <c:pt idx="2898">
                  <c:v>7595.5731289859596</c:v>
                </c:pt>
                <c:pt idx="2899">
                  <c:v>7664.7221732538901</c:v>
                </c:pt>
                <c:pt idx="2900">
                  <c:v>8676.0172330047808</c:v>
                </c:pt>
                <c:pt idx="2901">
                  <c:v>8014.4055843157003</c:v>
                </c:pt>
                <c:pt idx="2902">
                  <c:v>8103.82875484754</c:v>
                </c:pt>
                <c:pt idx="2903">
                  <c:v>7832.6508846211</c:v>
                </c:pt>
                <c:pt idx="2904">
                  <c:v>7780.2876446684804</c:v>
                </c:pt>
                <c:pt idx="2905">
                  <c:v>8668.77776302444</c:v>
                </c:pt>
                <c:pt idx="2906">
                  <c:v>7825.89114107142</c:v>
                </c:pt>
                <c:pt idx="2907">
                  <c:v>7719.6408673074602</c:v>
                </c:pt>
                <c:pt idx="2908">
                  <c:v>7407.7819167937996</c:v>
                </c:pt>
                <c:pt idx="2909">
                  <c:v>7615.1565191493901</c:v>
                </c:pt>
                <c:pt idx="2910">
                  <c:v>8987.9034839247197</c:v>
                </c:pt>
                <c:pt idx="2911">
                  <c:v>8546.71820080834</c:v>
                </c:pt>
                <c:pt idx="2912">
                  <c:v>8446.4721716276508</c:v>
                </c:pt>
                <c:pt idx="2913">
                  <c:v>7691.1625139625603</c:v>
                </c:pt>
                <c:pt idx="2914">
                  <c:v>7283.5624254798404</c:v>
                </c:pt>
                <c:pt idx="2915">
                  <c:v>8258.4773334097699</c:v>
                </c:pt>
                <c:pt idx="2916">
                  <c:v>7828.29734795476</c:v>
                </c:pt>
                <c:pt idx="2917">
                  <c:v>8020.6575644271798</c:v>
                </c:pt>
                <c:pt idx="2918">
                  <c:v>7550.9486128838398</c:v>
                </c:pt>
                <c:pt idx="2919">
                  <c:v>7261.3230008581704</c:v>
                </c:pt>
                <c:pt idx="2920">
                  <c:v>8274.4474014550597</c:v>
                </c:pt>
                <c:pt idx="2921">
                  <c:v>7996.2329693622696</c:v>
                </c:pt>
                <c:pt idx="2922">
                  <c:v>8499.6044841037692</c:v>
                </c:pt>
                <c:pt idx="2923">
                  <c:v>8292.2055678199504</c:v>
                </c:pt>
                <c:pt idx="2924">
                  <c:v>7933.9349447009399</c:v>
                </c:pt>
                <c:pt idx="2925">
                  <c:v>8468.8741931927707</c:v>
                </c:pt>
                <c:pt idx="2926">
                  <c:v>7547.5203676279498</c:v>
                </c:pt>
                <c:pt idx="2927">
                  <c:v>7641.0942920429598</c:v>
                </c:pt>
                <c:pt idx="2928">
                  <c:v>7490.7602430979996</c:v>
                </c:pt>
                <c:pt idx="2929">
                  <c:v>7559.4233812085004</c:v>
                </c:pt>
                <c:pt idx="2930">
                  <c:v>8569.8394997957603</c:v>
                </c:pt>
                <c:pt idx="2931">
                  <c:v>7902.5114705024098</c:v>
                </c:pt>
                <c:pt idx="2932">
                  <c:v>7992.6431202027898</c:v>
                </c:pt>
                <c:pt idx="2933">
                  <c:v>7718.1306058300797</c:v>
                </c:pt>
                <c:pt idx="2934">
                  <c:v>7666.0834220623601</c:v>
                </c:pt>
                <c:pt idx="2935">
                  <c:v>8554.5031982568398</c:v>
                </c:pt>
                <c:pt idx="2936">
                  <c:v>7706.7459353496597</c:v>
                </c:pt>
                <c:pt idx="2937">
                  <c:v>7602.4799152158903</c:v>
                </c:pt>
                <c:pt idx="2938">
                  <c:v>7289.2441140271803</c:v>
                </c:pt>
                <c:pt idx="2939">
                  <c:v>7499.2117290671604</c:v>
                </c:pt>
                <c:pt idx="2940">
                  <c:v>8873.6654768657809</c:v>
                </c:pt>
                <c:pt idx="2941">
                  <c:v>8428.2178686491006</c:v>
                </c:pt>
                <c:pt idx="2942">
                  <c:v>8329.4703955027599</c:v>
                </c:pt>
                <c:pt idx="2943">
                  <c:v>7572.0134478506197</c:v>
                </c:pt>
                <c:pt idx="2944">
                  <c:v>7166.8817011512501</c:v>
                </c:pt>
                <c:pt idx="2945">
                  <c:v>8144.4796559872102</c:v>
                </c:pt>
                <c:pt idx="2946">
                  <c:v>7711.88841160219</c:v>
                </c:pt>
                <c:pt idx="2947">
                  <c:v>7907.9037788136902</c:v>
                </c:pt>
                <c:pt idx="2948">
                  <c:v>7438.0370582613896</c:v>
                </c:pt>
                <c:pt idx="2949">
                  <c:v>7152.4695151951</c:v>
                </c:pt>
                <c:pt idx="2950">
                  <c:v>8169.39420202766</c:v>
                </c:pt>
                <c:pt idx="2951">
                  <c:v>7889.3375343377902</c:v>
                </c:pt>
                <c:pt idx="2952">
                  <c:v>8396.3953056836399</c:v>
                </c:pt>
                <c:pt idx="2953">
                  <c:v>8188.6298121466098</c:v>
                </c:pt>
                <c:pt idx="2954">
                  <c:v>7834.5575191493699</c:v>
                </c:pt>
                <c:pt idx="2955">
                  <c:v>8374.3975860486298</c:v>
                </c:pt>
                <c:pt idx="2956">
                  <c:v>7453.3968363295799</c:v>
                </c:pt>
                <c:pt idx="2957">
                  <c:v>7553.3968342604803</c:v>
                </c:pt>
                <c:pt idx="2958">
                  <c:v>7405.0388979135496</c:v>
                </c:pt>
                <c:pt idx="2959">
                  <c:v>7479.1266577441402</c:v>
                </c:pt>
                <c:pt idx="2960">
                  <c:v>8494.5847166197891</c:v>
                </c:pt>
                <c:pt idx="2961">
                  <c:v>7827.3398706481103</c:v>
                </c:pt>
                <c:pt idx="2962">
                  <c:v>7923.9699889123503</c:v>
                </c:pt>
                <c:pt idx="2963">
                  <c:v>7652.1210025970304</c:v>
                </c:pt>
                <c:pt idx="2964">
                  <c:v>7606.5144811255605</c:v>
                </c:pt>
                <c:pt idx="2965">
                  <c:v>8500.9734853022892</c:v>
                </c:pt>
                <c:pt idx="2966">
                  <c:v>7654.3059199684503</c:v>
                </c:pt>
                <c:pt idx="2967">
                  <c:v>7557.9438179015297</c:v>
                </c:pt>
                <c:pt idx="2968">
                  <c:v>7249.4267617286896</c:v>
                </c:pt>
                <c:pt idx="2969">
                  <c:v>7468.1783868712801</c:v>
                </c:pt>
                <c:pt idx="2970">
                  <c:v>8850.4860382955194</c:v>
                </c:pt>
                <c:pt idx="2971">
                  <c:v>8406.7466445139908</c:v>
                </c:pt>
                <c:pt idx="2972">
                  <c:v>8315.4004929079492</c:v>
                </c:pt>
                <c:pt idx="2973">
                  <c:v>7561.8478533461503</c:v>
                </c:pt>
                <c:pt idx="2974">
                  <c:v>7165.3036911975996</c:v>
                </c:pt>
                <c:pt idx="2975">
                  <c:v>8151.6304964807396</c:v>
                </c:pt>
                <c:pt idx="2976">
                  <c:v>7722.4652346038301</c:v>
                </c:pt>
                <c:pt idx="2977">
                  <c:v>7927.8717901605596</c:v>
                </c:pt>
                <c:pt idx="2978">
                  <c:v>7463.6999124051399</c:v>
                </c:pt>
                <c:pt idx="2979">
                  <c:v>7188.0807030710102</c:v>
                </c:pt>
                <c:pt idx="2980">
                  <c:v>8214.5935172244299</c:v>
                </c:pt>
                <c:pt idx="2981">
                  <c:v>7938.2440182044702</c:v>
                </c:pt>
                <c:pt idx="2982">
                  <c:v>8454.4053294576006</c:v>
                </c:pt>
                <c:pt idx="2983">
                  <c:v>8251.7775239220791</c:v>
                </c:pt>
                <c:pt idx="2984">
                  <c:v>7907.41845653775</c:v>
                </c:pt>
                <c:pt idx="2985">
                  <c:v>8457.5456723748594</c:v>
                </c:pt>
                <c:pt idx="2986">
                  <c:v>7542.0174243257297</c:v>
                </c:pt>
                <c:pt idx="2987">
                  <c:v>7653.3985446669403</c:v>
                </c:pt>
                <c:pt idx="2988">
                  <c:v>7512.0251306103401</c:v>
                </c:pt>
                <c:pt idx="2989">
                  <c:v>7596.5247736094898</c:v>
                </c:pt>
                <c:pt idx="2990">
                  <c:v>8621.8547697998893</c:v>
                </c:pt>
                <c:pt idx="2991">
                  <c:v>7959.2294389622302</c:v>
                </c:pt>
                <c:pt idx="2992">
                  <c:v>8066.7035863084802</c:v>
                </c:pt>
                <c:pt idx="2993">
                  <c:v>7801.8912710552204</c:v>
                </c:pt>
                <c:pt idx="2994">
                  <c:v>7767.05255654966</c:v>
                </c:pt>
                <c:pt idx="2995">
                  <c:v>8671.6958717877005</c:v>
                </c:pt>
                <c:pt idx="2996">
                  <c:v>7829.9429686789399</c:v>
                </c:pt>
                <c:pt idx="2997">
                  <c:v>7745.0901460322702</c:v>
                </c:pt>
                <c:pt idx="2998">
                  <c:v>7444.8955558651096</c:v>
                </c:pt>
                <c:pt idx="2999">
                  <c:v>7675.9617101623799</c:v>
                </c:pt>
                <c:pt idx="3000">
                  <c:v>9069.44757942869</c:v>
                </c:pt>
                <c:pt idx="3001">
                  <c:v>8630.3988216090602</c:v>
                </c:pt>
                <c:pt idx="3002">
                  <c:v>8549.1960926958109</c:v>
                </c:pt>
                <c:pt idx="3003">
                  <c:v>7802.2682576955704</c:v>
                </c:pt>
                <c:pt idx="3004">
                  <c:v>7416.9391333828598</c:v>
                </c:pt>
                <c:pt idx="3005">
                  <c:v>8414.3952385049906</c:v>
                </c:pt>
                <c:pt idx="3006">
                  <c:v>7990.69215777728</c:v>
                </c:pt>
                <c:pt idx="3007">
                  <c:v>8207.2627687516797</c:v>
                </c:pt>
                <c:pt idx="3008">
                  <c:v>7750.5158990296704</c:v>
                </c:pt>
                <c:pt idx="3009">
                  <c:v>7486.4640846729699</c:v>
                </c:pt>
                <c:pt idx="3010">
                  <c:v>8523.9408573575402</c:v>
                </c:pt>
                <c:pt idx="3011">
                  <c:v>8252.2938188907992</c:v>
                </c:pt>
                <c:pt idx="3012">
                  <c:v>8778.2740514804009</c:v>
                </c:pt>
                <c:pt idx="3013">
                  <c:v>8581.44204955647</c:v>
                </c:pt>
                <c:pt idx="3014">
                  <c:v>8247.3319377416192</c:v>
                </c:pt>
                <c:pt idx="3015">
                  <c:v>8808.0291740674493</c:v>
                </c:pt>
                <c:pt idx="3016">
                  <c:v>7897.8645824752102</c:v>
                </c:pt>
                <c:pt idx="3017">
                  <c:v>8020.2238112096102</c:v>
                </c:pt>
                <c:pt idx="3018">
                  <c:v>7885.3596621812603</c:v>
                </c:pt>
                <c:pt idx="3019">
                  <c:v>7979.6610740027299</c:v>
                </c:pt>
                <c:pt idx="3020">
                  <c:v>9013.9913536938893</c:v>
                </c:pt>
                <c:pt idx="3021">
                  <c:v>8354.7161298507799</c:v>
                </c:pt>
                <c:pt idx="3022">
                  <c:v>8471.4656825062902</c:v>
                </c:pt>
                <c:pt idx="3023">
                  <c:v>8212.0453000958005</c:v>
                </c:pt>
                <c:pt idx="3024">
                  <c:v>8186.1924322442101</c:v>
                </c:pt>
                <c:pt idx="3025">
                  <c:v>9098.9748757773305</c:v>
                </c:pt>
                <c:pt idx="3026">
                  <c:v>8259.69098250143</c:v>
                </c:pt>
                <c:pt idx="3027">
                  <c:v>8183.5980194443</c:v>
                </c:pt>
                <c:pt idx="3028">
                  <c:v>7888.8958920880896</c:v>
                </c:pt>
                <c:pt idx="3029">
                  <c:v>8129.3073896359601</c:v>
                </c:pt>
                <c:pt idx="3030">
                  <c:v>9530.7407057854998</c:v>
                </c:pt>
                <c:pt idx="3031">
                  <c:v>9092.7558783958702</c:v>
                </c:pt>
                <c:pt idx="3032">
                  <c:v>9017.7721315257404</c:v>
                </c:pt>
                <c:pt idx="3033">
                  <c:v>8273.4712244280308</c:v>
                </c:pt>
                <c:pt idx="3034">
                  <c:v>7895.2277188507696</c:v>
                </c:pt>
                <c:pt idx="3035">
                  <c:v>8899.4292191116001</c:v>
                </c:pt>
                <c:pt idx="3036">
                  <c:v>8476.4144335231795</c:v>
                </c:pt>
                <c:pt idx="3037">
                  <c:v>8699.0831106710903</c:v>
                </c:pt>
                <c:pt idx="3038">
                  <c:v>8244.6296282675794</c:v>
                </c:pt>
                <c:pt idx="3039">
                  <c:v>7986.8931518215604</c:v>
                </c:pt>
                <c:pt idx="3040">
                  <c:v>9029.8405866878602</c:v>
                </c:pt>
                <c:pt idx="3041">
                  <c:v>8757.0262066657597</c:v>
                </c:pt>
                <c:pt idx="3042">
                  <c:v>9286.6768414121798</c:v>
                </c:pt>
                <c:pt idx="3043">
                  <c:v>9089.4420142892996</c:v>
                </c:pt>
                <c:pt idx="3044">
                  <c:v>8759.2807222675292</c:v>
                </c:pt>
                <c:pt idx="3045">
                  <c:v>9324.02735583717</c:v>
                </c:pt>
                <c:pt idx="3046">
                  <c:v>8412.3486572876609</c:v>
                </c:pt>
                <c:pt idx="3047">
                  <c:v>8538.5458784289094</c:v>
                </c:pt>
                <c:pt idx="3048">
                  <c:v>8403.0164174378697</c:v>
                </c:pt>
                <c:pt idx="3049">
                  <c:v>8499.8616732869905</c:v>
                </c:pt>
                <c:pt idx="3050">
                  <c:v>9535.7358138022701</c:v>
                </c:pt>
                <c:pt idx="3051">
                  <c:v>8872.0217910433694</c:v>
                </c:pt>
                <c:pt idx="3052">
                  <c:v>8990.0210722463398</c:v>
                </c:pt>
                <c:pt idx="3053">
                  <c:v>8727.9590985605391</c:v>
                </c:pt>
                <c:pt idx="3054">
                  <c:v>8703.0031869908598</c:v>
                </c:pt>
                <c:pt idx="3055">
                  <c:v>9615.6659373081602</c:v>
                </c:pt>
                <c:pt idx="3056">
                  <c:v>8770.2871751286202</c:v>
                </c:pt>
                <c:pt idx="3057">
                  <c:v>8694.1788146853196</c:v>
                </c:pt>
                <c:pt idx="3058">
                  <c:v>8396.2112464063393</c:v>
                </c:pt>
                <c:pt idx="3059">
                  <c:v>8637.1822564866798</c:v>
                </c:pt>
                <c:pt idx="3060">
                  <c:v>10037.6380675622</c:v>
                </c:pt>
                <c:pt idx="3061">
                  <c:v>9591.5206293854808</c:v>
                </c:pt>
                <c:pt idx="3062">
                  <c:v>9513.3825786595607</c:v>
                </c:pt>
                <c:pt idx="3063">
                  <c:v>8762.3879995007592</c:v>
                </c:pt>
                <c:pt idx="3064">
                  <c:v>8381.9169966399604</c:v>
                </c:pt>
                <c:pt idx="3065">
                  <c:v>9383.4461541768305</c:v>
                </c:pt>
                <c:pt idx="3066">
                  <c:v>8951.4633151223497</c:v>
                </c:pt>
                <c:pt idx="3067">
                  <c:v>9170.4291664569992</c:v>
                </c:pt>
                <c:pt idx="3068">
                  <c:v>8708.5547074572205</c:v>
                </c:pt>
                <c:pt idx="3069">
                  <c:v>8447.4633042924997</c:v>
                </c:pt>
                <c:pt idx="3070">
                  <c:v>9486.14478281435</c:v>
                </c:pt>
                <c:pt idx="3071">
                  <c:v>9202.2258314249793</c:v>
                </c:pt>
                <c:pt idx="3072">
                  <c:v>9725.5024200445205</c:v>
                </c:pt>
                <c:pt idx="3073">
                  <c:v>9517.9456435855209</c:v>
                </c:pt>
                <c:pt idx="3074">
                  <c:v>9181.8996904340493</c:v>
                </c:pt>
                <c:pt idx="3075">
                  <c:v>9740.8386408954702</c:v>
                </c:pt>
                <c:pt idx="3076">
                  <c:v>8817.6289011208792</c:v>
                </c:pt>
                <c:pt idx="3077">
                  <c:v>8937.5770312067398</c:v>
                </c:pt>
                <c:pt idx="3078">
                  <c:v>8791.4560929313193</c:v>
                </c:pt>
                <c:pt idx="3079">
                  <c:v>8881.0420211179007</c:v>
                </c:pt>
                <c:pt idx="3080">
                  <c:v>9908.6737208640807</c:v>
                </c:pt>
                <c:pt idx="3081">
                  <c:v>9230.6171637575608</c:v>
                </c:pt>
                <c:pt idx="3082">
                  <c:v>9339.9348375371592</c:v>
                </c:pt>
                <c:pt idx="3083">
                  <c:v>9065.5035690221994</c:v>
                </c:pt>
                <c:pt idx="3084">
                  <c:v>9031.8831324574694</c:v>
                </c:pt>
                <c:pt idx="3085">
                  <c:v>9934.9245908738594</c:v>
                </c:pt>
                <c:pt idx="3086">
                  <c:v>9073.8730000304204</c:v>
                </c:pt>
                <c:pt idx="3087">
                  <c:v>8988.1818476170902</c:v>
                </c:pt>
                <c:pt idx="3088">
                  <c:v>8677.6221091043499</c:v>
                </c:pt>
                <c:pt idx="3089">
                  <c:v>8910.0304712202596</c:v>
                </c:pt>
                <c:pt idx="3090">
                  <c:v>10300.4873475409</c:v>
                </c:pt>
                <c:pt idx="3091">
                  <c:v>9837.1821501103095</c:v>
                </c:pt>
                <c:pt idx="3092">
                  <c:v>9746.8880807955793</c:v>
                </c:pt>
                <c:pt idx="3093">
                  <c:v>8980.4813383406308</c:v>
                </c:pt>
                <c:pt idx="3094">
                  <c:v>8589.3105573789198</c:v>
                </c:pt>
                <c:pt idx="3095">
                  <c:v>9579.8356180923292</c:v>
                </c:pt>
                <c:pt idx="3096">
                  <c:v>9130.5566096601397</c:v>
                </c:pt>
                <c:pt idx="3097">
                  <c:v>9337.5805529912795</c:v>
                </c:pt>
                <c:pt idx="3098">
                  <c:v>8860.3654605294996</c:v>
                </c:pt>
                <c:pt idx="3099">
                  <c:v>8588.2836398037307</c:v>
                </c:pt>
                <c:pt idx="3100">
                  <c:v>9615.2428466371202</c:v>
                </c:pt>
                <c:pt idx="3101">
                  <c:v>9312.8040799177998</c:v>
                </c:pt>
                <c:pt idx="3102">
                  <c:v>9822.4161583305395</c:v>
                </c:pt>
                <c:pt idx="3103">
                  <c:v>9597.6025382435091</c:v>
                </c:pt>
                <c:pt idx="3104">
                  <c:v>9249.0590383642502</c:v>
                </c:pt>
                <c:pt idx="3105">
                  <c:v>9795.7946684755698</c:v>
                </c:pt>
                <c:pt idx="3106">
                  <c:v>8854.7344424610001</c:v>
                </c:pt>
                <c:pt idx="3107">
                  <c:v>8962.2692421806296</c:v>
                </c:pt>
                <c:pt idx="3108">
                  <c:v>8799.7760492195393</c:v>
                </c:pt>
                <c:pt idx="3109">
                  <c:v>8876.6724966501406</c:v>
                </c:pt>
                <c:pt idx="3110">
                  <c:v>9890.8796184789899</c:v>
                </c:pt>
                <c:pt idx="3111">
                  <c:v>9193.4063539068193</c:v>
                </c:pt>
                <c:pt idx="3112">
                  <c:v>9289.1543529040991</c:v>
                </c:pt>
                <c:pt idx="3113">
                  <c:v>8997.8792019265202</c:v>
                </c:pt>
                <c:pt idx="3114">
                  <c:v>8951.4997955429008</c:v>
                </c:pt>
                <c:pt idx="3115">
                  <c:v>9841.10189838933</c:v>
                </c:pt>
                <c:pt idx="3116">
                  <c:v>8960.6928972589103</c:v>
                </c:pt>
                <c:pt idx="3117">
                  <c:v>8861.9421324003197</c:v>
                </c:pt>
                <c:pt idx="3118">
                  <c:v>8535.7464059712001</c:v>
                </c:pt>
                <c:pt idx="3119">
                  <c:v>8756.9483207338999</c:v>
                </c:pt>
                <c:pt idx="3120">
                  <c:v>10135.0603409999</c:v>
                </c:pt>
                <c:pt idx="3121">
                  <c:v>9652.3773885928804</c:v>
                </c:pt>
                <c:pt idx="3122">
                  <c:v>9547.9668402639109</c:v>
                </c:pt>
                <c:pt idx="3123">
                  <c:v>8764.6409986116905</c:v>
                </c:pt>
                <c:pt idx="3124">
                  <c:v>8361.6822222338305</c:v>
                </c:pt>
                <c:pt idx="3125">
                  <c:v>9340.4288824752402</c:v>
                </c:pt>
                <c:pt idx="3126">
                  <c:v>8873.2481482171406</c:v>
                </c:pt>
                <c:pt idx="3127">
                  <c:v>9067.9644173883898</c:v>
                </c:pt>
                <c:pt idx="3128">
                  <c:v>8575.5064613575305</c:v>
                </c:pt>
                <c:pt idx="3129">
                  <c:v>8292.9616733290895</c:v>
                </c:pt>
                <c:pt idx="3130">
                  <c:v>9309.0509086557795</c:v>
                </c:pt>
                <c:pt idx="3131">
                  <c:v>8989.1224156429998</c:v>
                </c:pt>
                <c:pt idx="3132">
                  <c:v>9486.3464998511809</c:v>
                </c:pt>
                <c:pt idx="3133">
                  <c:v>9246.0223677019603</c:v>
                </c:pt>
                <c:pt idx="3134">
                  <c:v>8887.1646000515902</c:v>
                </c:pt>
                <c:pt idx="3135">
                  <c:v>9424.2119181230591</c:v>
                </c:pt>
                <c:pt idx="3136">
                  <c:v>8467.9973646486997</c:v>
                </c:pt>
                <c:pt idx="3137">
                  <c:v>8566.0594936688103</c:v>
                </c:pt>
                <c:pt idx="3138">
                  <c:v>8390.5994390489705</c:v>
                </c:pt>
                <c:pt idx="3139">
                  <c:v>8458.6438104743702</c:v>
                </c:pt>
                <c:pt idx="3140">
                  <c:v>9463.5922160274695</c:v>
                </c:pt>
                <c:pt idx="3141">
                  <c:v>8751.0465444854308</c:v>
                </c:pt>
                <c:pt idx="3142">
                  <c:v>8837.8096131444308</c:v>
                </c:pt>
                <c:pt idx="3143">
                  <c:v>8534.7346169733901</c:v>
                </c:pt>
                <c:pt idx="3144">
                  <c:v>8481.0659010028903</c:v>
                </c:pt>
                <c:pt idx="3145">
                  <c:v>9363.0188713306907</c:v>
                </c:pt>
                <c:pt idx="3146">
                  <c:v>8469.2100807950901</c:v>
                </c:pt>
                <c:pt idx="3147">
                  <c:v>8363.5825383045394</c:v>
                </c:pt>
                <c:pt idx="3148">
                  <c:v>8028.37523665969</c:v>
                </c:pt>
                <c:pt idx="3149">
                  <c:v>8245.4030786302501</c:v>
                </c:pt>
                <c:pt idx="3150">
                  <c:v>9618.5069406904095</c:v>
                </c:pt>
                <c:pt idx="3151">
                  <c:v>9123.9348892584094</c:v>
                </c:pt>
                <c:pt idx="3152">
                  <c:v>9013.1054464442896</c:v>
                </c:pt>
                <c:pt idx="3153">
                  <c:v>8220.9819226174495</c:v>
                </c:pt>
                <c:pt idx="3154">
                  <c:v>7814.7448054864899</c:v>
                </c:pt>
                <c:pt idx="3155">
                  <c:v>8790.5045977111895</c:v>
                </c:pt>
                <c:pt idx="3156">
                  <c:v>8314.3399733015594</c:v>
                </c:pt>
                <c:pt idx="3157">
                  <c:v>8505.8470968695092</c:v>
                </c:pt>
                <c:pt idx="3158">
                  <c:v>8007.6401210937202</c:v>
                </c:pt>
                <c:pt idx="3159">
                  <c:v>7724.4868940065899</c:v>
                </c:pt>
                <c:pt idx="3160">
                  <c:v>8739.8150952778906</c:v>
                </c:pt>
                <c:pt idx="3161">
                  <c:v>8412.6029172038307</c:v>
                </c:pt>
                <c:pt idx="3162">
                  <c:v>8907.7942742666291</c:v>
                </c:pt>
                <c:pt idx="3163">
                  <c:v>8662.6784965226998</c:v>
                </c:pt>
                <c:pt idx="3164">
                  <c:v>8304.5554431171295</c:v>
                </c:pt>
                <c:pt idx="3165">
                  <c:v>8843.1871445485103</c:v>
                </c:pt>
                <c:pt idx="3166">
                  <c:v>7883.1541720285304</c:v>
                </c:pt>
                <c:pt idx="3167">
                  <c:v>7983.1898911532098</c:v>
                </c:pt>
                <c:pt idx="3168">
                  <c:v>7806.5310855956805</c:v>
                </c:pt>
                <c:pt idx="3169">
                  <c:v>7877.7803325814302</c:v>
                </c:pt>
                <c:pt idx="3170">
                  <c:v>8885.7114961242496</c:v>
                </c:pt>
                <c:pt idx="3171">
                  <c:v>8170.3599478646902</c:v>
                </c:pt>
                <c:pt idx="3172">
                  <c:v>8260.4759141798895</c:v>
                </c:pt>
                <c:pt idx="3173">
                  <c:v>7958.22073346874</c:v>
                </c:pt>
                <c:pt idx="3174">
                  <c:v>7910.13071634266</c:v>
                </c:pt>
                <c:pt idx="3175">
                  <c:v>8797.4456566005392</c:v>
                </c:pt>
                <c:pt idx="3176">
                  <c:v>7903.2292841996896</c:v>
                </c:pt>
                <c:pt idx="3177">
                  <c:v>7803.7409288181998</c:v>
                </c:pt>
                <c:pt idx="3178">
                  <c:v>7472.7703941567497</c:v>
                </c:pt>
                <c:pt idx="3179">
                  <c:v>7699.0720711079402</c:v>
                </c:pt>
                <c:pt idx="3180">
                  <c:v>9080.7121307353991</c:v>
                </c:pt>
                <c:pt idx="3181">
                  <c:v>8587.7313611485297</c:v>
                </c:pt>
                <c:pt idx="3182">
                  <c:v>8483.9419705791006</c:v>
                </c:pt>
                <c:pt idx="3183">
                  <c:v>7696.6661334867504</c:v>
                </c:pt>
                <c:pt idx="3184">
                  <c:v>7300.9484134209397</c:v>
                </c:pt>
                <c:pt idx="3185">
                  <c:v>8287.5664364673794</c:v>
                </c:pt>
                <c:pt idx="3186">
                  <c:v>7816.1476363847896</c:v>
                </c:pt>
                <c:pt idx="3187">
                  <c:v>8018.1007660838504</c:v>
                </c:pt>
                <c:pt idx="3188">
                  <c:v>7527.9337616228904</c:v>
                </c:pt>
                <c:pt idx="3189">
                  <c:v>7258.0627028934296</c:v>
                </c:pt>
                <c:pt idx="3190">
                  <c:v>8286.5181221738403</c:v>
                </c:pt>
                <c:pt idx="3191">
                  <c:v>7965.74467586841</c:v>
                </c:pt>
                <c:pt idx="3192">
                  <c:v>8472.4994010660994</c:v>
                </c:pt>
                <c:pt idx="3193">
                  <c:v>8236.2708212554608</c:v>
                </c:pt>
                <c:pt idx="3194">
                  <c:v>7892.6139491738104</c:v>
                </c:pt>
                <c:pt idx="3195">
                  <c:v>8446.5110637090602</c:v>
                </c:pt>
                <c:pt idx="3196">
                  <c:v>7496.1246772649201</c:v>
                </c:pt>
                <c:pt idx="3197">
                  <c:v>7611.4185540995804</c:v>
                </c:pt>
                <c:pt idx="3198">
                  <c:v>7446.87233493234</c:v>
                </c:pt>
                <c:pt idx="3199">
                  <c:v>7534.6359565893899</c:v>
                </c:pt>
                <c:pt idx="3200">
                  <c:v>8558.7576786606496</c:v>
                </c:pt>
                <c:pt idx="3201">
                  <c:v>7853.5429547804897</c:v>
                </c:pt>
                <c:pt idx="3202">
                  <c:v>7959.7252208107802</c:v>
                </c:pt>
                <c:pt idx="3203">
                  <c:v>7670.9812667684701</c:v>
                </c:pt>
                <c:pt idx="3204">
                  <c:v>7641.1113772686804</c:v>
                </c:pt>
                <c:pt idx="3205">
                  <c:v>8546.2801063892402</c:v>
                </c:pt>
                <c:pt idx="3206">
                  <c:v>7663.83364313116</c:v>
                </c:pt>
                <c:pt idx="3207">
                  <c:v>7582.3810087428101</c:v>
                </c:pt>
                <c:pt idx="3208">
                  <c:v>7267.4693189707896</c:v>
                </c:pt>
                <c:pt idx="3209">
                  <c:v>7514.7662653787602</c:v>
                </c:pt>
                <c:pt idx="3210">
                  <c:v>8916.46702534426</c:v>
                </c:pt>
                <c:pt idx="3211">
                  <c:v>8436.2431902370608</c:v>
                </c:pt>
                <c:pt idx="3212">
                  <c:v>8350.3350936571605</c:v>
                </c:pt>
                <c:pt idx="3213">
                  <c:v>7578.6306273463797</c:v>
                </c:pt>
                <c:pt idx="3214">
                  <c:v>7204.0121317552403</c:v>
                </c:pt>
                <c:pt idx="3215">
                  <c:v>8211.8273755112696</c:v>
                </c:pt>
                <c:pt idx="3216">
                  <c:v>7755.0895419467897</c:v>
                </c:pt>
                <c:pt idx="3217">
                  <c:v>7977.0538741133396</c:v>
                </c:pt>
                <c:pt idx="3218">
                  <c:v>7504.3306103873201</c:v>
                </c:pt>
                <c:pt idx="3219">
                  <c:v>7256.9607236771599</c:v>
                </c:pt>
                <c:pt idx="3220">
                  <c:v>8307.4828421626808</c:v>
                </c:pt>
                <c:pt idx="3221">
                  <c:v>8001.6455499166404</c:v>
                </c:pt>
                <c:pt idx="3222">
                  <c:v>8528.0527471886398</c:v>
                </c:pt>
                <c:pt idx="3223">
                  <c:v>8308.6024125029198</c:v>
                </c:pt>
                <c:pt idx="3224">
                  <c:v>7987.0845509926903</c:v>
                </c:pt>
                <c:pt idx="3225">
                  <c:v>8563.6089818067194</c:v>
                </c:pt>
                <c:pt idx="3226">
                  <c:v>7629.7566769322402</c:v>
                </c:pt>
                <c:pt idx="3227">
                  <c:v>7766.7527182628601</c:v>
                </c:pt>
                <c:pt idx="3228">
                  <c:v>7620.5290358679504</c:v>
                </c:pt>
                <c:pt idx="3229">
                  <c:v>7730.7653127208296</c:v>
                </c:pt>
                <c:pt idx="3230">
                  <c:v>8776.69577319581</c:v>
                </c:pt>
                <c:pt idx="3231">
                  <c:v>8086.7357452905399</c:v>
                </c:pt>
                <c:pt idx="3232">
                  <c:v>8213.63402636725</c:v>
                </c:pt>
                <c:pt idx="3233">
                  <c:v>7942.7933345668898</c:v>
                </c:pt>
                <c:pt idx="3234">
                  <c:v>7935.26187257127</c:v>
                </c:pt>
                <c:pt idx="3235">
                  <c:v>8862.0417460347107</c:v>
                </c:pt>
                <c:pt idx="3236">
                  <c:v>7994.6010784520404</c:v>
                </c:pt>
                <c:pt idx="3237">
                  <c:v>7933.9292349387497</c:v>
                </c:pt>
                <c:pt idx="3238">
                  <c:v>7637.54116154035</c:v>
                </c:pt>
                <c:pt idx="3239">
                  <c:v>7908.0044409338498</c:v>
                </c:pt>
                <c:pt idx="3240">
                  <c:v>9331.5602737054796</c:v>
                </c:pt>
                <c:pt idx="3241">
                  <c:v>8865.3542222824108</c:v>
                </c:pt>
                <c:pt idx="3242">
                  <c:v>8798.0872807599208</c:v>
                </c:pt>
                <c:pt idx="3243">
                  <c:v>8042.4246516651901</c:v>
                </c:pt>
                <c:pt idx="3244">
                  <c:v>7689.0736395664298</c:v>
                </c:pt>
                <c:pt idx="3245">
                  <c:v>8717.8692297425605</c:v>
                </c:pt>
                <c:pt idx="3246">
                  <c:v>8275.0531910399004</c:v>
                </c:pt>
                <c:pt idx="3247">
                  <c:v>8515.7599423858592</c:v>
                </c:pt>
                <c:pt idx="3248">
                  <c:v>8058.9158842590996</c:v>
                </c:pt>
                <c:pt idx="3249">
                  <c:v>7832.1776132522</c:v>
                </c:pt>
                <c:pt idx="3250">
                  <c:v>8902.5117687975398</c:v>
                </c:pt>
                <c:pt idx="3251">
                  <c:v>8608.8147887502291</c:v>
                </c:pt>
                <c:pt idx="3252">
                  <c:v>9151.5704950790205</c:v>
                </c:pt>
                <c:pt idx="3253">
                  <c:v>8945.3023626497197</c:v>
                </c:pt>
                <c:pt idx="3254">
                  <c:v>8642.0297160165101</c:v>
                </c:pt>
                <c:pt idx="3255">
                  <c:v>9236.9123335161003</c:v>
                </c:pt>
                <c:pt idx="3256">
                  <c:v>8314.7930887636994</c:v>
                </c:pt>
                <c:pt idx="3257">
                  <c:v>8468.1890040462204</c:v>
                </c:pt>
                <c:pt idx="3258">
                  <c:v>8334.6998040632006</c:v>
                </c:pt>
                <c:pt idx="3259">
                  <c:v>8461.5320617053803</c:v>
                </c:pt>
                <c:pt idx="3260">
                  <c:v>9523.0329581860005</c:v>
                </c:pt>
                <c:pt idx="3261">
                  <c:v>8841.5747029018403</c:v>
                </c:pt>
                <c:pt idx="3262">
                  <c:v>8981.9535186732792</c:v>
                </c:pt>
                <c:pt idx="3263">
                  <c:v>8721.5147153195303</c:v>
                </c:pt>
                <c:pt idx="3264">
                  <c:v>8728.5532081787096</c:v>
                </c:pt>
                <c:pt idx="3265">
                  <c:v>9668.83699405673</c:v>
                </c:pt>
                <c:pt idx="3266">
                  <c:v>8807.8029455179894</c:v>
                </c:pt>
                <c:pt idx="3267">
                  <c:v>8758.85137825946</c:v>
                </c:pt>
                <c:pt idx="3268">
                  <c:v>8471.6817211525995</c:v>
                </c:pt>
                <c:pt idx="3269">
                  <c:v>8755.7628145495291</c:v>
                </c:pt>
                <c:pt idx="3270">
                  <c:v>10191.3144048865</c:v>
                </c:pt>
                <c:pt idx="3271">
                  <c:v>9728.8064878255209</c:v>
                </c:pt>
                <c:pt idx="3272">
                  <c:v>9669.4330766367893</c:v>
                </c:pt>
                <c:pt idx="3273">
                  <c:v>8918.8541800500607</c:v>
                </c:pt>
                <c:pt idx="3274">
                  <c:v>8575.6037715030707</c:v>
                </c:pt>
                <c:pt idx="3275">
                  <c:v>9613.9364073603392</c:v>
                </c:pt>
                <c:pt idx="3276">
                  <c:v>9173.1723523951296</c:v>
                </c:pt>
                <c:pt idx="3277">
                  <c:v>9420.3574150031909</c:v>
                </c:pt>
                <c:pt idx="3278">
                  <c:v>8966.9535300267198</c:v>
                </c:pt>
                <c:pt idx="3279">
                  <c:v>8748.2377519623897</c:v>
                </c:pt>
                <c:pt idx="3280">
                  <c:v>9825.5395426144405</c:v>
                </c:pt>
                <c:pt idx="3281">
                  <c:v>9530.7538085064207</c:v>
                </c:pt>
                <c:pt idx="3282">
                  <c:v>10076.276411908701</c:v>
                </c:pt>
                <c:pt idx="3283">
                  <c:v>9869.4773125780703</c:v>
                </c:pt>
                <c:pt idx="3284">
                  <c:v>9570.61299656138</c:v>
                </c:pt>
                <c:pt idx="3285">
                  <c:v>10169.8299635976</c:v>
                </c:pt>
                <c:pt idx="3286">
                  <c:v>9245.0825770582705</c:v>
                </c:pt>
                <c:pt idx="3287">
                  <c:v>9400.2088687335709</c:v>
                </c:pt>
                <c:pt idx="3288">
                  <c:v>9264.6961063088693</c:v>
                </c:pt>
                <c:pt idx="3289">
                  <c:v>9393.28768401661</c:v>
                </c:pt>
                <c:pt idx="3290">
                  <c:v>10455.384378417601</c:v>
                </c:pt>
                <c:pt idx="3291">
                  <c:v>9767.1677395874904</c:v>
                </c:pt>
                <c:pt idx="3292">
                  <c:v>9905.5111580035209</c:v>
                </c:pt>
                <c:pt idx="3293">
                  <c:v>9639.9225856498797</c:v>
                </c:pt>
                <c:pt idx="3294">
                  <c:v>9645.9543609748798</c:v>
                </c:pt>
                <c:pt idx="3295">
                  <c:v>10584.0815262379</c:v>
                </c:pt>
                <c:pt idx="3296">
                  <c:v>9713.5611489641997</c:v>
                </c:pt>
                <c:pt idx="3297">
                  <c:v>9660.2318899516595</c:v>
                </c:pt>
                <c:pt idx="3298">
                  <c:v>9366.1967248121291</c:v>
                </c:pt>
                <c:pt idx="3299">
                  <c:v>9647.8380457759595</c:v>
                </c:pt>
                <c:pt idx="3300">
                  <c:v>11079.2985378751</c:v>
                </c:pt>
                <c:pt idx="3301">
                  <c:v>10604.2267923373</c:v>
                </c:pt>
                <c:pt idx="3302">
                  <c:v>10536.33798704</c:v>
                </c:pt>
                <c:pt idx="3303">
                  <c:v>9774.5057551035097</c:v>
                </c:pt>
                <c:pt idx="3304">
                  <c:v>9425.1022690540503</c:v>
                </c:pt>
                <c:pt idx="3305">
                  <c:v>10456.7448272572</c:v>
                </c:pt>
                <c:pt idx="3306">
                  <c:v>10001.6847719793</c:v>
                </c:pt>
                <c:pt idx="3307">
                  <c:v>10238.9062165462</c:v>
                </c:pt>
                <c:pt idx="3308">
                  <c:v>9772.6261636954405</c:v>
                </c:pt>
                <c:pt idx="3309">
                  <c:v>9545.7556156840801</c:v>
                </c:pt>
                <c:pt idx="3310">
                  <c:v>10613.931362392201</c:v>
                </c:pt>
                <c:pt idx="3311">
                  <c:v>10301.898964403799</c:v>
                </c:pt>
                <c:pt idx="3312">
                  <c:v>10833.9919849455</c:v>
                </c:pt>
                <c:pt idx="3313">
                  <c:v>10610.646781666201</c:v>
                </c:pt>
                <c:pt idx="3314">
                  <c:v>10300.3722586638</c:v>
                </c:pt>
                <c:pt idx="3315">
                  <c:v>10888.2469103412</c:v>
                </c:pt>
                <c:pt idx="3316">
                  <c:v>9945.1865998180292</c:v>
                </c:pt>
                <c:pt idx="3317">
                  <c:v>10086.3717856475</c:v>
                </c:pt>
                <c:pt idx="3318">
                  <c:v>9933.3946898961094</c:v>
                </c:pt>
                <c:pt idx="3319">
                  <c:v>10048.5516108515</c:v>
                </c:pt>
                <c:pt idx="3320">
                  <c:v>11096.244861306899</c:v>
                </c:pt>
                <c:pt idx="3321">
                  <c:v>10386.317034887999</c:v>
                </c:pt>
                <c:pt idx="3322">
                  <c:v>10507.739555405</c:v>
                </c:pt>
                <c:pt idx="3323">
                  <c:v>10222.399442989799</c:v>
                </c:pt>
                <c:pt idx="3324">
                  <c:v>10213.122041357799</c:v>
                </c:pt>
                <c:pt idx="3325">
                  <c:v>11135.0366810659</c:v>
                </c:pt>
                <c:pt idx="3326">
                  <c:v>10241.0701403599</c:v>
                </c:pt>
                <c:pt idx="3327">
                  <c:v>10169.5167294577</c:v>
                </c:pt>
                <c:pt idx="3328">
                  <c:v>9855.0971380149695</c:v>
                </c:pt>
                <c:pt idx="3329">
                  <c:v>10121.123216255901</c:v>
                </c:pt>
                <c:pt idx="3330">
                  <c:v>11535.609880027099</c:v>
                </c:pt>
                <c:pt idx="3331">
                  <c:v>11035.235403069601</c:v>
                </c:pt>
                <c:pt idx="3332">
                  <c:v>10946.252998774</c:v>
                </c:pt>
                <c:pt idx="3333">
                  <c:v>10160.9626019802</c:v>
                </c:pt>
                <c:pt idx="3334">
                  <c:v>9793.5884945756898</c:v>
                </c:pt>
                <c:pt idx="3335">
                  <c:v>10807.0576318109</c:v>
                </c:pt>
                <c:pt idx="3336">
                  <c:v>10326.400839853801</c:v>
                </c:pt>
                <c:pt idx="3337">
                  <c:v>10542.555053349201</c:v>
                </c:pt>
                <c:pt idx="3338">
                  <c:v>10052.7045627074</c:v>
                </c:pt>
                <c:pt idx="3339">
                  <c:v>9807.4090326573696</c:v>
                </c:pt>
                <c:pt idx="3340">
                  <c:v>10856.55975158</c:v>
                </c:pt>
                <c:pt idx="3341">
                  <c:v>10517.5999174397</c:v>
                </c:pt>
                <c:pt idx="3342">
                  <c:v>11026.813001038399</c:v>
                </c:pt>
                <c:pt idx="3343">
                  <c:v>10777.913253135501</c:v>
                </c:pt>
                <c:pt idx="3344">
                  <c:v>10447.6773948012</c:v>
                </c:pt>
                <c:pt idx="3345">
                  <c:v>11016.062855660801</c:v>
                </c:pt>
                <c:pt idx="3346">
                  <c:v>10046.790874463801</c:v>
                </c:pt>
                <c:pt idx="3347">
                  <c:v>10166.391352962401</c:v>
                </c:pt>
                <c:pt idx="3348">
                  <c:v>9988.7694739830604</c:v>
                </c:pt>
                <c:pt idx="3349">
                  <c:v>10083.789700879899</c:v>
                </c:pt>
                <c:pt idx="3350">
                  <c:v>11110.8046076681</c:v>
                </c:pt>
                <c:pt idx="3351">
                  <c:v>10373.1625768298</c:v>
                </c:pt>
                <c:pt idx="3352">
                  <c:v>10471.938689701499</c:v>
                </c:pt>
                <c:pt idx="3353">
                  <c:v>10161.605177777999</c:v>
                </c:pt>
                <c:pt idx="3354">
                  <c:v>10132.2743040429</c:v>
                </c:pt>
                <c:pt idx="3355">
                  <c:v>11033.6769584664</c:v>
                </c:pt>
                <c:pt idx="3356">
                  <c:v>10112.251500004801</c:v>
                </c:pt>
                <c:pt idx="3357">
                  <c:v>10018.7492503374</c:v>
                </c:pt>
                <c:pt idx="3358">
                  <c:v>9680.7117623465801</c:v>
                </c:pt>
                <c:pt idx="3359">
                  <c:v>9928.3938804116005</c:v>
                </c:pt>
                <c:pt idx="3360">
                  <c:v>11323.6314632351</c:v>
                </c:pt>
                <c:pt idx="3361">
                  <c:v>10795.975368904101</c:v>
                </c:pt>
                <c:pt idx="3362">
                  <c:v>10684.2172215354</c:v>
                </c:pt>
                <c:pt idx="3363">
                  <c:v>9874.2843249730904</c:v>
                </c:pt>
                <c:pt idx="3364">
                  <c:v>9488.26405003125</c:v>
                </c:pt>
                <c:pt idx="3365">
                  <c:v>10483.338879123699</c:v>
                </c:pt>
                <c:pt idx="3366">
                  <c:v>9977.1589574085901</c:v>
                </c:pt>
                <c:pt idx="3367">
                  <c:v>10172.611672793701</c:v>
                </c:pt>
                <c:pt idx="3368">
                  <c:v>9660.0487944095494</c:v>
                </c:pt>
                <c:pt idx="3369">
                  <c:v>9397.69004827549</c:v>
                </c:pt>
                <c:pt idx="3370">
                  <c:v>10429.6270547037</c:v>
                </c:pt>
                <c:pt idx="3371">
                  <c:v>10065.838840328899</c:v>
                </c:pt>
                <c:pt idx="3372">
                  <c:v>10554.5538759268</c:v>
                </c:pt>
                <c:pt idx="3373">
                  <c:v>10282.9635082161</c:v>
                </c:pt>
                <c:pt idx="3374">
                  <c:v>9936.1241285039996</c:v>
                </c:pt>
                <c:pt idx="3375">
                  <c:v>10488.8175739218</c:v>
                </c:pt>
                <c:pt idx="3376">
                  <c:v>9497.4054926933095</c:v>
                </c:pt>
                <c:pt idx="3377">
                  <c:v>9599.7570825447201</c:v>
                </c:pt>
                <c:pt idx="3378">
                  <c:v>9402.2861228113798</c:v>
                </c:pt>
                <c:pt idx="3379">
                  <c:v>9482.4369108778301</c:v>
                </c:pt>
                <c:pt idx="3380">
                  <c:v>10494.459582745199</c:v>
                </c:pt>
                <c:pt idx="3381">
                  <c:v>9735.0443288538809</c:v>
                </c:pt>
                <c:pt idx="3382">
                  <c:v>9817.3584587432797</c:v>
                </c:pt>
                <c:pt idx="3383">
                  <c:v>9488.6532687003801</c:v>
                </c:pt>
                <c:pt idx="3384">
                  <c:v>9446.3383798500199</c:v>
                </c:pt>
                <c:pt idx="3385">
                  <c:v>10334.692301695501</c:v>
                </c:pt>
                <c:pt idx="3386">
                  <c:v>9393.4984065133795</c:v>
                </c:pt>
                <c:pt idx="3387">
                  <c:v>9285.9496198574998</c:v>
                </c:pt>
                <c:pt idx="3388">
                  <c:v>8932.5994701291602</c:v>
                </c:pt>
                <c:pt idx="3389">
                  <c:v>9170.6561441488393</c:v>
                </c:pt>
                <c:pt idx="3390">
                  <c:v>10555.724326617001</c:v>
                </c:pt>
                <c:pt idx="3391">
                  <c:v>10010.062379568601</c:v>
                </c:pt>
                <c:pt idx="3392">
                  <c:v>9884.9843879344298</c:v>
                </c:pt>
                <c:pt idx="3393">
                  <c:v>9060.2344606138504</c:v>
                </c:pt>
                <c:pt idx="3394">
                  <c:v>8665.7712824898299</c:v>
                </c:pt>
                <c:pt idx="3395">
                  <c:v>9652.9784316589103</c:v>
                </c:pt>
                <c:pt idx="3396">
                  <c:v>9131.9578303342605</c:v>
                </c:pt>
                <c:pt idx="3397">
                  <c:v>9317.5292284619209</c:v>
                </c:pt>
                <c:pt idx="3398">
                  <c:v>8793.4010013023508</c:v>
                </c:pt>
                <c:pt idx="3399">
                  <c:v>8525.4621741143492</c:v>
                </c:pt>
                <c:pt idx="3400">
                  <c:v>9551.9509105132001</c:v>
                </c:pt>
                <c:pt idx="3401">
                  <c:v>9175.21362715131</c:v>
                </c:pt>
                <c:pt idx="3402">
                  <c:v>9655.40389740508</c:v>
                </c:pt>
                <c:pt idx="3403">
                  <c:v>9373.3789941463292</c:v>
                </c:pt>
                <c:pt idx="3404">
                  <c:v>9022.4853848161802</c:v>
                </c:pt>
                <c:pt idx="3405">
                  <c:v>9572.2759656387698</c:v>
                </c:pt>
                <c:pt idx="3406">
                  <c:v>8571.5820726107904</c:v>
                </c:pt>
                <c:pt idx="3407">
                  <c:v>8669.5879289149798</c:v>
                </c:pt>
                <c:pt idx="3408">
                  <c:v>8465.4019988995005</c:v>
                </c:pt>
                <c:pt idx="3409">
                  <c:v>8544.0594775580594</c:v>
                </c:pt>
                <c:pt idx="3410">
                  <c:v>9554.6574610576808</c:v>
                </c:pt>
                <c:pt idx="3411">
                  <c:v>8787.0591893136007</c:v>
                </c:pt>
                <c:pt idx="3412">
                  <c:v>8866.4996076820898</c:v>
                </c:pt>
                <c:pt idx="3413">
                  <c:v>8533.1942985054902</c:v>
                </c:pt>
                <c:pt idx="3414">
                  <c:v>8491.86100704817</c:v>
                </c:pt>
                <c:pt idx="3415">
                  <c:v>9381.2750308283503</c:v>
                </c:pt>
                <c:pt idx="3416">
                  <c:v>8434.3944819058706</c:v>
                </c:pt>
                <c:pt idx="3417">
                  <c:v>8326.8263700185598</c:v>
                </c:pt>
                <c:pt idx="3418">
                  <c:v>7972.3196802805196</c:v>
                </c:pt>
                <c:pt idx="3419">
                  <c:v>8215.0476309101196</c:v>
                </c:pt>
                <c:pt idx="3420">
                  <c:v>9604.3358116064792</c:v>
                </c:pt>
                <c:pt idx="3421">
                  <c:v>9054.9824441177607</c:v>
                </c:pt>
                <c:pt idx="3422">
                  <c:v>8930.7971255797602</c:v>
                </c:pt>
                <c:pt idx="3423">
                  <c:v>8105.5236276913001</c:v>
                </c:pt>
                <c:pt idx="3424">
                  <c:v>7717.0025712626402</c:v>
                </c:pt>
                <c:pt idx="3425">
                  <c:v>8710.7695207546294</c:v>
                </c:pt>
                <c:pt idx="3426">
                  <c:v>8189.2092531448397</c:v>
                </c:pt>
                <c:pt idx="3427">
                  <c:v>8379.0459500956495</c:v>
                </c:pt>
                <c:pt idx="3428">
                  <c:v>7857.5282431629403</c:v>
                </c:pt>
                <c:pt idx="3429">
                  <c:v>7598.2271918141896</c:v>
                </c:pt>
                <c:pt idx="3430">
                  <c:v>8633.4801972454898</c:v>
                </c:pt>
                <c:pt idx="3431">
                  <c:v>8257.8324524550299</c:v>
                </c:pt>
                <c:pt idx="3432">
                  <c:v>8743.3340659004607</c:v>
                </c:pt>
                <c:pt idx="3433">
                  <c:v>8464.6926902827508</c:v>
                </c:pt>
                <c:pt idx="3434">
                  <c:v>8123.5598668250796</c:v>
                </c:pt>
                <c:pt idx="3435">
                  <c:v>8684.2138405816804</c:v>
                </c:pt>
                <c:pt idx="3436">
                  <c:v>7687.7859426231798</c:v>
                </c:pt>
                <c:pt idx="3437">
                  <c:v>7794.7436530016203</c:v>
                </c:pt>
                <c:pt idx="3438">
                  <c:v>7597.0729369027003</c:v>
                </c:pt>
                <c:pt idx="3439">
                  <c:v>7687.4166330383896</c:v>
                </c:pt>
                <c:pt idx="3440">
                  <c:v>8709.6769725591093</c:v>
                </c:pt>
                <c:pt idx="3441">
                  <c:v>7946.7236884512604</c:v>
                </c:pt>
                <c:pt idx="3442">
                  <c:v>8035.8284019310204</c:v>
                </c:pt>
                <c:pt idx="3443">
                  <c:v>7710.3539875223996</c:v>
                </c:pt>
                <c:pt idx="3444">
                  <c:v>7682.3438078781201</c:v>
                </c:pt>
                <c:pt idx="3445">
                  <c:v>8585.0289880806995</c:v>
                </c:pt>
                <c:pt idx="3446">
                  <c:v>7644.3754376513798</c:v>
                </c:pt>
                <c:pt idx="3447">
                  <c:v>7548.3714469470297</c:v>
                </c:pt>
                <c:pt idx="3448">
                  <c:v>7204.14372967076</c:v>
                </c:pt>
                <c:pt idx="3449">
                  <c:v>7462.8499397048299</c:v>
                </c:pt>
                <c:pt idx="3450">
                  <c:v>8867.4995550778895</c:v>
                </c:pt>
                <c:pt idx="3451">
                  <c:v>8325.2674068473698</c:v>
                </c:pt>
                <c:pt idx="3452">
                  <c:v>8212.4273809255192</c:v>
                </c:pt>
                <c:pt idx="3453">
                  <c:v>7396.9054812573604</c:v>
                </c:pt>
                <c:pt idx="3454">
                  <c:v>7024.4434963849699</c:v>
                </c:pt>
                <c:pt idx="3455">
                  <c:v>8034.69170891459</c:v>
                </c:pt>
                <c:pt idx="3456">
                  <c:v>7522.1541915569496</c:v>
                </c:pt>
                <c:pt idx="3457">
                  <c:v>7725.4282742367604</c:v>
                </c:pt>
                <c:pt idx="3458">
                  <c:v>7215.4870434499298</c:v>
                </c:pt>
                <c:pt idx="3459">
                  <c:v>6973.6057453100602</c:v>
                </c:pt>
                <c:pt idx="3460">
                  <c:v>8026.1863951238802</c:v>
                </c:pt>
                <c:pt idx="3461">
                  <c:v>7659.81057426602</c:v>
                </c:pt>
                <c:pt idx="3462">
                  <c:v>8158.3938094239602</c:v>
                </c:pt>
                <c:pt idx="3463">
                  <c:v>7890.67984605942</c:v>
                </c:pt>
                <c:pt idx="3464">
                  <c:v>7566.6503922499796</c:v>
                </c:pt>
                <c:pt idx="3465">
                  <c:v>8145.2767273797599</c:v>
                </c:pt>
                <c:pt idx="3466">
                  <c:v>7159.8274514120603</c:v>
                </c:pt>
                <c:pt idx="3467">
                  <c:v>7282.0196719945197</c:v>
                </c:pt>
                <c:pt idx="3468">
                  <c:v>7096.9015279164896</c:v>
                </c:pt>
                <c:pt idx="3469">
                  <c:v>7204.7509031470499</c:v>
                </c:pt>
                <c:pt idx="3470">
                  <c:v>8244.2473193248807</c:v>
                </c:pt>
                <c:pt idx="3471">
                  <c:v>7491.1080130767396</c:v>
                </c:pt>
                <c:pt idx="3472">
                  <c:v>7594.6090008910596</c:v>
                </c:pt>
                <c:pt idx="3473">
                  <c:v>7281.44575952175</c:v>
                </c:pt>
                <c:pt idx="3474">
                  <c:v>7271.0158299773502</c:v>
                </c:pt>
                <c:pt idx="3475">
                  <c:v>8190.9796269258304</c:v>
                </c:pt>
                <c:pt idx="3476">
                  <c:v>7260.1519423280497</c:v>
                </c:pt>
                <c:pt idx="3477">
                  <c:v>7178.8686228696697</c:v>
                </c:pt>
                <c:pt idx="3478">
                  <c:v>6847.8189915192497</c:v>
                </c:pt>
                <c:pt idx="3479">
                  <c:v>7125.1758779595903</c:v>
                </c:pt>
                <c:pt idx="3480">
                  <c:v>8547.6103506576492</c:v>
                </c:pt>
                <c:pt idx="3481">
                  <c:v>8014.5189394439703</c:v>
                </c:pt>
                <c:pt idx="3482">
                  <c:v>7914.6079221283799</c:v>
                </c:pt>
                <c:pt idx="3483">
                  <c:v>7110.17085854378</c:v>
                </c:pt>
                <c:pt idx="3484">
                  <c:v>6754.8813760696303</c:v>
                </c:pt>
                <c:pt idx="3485">
                  <c:v>7782.4820580023597</c:v>
                </c:pt>
                <c:pt idx="3486">
                  <c:v>7279.4412084732503</c:v>
                </c:pt>
                <c:pt idx="3487">
                  <c:v>7496.1974476996802</c:v>
                </c:pt>
                <c:pt idx="3488">
                  <c:v>6997.6352736782601</c:v>
                </c:pt>
                <c:pt idx="3489">
                  <c:v>6772.7676733484004</c:v>
                </c:pt>
                <c:pt idx="3490">
                  <c:v>7842.0414894651703</c:v>
                </c:pt>
                <c:pt idx="3491">
                  <c:v>7483.9207997727399</c:v>
                </c:pt>
                <c:pt idx="3492">
                  <c:v>7994.1547959748304</c:v>
                </c:pt>
                <c:pt idx="3493">
                  <c:v>7735.7116256503105</c:v>
                </c:pt>
                <c:pt idx="3494">
                  <c:v>7426.9394560576202</c:v>
                </c:pt>
                <c:pt idx="3495">
                  <c:v>8021.48494991796</c:v>
                </c:pt>
                <c:pt idx="3496">
                  <c:v>7044.5995977018001</c:v>
                </c:pt>
                <c:pt idx="3497">
                  <c:v>7179.2156679121499</c:v>
                </c:pt>
                <c:pt idx="3498">
                  <c:v>7003.63044739623</c:v>
                </c:pt>
                <c:pt idx="3499">
                  <c:v>7125.7951292751004</c:v>
                </c:pt>
                <c:pt idx="3500">
                  <c:v>8179.1530302880801</c:v>
                </c:pt>
                <c:pt idx="3501">
                  <c:v>7432.1179516912098</c:v>
                </c:pt>
                <c:pt idx="3502">
                  <c:v>7545.9368325943396</c:v>
                </c:pt>
                <c:pt idx="3503">
                  <c:v>7240.8249172204696</c:v>
                </c:pt>
                <c:pt idx="3504">
                  <c:v>7243.5728664139797</c:v>
                </c:pt>
                <c:pt idx="3505">
                  <c:v>8176.2577446680598</c:v>
                </c:pt>
                <c:pt idx="3506">
                  <c:v>7250.3919347248002</c:v>
                </c:pt>
                <c:pt idx="3507">
                  <c:v>7178.6234427223098</c:v>
                </c:pt>
                <c:pt idx="3508">
                  <c:v>6855.3903661270397</c:v>
                </c:pt>
                <c:pt idx="3509">
                  <c:v>7145.9212268647998</c:v>
                </c:pt>
                <c:pt idx="3510">
                  <c:v>8580.5397131433692</c:v>
                </c:pt>
                <c:pt idx="3511">
                  <c:v>8050.7162206483399</c:v>
                </c:pt>
                <c:pt idx="3512">
                  <c:v>7957.5552492091201</c:v>
                </c:pt>
                <c:pt idx="3513">
                  <c:v>7157.90382901466</c:v>
                </c:pt>
                <c:pt idx="3514">
                  <c:v>6813.4071448028099</c:v>
                </c:pt>
                <c:pt idx="3515">
                  <c:v>7851.8902985217801</c:v>
                </c:pt>
                <c:pt idx="3516">
                  <c:v>7351.6371826087197</c:v>
                </c:pt>
                <c:pt idx="3517">
                  <c:v>7574.8928783340498</c:v>
                </c:pt>
                <c:pt idx="3518">
                  <c:v>7080.6400610400997</c:v>
                </c:pt>
                <c:pt idx="3519">
                  <c:v>6865.6712473898597</c:v>
                </c:pt>
                <c:pt idx="3520">
                  <c:v>7944.4701790381796</c:v>
                </c:pt>
                <c:pt idx="3521">
                  <c:v>7587.2352129947603</c:v>
                </c:pt>
                <c:pt idx="3522">
                  <c:v>8101.5136892173696</c:v>
                </c:pt>
                <c:pt idx="3523">
                  <c:v>7844.6853993445402</c:v>
                </c:pt>
                <c:pt idx="3524">
                  <c:v>7543.5085921565797</c:v>
                </c:pt>
                <c:pt idx="3525">
                  <c:v>8146.2986602628698</c:v>
                </c:pt>
                <c:pt idx="3526">
                  <c:v>7170.1404641924801</c:v>
                </c:pt>
                <c:pt idx="3527">
                  <c:v>7309.1423532278604</c:v>
                </c:pt>
                <c:pt idx="3528">
                  <c:v>7135.0357436775803</c:v>
                </c:pt>
                <c:pt idx="3529">
                  <c:v>7263.4897797950598</c:v>
                </c:pt>
                <c:pt idx="3530">
                  <c:v>8322.7081633943308</c:v>
                </c:pt>
                <c:pt idx="3531">
                  <c:v>7573.6543051950302</c:v>
                </c:pt>
                <c:pt idx="3532">
                  <c:v>7689.5070721010698</c:v>
                </c:pt>
                <c:pt idx="3533">
                  <c:v>7384.1856674036799</c:v>
                </c:pt>
                <c:pt idx="3534">
                  <c:v>7391.9181935343604</c:v>
                </c:pt>
                <c:pt idx="3535">
                  <c:v>8329.1948629362796</c:v>
                </c:pt>
                <c:pt idx="3536">
                  <c:v>7400.0774408037196</c:v>
                </c:pt>
                <c:pt idx="3537">
                  <c:v>7329.4842440850998</c:v>
                </c:pt>
                <c:pt idx="3538">
                  <c:v>7005.78433866861</c:v>
                </c:pt>
                <c:pt idx="3539">
                  <c:v>7301.3068239091799</c:v>
                </c:pt>
                <c:pt idx="3540">
                  <c:v>8740.0272178110299</c:v>
                </c:pt>
                <c:pt idx="3541">
                  <c:v>8205.3441249623902</c:v>
                </c:pt>
                <c:pt idx="3542">
                  <c:v>8110.7187094400797</c:v>
                </c:pt>
                <c:pt idx="3543">
                  <c:v>7307.7324089485601</c:v>
                </c:pt>
                <c:pt idx="3544">
                  <c:v>6966.0450327286399</c:v>
                </c:pt>
                <c:pt idx="3545">
                  <c:v>8007.5616392842403</c:v>
                </c:pt>
                <c:pt idx="3546">
                  <c:v>7502.2343424222299</c:v>
                </c:pt>
                <c:pt idx="3547">
                  <c:v>7724.07155241896</c:v>
                </c:pt>
                <c:pt idx="3548">
                  <c:v>7226.33493663032</c:v>
                </c:pt>
                <c:pt idx="3549">
                  <c:v>7013.6406956088103</c:v>
                </c:pt>
                <c:pt idx="3550">
                  <c:v>8094.5078362254199</c:v>
                </c:pt>
                <c:pt idx="3551">
                  <c:v>7730.7211857878501</c:v>
                </c:pt>
                <c:pt idx="3552">
                  <c:v>8241.5815261896096</c:v>
                </c:pt>
                <c:pt idx="3553">
                  <c:v>7979.0606371346503</c:v>
                </c:pt>
                <c:pt idx="3554">
                  <c:v>7678.3718838691302</c:v>
                </c:pt>
                <c:pt idx="3555">
                  <c:v>8282.4981445356898</c:v>
                </c:pt>
                <c:pt idx="3556">
                  <c:v>7300.2077213490302</c:v>
                </c:pt>
                <c:pt idx="3557">
                  <c:v>7436.7359528714196</c:v>
                </c:pt>
                <c:pt idx="3558">
                  <c:v>7257.4255949423796</c:v>
                </c:pt>
                <c:pt idx="3559">
                  <c:v>7385.7089193645497</c:v>
                </c:pt>
                <c:pt idx="3560">
                  <c:v>8444.5511960372296</c:v>
                </c:pt>
                <c:pt idx="3561">
                  <c:v>7687.3173295909501</c:v>
                </c:pt>
                <c:pt idx="3562">
                  <c:v>7799.0683475223695</c:v>
                </c:pt>
                <c:pt idx="3563">
                  <c:v>7487.6030234214704</c:v>
                </c:pt>
                <c:pt idx="3564">
                  <c:v>7494.6309517865802</c:v>
                </c:pt>
                <c:pt idx="3565">
                  <c:v>8431.0558503344691</c:v>
                </c:pt>
                <c:pt idx="3566">
                  <c:v>7493.3388353608098</c:v>
                </c:pt>
                <c:pt idx="3567">
                  <c:v>7418.6152470863499</c:v>
                </c:pt>
                <c:pt idx="3568">
                  <c:v>7089.3580209949996</c:v>
                </c:pt>
                <c:pt idx="3569">
                  <c:v>7385.0407409384898</c:v>
                </c:pt>
                <c:pt idx="3570">
                  <c:v>8823.2931912110507</c:v>
                </c:pt>
                <c:pt idx="3571">
                  <c:v>8279.2941451711904</c:v>
                </c:pt>
                <c:pt idx="3572">
                  <c:v>8178.80786904048</c:v>
                </c:pt>
                <c:pt idx="3573">
                  <c:v>7368.3212376563397</c:v>
                </c:pt>
                <c:pt idx="3574">
                  <c:v>7025.5501623441596</c:v>
                </c:pt>
                <c:pt idx="3575">
                  <c:v>8066.4797882948196</c:v>
                </c:pt>
                <c:pt idx="3576">
                  <c:v>7552.5802480571201</c:v>
                </c:pt>
                <c:pt idx="3577">
                  <c:v>7769.5676982840196</c:v>
                </c:pt>
                <c:pt idx="3578">
                  <c:v>7265.1532185401002</c:v>
                </c:pt>
                <c:pt idx="3579">
                  <c:v>7051.8187766699402</c:v>
                </c:pt>
                <c:pt idx="3580">
                  <c:v>8132.1192959393702</c:v>
                </c:pt>
                <c:pt idx="3581">
                  <c:v>7759.2750971850601</c:v>
                </c:pt>
                <c:pt idx="3582">
                  <c:v>8264.28291537931</c:v>
                </c:pt>
                <c:pt idx="3583">
                  <c:v>7993.8760917342397</c:v>
                </c:pt>
                <c:pt idx="3584">
                  <c:v>7691.7657026099296</c:v>
                </c:pt>
                <c:pt idx="3585">
                  <c:v>8295.6028624244791</c:v>
                </c:pt>
                <c:pt idx="3586">
                  <c:v>7305.6860143123604</c:v>
                </c:pt>
                <c:pt idx="3587">
                  <c:v>7438.3154177411998</c:v>
                </c:pt>
                <c:pt idx="3588">
                  <c:v>7252.6113746597202</c:v>
                </c:pt>
                <c:pt idx="3589">
                  <c:v>7379.81179242913</c:v>
                </c:pt>
                <c:pt idx="3590">
                  <c:v>8437.6465309752803</c:v>
                </c:pt>
                <c:pt idx="3591">
                  <c:v>7671.7304206401304</c:v>
                </c:pt>
                <c:pt idx="3592">
                  <c:v>7778.94382979691</c:v>
                </c:pt>
                <c:pt idx="3593">
                  <c:v>7461.1295960443003</c:v>
                </c:pt>
                <c:pt idx="3594">
                  <c:v>7467.5200839101399</c:v>
                </c:pt>
                <c:pt idx="3595">
                  <c:v>8403.4346869221899</c:v>
                </c:pt>
                <c:pt idx="3596">
                  <c:v>7457.5804431694996</c:v>
                </c:pt>
                <c:pt idx="3597">
                  <c:v>7379.2434365637801</c:v>
                </c:pt>
                <c:pt idx="3598">
                  <c:v>7045.1622770065997</c:v>
                </c:pt>
                <c:pt idx="3599">
                  <c:v>7341.9961971559696</c:v>
                </c:pt>
                <c:pt idx="3600">
                  <c:v>8781.0336044136002</c:v>
                </c:pt>
                <c:pt idx="3601">
                  <c:v>8229.0821883080498</c:v>
                </c:pt>
                <c:pt idx="3602">
                  <c:v>8124.1429495354696</c:v>
                </c:pt>
                <c:pt idx="3603">
                  <c:v>7307.7682736813103</c:v>
                </c:pt>
                <c:pt idx="3604">
                  <c:v>6965.7690523750098</c:v>
                </c:pt>
                <c:pt idx="3605">
                  <c:v>8008.2127884224601</c:v>
                </c:pt>
                <c:pt idx="3606">
                  <c:v>7487.9345224705703</c:v>
                </c:pt>
                <c:pt idx="3607">
                  <c:v>7702.29008297577</c:v>
                </c:pt>
                <c:pt idx="3608">
                  <c:v>7193.5996985641304</c:v>
                </c:pt>
                <c:pt idx="3609">
                  <c:v>6982.2508631435603</c:v>
                </c:pt>
                <c:pt idx="3610">
                  <c:v>8064.83755326953</c:v>
                </c:pt>
                <c:pt idx="3611">
                  <c:v>7685.8621176034303</c:v>
                </c:pt>
                <c:pt idx="3612">
                  <c:v>8187.9476821967401</c:v>
                </c:pt>
                <c:pt idx="3613">
                  <c:v>7912.7484108466497</c:v>
                </c:pt>
                <c:pt idx="3614">
                  <c:v>7612.5137316582905</c:v>
                </c:pt>
                <c:pt idx="3615">
                  <c:v>8219.5666751411809</c:v>
                </c:pt>
                <c:pt idx="3616">
                  <c:v>7225.5805598344105</c:v>
                </c:pt>
                <c:pt idx="3617">
                  <c:v>7357.8469552646502</c:v>
                </c:pt>
                <c:pt idx="3618">
                  <c:v>7169.4200889888198</c:v>
                </c:pt>
                <c:pt idx="3619">
                  <c:v>7299.3845377183197</c:v>
                </c:pt>
                <c:pt idx="3620">
                  <c:v>8360.2412440945209</c:v>
                </c:pt>
                <c:pt idx="3621">
                  <c:v>7589.7020412464799</c:v>
                </c:pt>
                <c:pt idx="3622">
                  <c:v>7696.3928840016597</c:v>
                </c:pt>
                <c:pt idx="3623">
                  <c:v>7376.3559001964104</c:v>
                </c:pt>
                <c:pt idx="3624">
                  <c:v>7386.3865844992097</c:v>
                </c:pt>
                <c:pt idx="3625">
                  <c:v>8326.2262691676606</c:v>
                </c:pt>
                <c:pt idx="3626">
                  <c:v>7376.6738216720896</c:v>
                </c:pt>
                <c:pt idx="3627">
                  <c:v>7299.0895431080198</c:v>
                </c:pt>
                <c:pt idx="3628">
                  <c:v>6964.6308909948002</c:v>
                </c:pt>
                <c:pt idx="3629">
                  <c:v>7267.1836218077697</c:v>
                </c:pt>
                <c:pt idx="3630">
                  <c:v>8711.7039054428606</c:v>
                </c:pt>
                <c:pt idx="3631">
                  <c:v>8156.4771873541204</c:v>
                </c:pt>
                <c:pt idx="3632">
                  <c:v>8051.6653325102097</c:v>
                </c:pt>
                <c:pt idx="3633">
                  <c:v>7234.03836246423</c:v>
                </c:pt>
                <c:pt idx="3634">
                  <c:v>6897.5414061167703</c:v>
                </c:pt>
                <c:pt idx="3635">
                  <c:v>7946.3321045224702</c:v>
                </c:pt>
                <c:pt idx="3636">
                  <c:v>7424.45818393014</c:v>
                </c:pt>
                <c:pt idx="3637">
                  <c:v>7640.83835818846</c:v>
                </c:pt>
                <c:pt idx="3638">
                  <c:v>7132.5545261217503</c:v>
                </c:pt>
                <c:pt idx="3639">
                  <c:v>6927.9405597860396</c:v>
                </c:pt>
                <c:pt idx="3640">
                  <c:v>8017.6389003395898</c:v>
                </c:pt>
                <c:pt idx="3641">
                  <c:v>7637.28216861685</c:v>
                </c:pt>
                <c:pt idx="3642">
                  <c:v>8141.0424134041104</c:v>
                </c:pt>
                <c:pt idx="3643">
                  <c:v>7865.6474055960398</c:v>
                </c:pt>
                <c:pt idx="3644">
                  <c:v>7571.9273758873196</c:v>
                </c:pt>
                <c:pt idx="3645">
                  <c:v>8186.88799346425</c:v>
                </c:pt>
                <c:pt idx="3646">
                  <c:v>7193.4247274404097</c:v>
                </c:pt>
                <c:pt idx="3647">
                  <c:v>7329.7397601174098</c:v>
                </c:pt>
                <c:pt idx="3648">
                  <c:v>7142.97190216324</c:v>
                </c:pt>
                <c:pt idx="3649">
                  <c:v>7280.09597004649</c:v>
                </c:pt>
                <c:pt idx="3650">
                  <c:v>8348.3982903028409</c:v>
                </c:pt>
                <c:pt idx="3651">
                  <c:v>7577.5381312792997</c:v>
                </c:pt>
                <c:pt idx="3652">
                  <c:v>7687.8069877860698</c:v>
                </c:pt>
                <c:pt idx="3653">
                  <c:v>7369.59650781654</c:v>
                </c:pt>
                <c:pt idx="3654">
                  <c:v>7387.3089119112101</c:v>
                </c:pt>
                <c:pt idx="3655">
                  <c:v>8335.12228383398</c:v>
                </c:pt>
                <c:pt idx="3656">
                  <c:v>7385.77737490036</c:v>
                </c:pt>
                <c:pt idx="3657">
                  <c:v>7312.6266540838596</c:v>
                </c:pt>
                <c:pt idx="3658">
                  <c:v>6981.3953000441297</c:v>
                </c:pt>
                <c:pt idx="3659">
                  <c:v>7293.2403694364302</c:v>
                </c:pt>
                <c:pt idx="3660">
                  <c:v>8746.8041882420293</c:v>
                </c:pt>
                <c:pt idx="3661">
                  <c:v>8191.7036943355097</c:v>
                </c:pt>
                <c:pt idx="3662">
                  <c:v>8090.1809445061399</c:v>
                </c:pt>
                <c:pt idx="3663">
                  <c:v>7274.3720607491296</c:v>
                </c:pt>
                <c:pt idx="3664">
                  <c:v>6946.40016823107</c:v>
                </c:pt>
                <c:pt idx="3665">
                  <c:v>8004.5307181931203</c:v>
                </c:pt>
                <c:pt idx="3666">
                  <c:v>7483.8774833092102</c:v>
                </c:pt>
                <c:pt idx="3667">
                  <c:v>7704.8411380088501</c:v>
                </c:pt>
                <c:pt idx="3668">
                  <c:v>7199.4146978414601</c:v>
                </c:pt>
                <c:pt idx="3669">
                  <c:v>7003.9243127503396</c:v>
                </c:pt>
                <c:pt idx="3670">
                  <c:v>8103.0807653544398</c:v>
                </c:pt>
                <c:pt idx="3671">
                  <c:v>7723.50138936044</c:v>
                </c:pt>
                <c:pt idx="3672">
                  <c:v>8230.8261298078796</c:v>
                </c:pt>
                <c:pt idx="3673">
                  <c:v>7957.0065699139705</c:v>
                </c:pt>
                <c:pt idx="3674">
                  <c:v>7671.5016935458298</c:v>
                </c:pt>
                <c:pt idx="3675">
                  <c:v>8296.0214799076603</c:v>
                </c:pt>
                <c:pt idx="3676">
                  <c:v>7304.5375488811796</c:v>
                </c:pt>
                <c:pt idx="3677">
                  <c:v>7446.0789430877403</c:v>
                </c:pt>
                <c:pt idx="3678">
                  <c:v>7262.0175553592298</c:v>
                </c:pt>
                <c:pt idx="3679">
                  <c:v>7407.2678852695799</c:v>
                </c:pt>
                <c:pt idx="3680">
                  <c:v>8483.9272871325193</c:v>
                </c:pt>
                <c:pt idx="3681">
                  <c:v>7713.4600499082899</c:v>
                </c:pt>
                <c:pt idx="3682">
                  <c:v>7827.74050128416</c:v>
                </c:pt>
                <c:pt idx="3683">
                  <c:v>7511.6581919312403</c:v>
                </c:pt>
                <c:pt idx="3684">
                  <c:v>7537.2718039798301</c:v>
                </c:pt>
                <c:pt idx="3685">
                  <c:v>8493.2226211660309</c:v>
                </c:pt>
                <c:pt idx="3686">
                  <c:v>7544.05081635852</c:v>
                </c:pt>
                <c:pt idx="3687">
                  <c:v>7475.0166137022998</c:v>
                </c:pt>
                <c:pt idx="3688">
                  <c:v>7146.5601511332397</c:v>
                </c:pt>
                <c:pt idx="3689">
                  <c:v>7467.16086803484</c:v>
                </c:pt>
                <c:pt idx="3690">
                  <c:v>8929.1774665589801</c:v>
                </c:pt>
                <c:pt idx="3691">
                  <c:v>8373.4198226075896</c:v>
                </c:pt>
                <c:pt idx="3692">
                  <c:v>8274.1273372762498</c:v>
                </c:pt>
                <c:pt idx="3693">
                  <c:v>7458.9491588984602</c:v>
                </c:pt>
                <c:pt idx="3694">
                  <c:v>7138.2365203374302</c:v>
                </c:pt>
                <c:pt idx="3695">
                  <c:v>8204.3922527537798</c:v>
                </c:pt>
                <c:pt idx="3696">
                  <c:v>7683.4573582872999</c:v>
                </c:pt>
                <c:pt idx="3697">
                  <c:v>7907.2314568890797</c:v>
                </c:pt>
                <c:pt idx="3698">
                  <c:v>7402.7665888070796</c:v>
                </c:pt>
                <c:pt idx="3699">
                  <c:v>7214.43338406558</c:v>
                </c:pt>
                <c:pt idx="3700">
                  <c:v>8321.0427114548602</c:v>
                </c:pt>
                <c:pt idx="3701">
                  <c:v>7940.0588845634302</c:v>
                </c:pt>
                <c:pt idx="3702">
                  <c:v>8448.5065966259099</c:v>
                </c:pt>
                <c:pt idx="3703">
                  <c:v>8173.7097893963501</c:v>
                </c:pt>
                <c:pt idx="3704">
                  <c:v>7893.8102828154497</c:v>
                </c:pt>
                <c:pt idx="3705">
                  <c:v>8525.2557606777791</c:v>
                </c:pt>
                <c:pt idx="3706">
                  <c:v>7532.9557191214099</c:v>
                </c:pt>
                <c:pt idx="3707">
                  <c:v>7676.6800607482601</c:v>
                </c:pt>
                <c:pt idx="3708">
                  <c:v>7492.1803909598302</c:v>
                </c:pt>
                <c:pt idx="3709">
                  <c:v>7642.3662073284904</c:v>
                </c:pt>
                <c:pt idx="3710">
                  <c:v>8724.1830164852599</c:v>
                </c:pt>
                <c:pt idx="3711">
                  <c:v>7950.7652311843103</c:v>
                </c:pt>
                <c:pt idx="3712">
                  <c:v>8065.4848195306904</c:v>
                </c:pt>
                <c:pt idx="3713">
                  <c:v>7747.8754296188699</c:v>
                </c:pt>
                <c:pt idx="3714">
                  <c:v>7777.7074488325698</c:v>
                </c:pt>
                <c:pt idx="3715">
                  <c:v>8738.1229527715004</c:v>
                </c:pt>
                <c:pt idx="3716">
                  <c:v>7785.3262954749498</c:v>
                </c:pt>
                <c:pt idx="3717">
                  <c:v>7716.3982356378301</c:v>
                </c:pt>
                <c:pt idx="3718">
                  <c:v>7386.638517843</c:v>
                </c:pt>
                <c:pt idx="3719">
                  <c:v>7711.9051083692402</c:v>
                </c:pt>
                <c:pt idx="3720">
                  <c:v>9178.3140304657009</c:v>
                </c:pt>
                <c:pt idx="3721">
                  <c:v>8617.7363890753895</c:v>
                </c:pt>
                <c:pt idx="3722">
                  <c:v>8516.3228692828197</c:v>
                </c:pt>
                <c:pt idx="3723">
                  <c:v>7697.3794921356102</c:v>
                </c:pt>
                <c:pt idx="3724">
                  <c:v>7379.5402371282298</c:v>
                </c:pt>
                <c:pt idx="3725">
                  <c:v>8449.3851069019001</c:v>
                </c:pt>
                <c:pt idx="3726">
                  <c:v>7923.7499098226499</c:v>
                </c:pt>
                <c:pt idx="3727">
                  <c:v>8145.7465153880503</c:v>
                </c:pt>
                <c:pt idx="3728">
                  <c:v>7637.63027426179</c:v>
                </c:pt>
                <c:pt idx="3729">
                  <c:v>7451.8724412994297</c:v>
                </c:pt>
                <c:pt idx="3730">
                  <c:v>8561.4253816113705</c:v>
                </c:pt>
                <c:pt idx="3731">
                  <c:v>8174.4685390073601</c:v>
                </c:pt>
                <c:pt idx="3732">
                  <c:v>8679.3239943830395</c:v>
                </c:pt>
                <c:pt idx="3733">
                  <c:v>8398.8323639115406</c:v>
                </c:pt>
                <c:pt idx="3734">
                  <c:v>8119.8756813692899</c:v>
                </c:pt>
                <c:pt idx="3735">
                  <c:v>8753.6817836148093</c:v>
                </c:pt>
                <c:pt idx="3736">
                  <c:v>7755.9650981861496</c:v>
                </c:pt>
                <c:pt idx="3737">
                  <c:v>7897.1456121526599</c:v>
                </c:pt>
                <c:pt idx="3738">
                  <c:v>7707.4964121821304</c:v>
                </c:pt>
                <c:pt idx="3739">
                  <c:v>7857.9799331593604</c:v>
                </c:pt>
                <c:pt idx="3740">
                  <c:v>8940.4353727178495</c:v>
                </c:pt>
                <c:pt idx="3741">
                  <c:v>8159.5371115424005</c:v>
                </c:pt>
                <c:pt idx="3742">
                  <c:v>8270.0641899252205</c:v>
                </c:pt>
                <c:pt idx="3743">
                  <c:v>7946.3350205328998</c:v>
                </c:pt>
                <c:pt idx="3744">
                  <c:v>7975.8888674097298</c:v>
                </c:pt>
                <c:pt idx="3745">
                  <c:v>8936.4139478318393</c:v>
                </c:pt>
                <c:pt idx="3746">
                  <c:v>7975.6477000906998</c:v>
                </c:pt>
                <c:pt idx="3747">
                  <c:v>7902.3982163267101</c:v>
                </c:pt>
                <c:pt idx="3748">
                  <c:v>7566.9633000297399</c:v>
                </c:pt>
                <c:pt idx="3749">
                  <c:v>7892.6368202490903</c:v>
                </c:pt>
                <c:pt idx="3750">
                  <c:v>9359.3401711279203</c:v>
                </c:pt>
                <c:pt idx="3751">
                  <c:v>8789.8775285644406</c:v>
                </c:pt>
                <c:pt idx="3752">
                  <c:v>8682.2182202521599</c:v>
                </c:pt>
                <c:pt idx="3753">
                  <c:v>7855.4621253753503</c:v>
                </c:pt>
                <c:pt idx="3754">
                  <c:v>7536.5811451486197</c:v>
                </c:pt>
                <c:pt idx="3755">
                  <c:v>8606.3787015596899</c:v>
                </c:pt>
                <c:pt idx="3756">
                  <c:v>8072.3559586515303</c:v>
                </c:pt>
                <c:pt idx="3757">
                  <c:v>8288.8431847226802</c:v>
                </c:pt>
                <c:pt idx="3758">
                  <c:v>7773.4358362088396</c:v>
                </c:pt>
                <c:pt idx="3759">
                  <c:v>7586.7618182167598</c:v>
                </c:pt>
                <c:pt idx="3760">
                  <c:v>8695.9622477386001</c:v>
                </c:pt>
                <c:pt idx="3761">
                  <c:v>8299.8022761668199</c:v>
                </c:pt>
                <c:pt idx="3762">
                  <c:v>8797.8063109325703</c:v>
                </c:pt>
                <c:pt idx="3763">
                  <c:v>8508.4678648264598</c:v>
                </c:pt>
                <c:pt idx="3764">
                  <c:v>8227.4658168824299</c:v>
                </c:pt>
                <c:pt idx="3765">
                  <c:v>8860.8558761023596</c:v>
                </c:pt>
                <c:pt idx="3766">
                  <c:v>7855.0263854984096</c:v>
                </c:pt>
                <c:pt idx="3767">
                  <c:v>7990.9484540573103</c:v>
                </c:pt>
                <c:pt idx="3768">
                  <c:v>7793.5497882682603</c:v>
                </c:pt>
                <c:pt idx="3769">
                  <c:v>7941.9023930834901</c:v>
                </c:pt>
                <c:pt idx="3770">
                  <c:v>9022.7894523786708</c:v>
                </c:pt>
                <c:pt idx="3771">
                  <c:v>8232.29664294537</c:v>
                </c:pt>
                <c:pt idx="3772">
                  <c:v>8336.5108851872101</c:v>
                </c:pt>
                <c:pt idx="3773">
                  <c:v>8004.6669089411698</c:v>
                </c:pt>
                <c:pt idx="3774">
                  <c:v>8032.1282192296403</c:v>
                </c:pt>
                <c:pt idx="3775">
                  <c:v>8991.1788355011195</c:v>
                </c:pt>
                <c:pt idx="3776">
                  <c:v>8020.9592975329897</c:v>
                </c:pt>
                <c:pt idx="3777">
                  <c:v>7941.9028474576698</c:v>
                </c:pt>
                <c:pt idx="3778">
                  <c:v>7599.4342806875402</c:v>
                </c:pt>
                <c:pt idx="3779">
                  <c:v>7924.3385178242597</c:v>
                </c:pt>
                <c:pt idx="3780">
                  <c:v>9390.3943202691407</c:v>
                </c:pt>
                <c:pt idx="3781">
                  <c:v>8811.2116028913606</c:v>
                </c:pt>
                <c:pt idx="3782">
                  <c:v>8696.47643349789</c:v>
                </c:pt>
                <c:pt idx="3783">
                  <c:v>7861.2096864345303</c:v>
                </c:pt>
                <c:pt idx="3784">
                  <c:v>7540.7737854352699</c:v>
                </c:pt>
                <c:pt idx="3785">
                  <c:v>8610.2454772561105</c:v>
                </c:pt>
                <c:pt idx="3786">
                  <c:v>8067.66245225693</c:v>
                </c:pt>
                <c:pt idx="3787">
                  <c:v>8278.4700805884895</c:v>
                </c:pt>
                <c:pt idx="3788">
                  <c:v>7755.73064376818</c:v>
                </c:pt>
                <c:pt idx="3789">
                  <c:v>7568.28190405651</c:v>
                </c:pt>
                <c:pt idx="3790">
                  <c:v>8677.5044529850802</c:v>
                </c:pt>
                <c:pt idx="3791">
                  <c:v>8272.6202345993097</c:v>
                </c:pt>
                <c:pt idx="3792">
                  <c:v>8764.2513750073795</c:v>
                </c:pt>
                <c:pt idx="3793">
                  <c:v>8466.6702826827805</c:v>
                </c:pt>
                <c:pt idx="3794">
                  <c:v>8184.40633142761</c:v>
                </c:pt>
                <c:pt idx="3795">
                  <c:v>8818.3941842091299</c:v>
                </c:pt>
                <c:pt idx="3796">
                  <c:v>7805.5655729905902</c:v>
                </c:pt>
                <c:pt idx="3797">
                  <c:v>7937.3342236684603</c:v>
                </c:pt>
                <c:pt idx="3798">
                  <c:v>7733.4053405438999</c:v>
                </c:pt>
                <c:pt idx="3799">
                  <c:v>7881.0140934555102</c:v>
                </c:pt>
                <c:pt idx="3800">
                  <c:v>8961.9413047891994</c:v>
                </c:pt>
                <c:pt idx="3801">
                  <c:v>8163.5558353971201</c:v>
                </c:pt>
                <c:pt idx="3802">
                  <c:v>8263.1438379256506</c:v>
                </c:pt>
                <c:pt idx="3803">
                  <c:v>7924.9776965543297</c:v>
                </c:pt>
                <c:pt idx="3804">
                  <c:v>7952.2975149420799</c:v>
                </c:pt>
                <c:pt idx="3805">
                  <c:v>8912.0362200476593</c:v>
                </c:pt>
                <c:pt idx="3806">
                  <c:v>7934.6081980100498</c:v>
                </c:pt>
                <c:pt idx="3807">
                  <c:v>7851.9603866815496</c:v>
                </c:pt>
                <c:pt idx="3808">
                  <c:v>7504.7634330291703</c:v>
                </c:pt>
                <c:pt idx="3809">
                  <c:v>7831.3455777296303</c:v>
                </c:pt>
                <c:pt idx="3810">
                  <c:v>9299.3985720465807</c:v>
                </c:pt>
                <c:pt idx="3811">
                  <c:v>8713.2117243842895</c:v>
                </c:pt>
                <c:pt idx="3812">
                  <c:v>8594.0769404849598</c:v>
                </c:pt>
                <c:pt idx="3813">
                  <c:v>7753.0533749258502</c:v>
                </c:pt>
                <c:pt idx="3814">
                  <c:v>7433.9438949753903</c:v>
                </c:pt>
                <c:pt idx="3815">
                  <c:v>8506.1523587475604</c:v>
                </c:pt>
                <c:pt idx="3816">
                  <c:v>7958.1254780341596</c:v>
                </c:pt>
                <c:pt idx="3817">
                  <c:v>8166.3117861835399</c:v>
                </c:pt>
                <c:pt idx="3818">
                  <c:v>7639.3575705172498</c:v>
                </c:pt>
                <c:pt idx="3819">
                  <c:v>7454.3612688394496</c:v>
                </c:pt>
                <c:pt idx="3820">
                  <c:v>8566.9978898229201</c:v>
                </c:pt>
                <c:pt idx="3821">
                  <c:v>8156.81899155461</c:v>
                </c:pt>
                <c:pt idx="3822">
                  <c:v>8645.4315918462707</c:v>
                </c:pt>
                <c:pt idx="3823">
                  <c:v>8343.0038267948494</c:v>
                </c:pt>
                <c:pt idx="3824">
                  <c:v>8062.96717303079</c:v>
                </c:pt>
                <c:pt idx="3825">
                  <c:v>8701.1909466025209</c:v>
                </c:pt>
                <c:pt idx="3826">
                  <c:v>7685.0219553443703</c:v>
                </c:pt>
                <c:pt idx="3827">
                  <c:v>7816.2003128237702</c:v>
                </c:pt>
                <c:pt idx="3828">
                  <c:v>7609.3228784184603</c:v>
                </c:pt>
                <c:pt idx="3829">
                  <c:v>7759.8399574490004</c:v>
                </c:pt>
                <c:pt idx="3830">
                  <c:v>8844.5887368714793</c:v>
                </c:pt>
                <c:pt idx="3831">
                  <c:v>8042.0958869475498</c:v>
                </c:pt>
                <c:pt idx="3832">
                  <c:v>8140.7309537601705</c:v>
                </c:pt>
                <c:pt idx="3833">
                  <c:v>7799.9170749411796</c:v>
                </c:pt>
                <c:pt idx="3834">
                  <c:v>7830.8221425578504</c:v>
                </c:pt>
                <c:pt idx="3835">
                  <c:v>8795.0866698649206</c:v>
                </c:pt>
                <c:pt idx="3836">
                  <c:v>7814.2729406654998</c:v>
                </c:pt>
                <c:pt idx="3837">
                  <c:v>7731.7235205900197</c:v>
                </c:pt>
                <c:pt idx="3838">
                  <c:v>7383.4660530067704</c:v>
                </c:pt>
                <c:pt idx="3839">
                  <c:v>7715.4236926130397</c:v>
                </c:pt>
                <c:pt idx="3840">
                  <c:v>9189.2629097841891</c:v>
                </c:pt>
                <c:pt idx="3841">
                  <c:v>8599.8299658088308</c:v>
                </c:pt>
                <c:pt idx="3842">
                  <c:v>8479.9056884815109</c:v>
                </c:pt>
                <c:pt idx="3843">
                  <c:v>7636.6976206386498</c:v>
                </c:pt>
                <c:pt idx="3844">
                  <c:v>7322.4988203510202</c:v>
                </c:pt>
                <c:pt idx="3845">
                  <c:v>8401.1006891906</c:v>
                </c:pt>
                <c:pt idx="3846">
                  <c:v>7851.2359682582701</c:v>
                </c:pt>
                <c:pt idx="3847">
                  <c:v>8060.2390178106298</c:v>
                </c:pt>
                <c:pt idx="3848">
                  <c:v>7532.4506923607496</c:v>
                </c:pt>
                <c:pt idx="3849">
                  <c:v>7353.28126831789</c:v>
                </c:pt>
                <c:pt idx="3850">
                  <c:v>8472.7623079736604</c:v>
                </c:pt>
                <c:pt idx="3851">
                  <c:v>8060.6529241338903</c:v>
                </c:pt>
                <c:pt idx="3852">
                  <c:v>8549.42740610492</c:v>
                </c:pt>
                <c:pt idx="3853">
                  <c:v>8245.2603687050196</c:v>
                </c:pt>
                <c:pt idx="3854">
                  <c:v>7970.5378404375297</c:v>
                </c:pt>
                <c:pt idx="3855">
                  <c:v>8616.1272116107593</c:v>
                </c:pt>
                <c:pt idx="3856">
                  <c:v>7599.6677645384998</c:v>
                </c:pt>
                <c:pt idx="3857">
                  <c:v>7733.1055746992297</c:v>
                </c:pt>
                <c:pt idx="3858">
                  <c:v>7526.0377659715896</c:v>
                </c:pt>
                <c:pt idx="3859">
                  <c:v>7682.1830762631798</c:v>
                </c:pt>
                <c:pt idx="3860">
                  <c:v>8773.5020113174505</c:v>
                </c:pt>
                <c:pt idx="3861">
                  <c:v>7969.5599455124202</c:v>
                </c:pt>
                <c:pt idx="3862">
                  <c:v>8069.6903363945803</c:v>
                </c:pt>
                <c:pt idx="3863">
                  <c:v>7728.5751138574797</c:v>
                </c:pt>
                <c:pt idx="3864">
                  <c:v>7765.3629174482003</c:v>
                </c:pt>
                <c:pt idx="3865">
                  <c:v>8736.4692211911006</c:v>
                </c:pt>
                <c:pt idx="3866">
                  <c:v>7754.4850484684703</c:v>
                </c:pt>
                <c:pt idx="3867">
                  <c:v>7674.02739748762</c:v>
                </c:pt>
                <c:pt idx="3868">
                  <c:v>7326.5874395977498</c:v>
                </c:pt>
                <c:pt idx="3869">
                  <c:v>7665.7370058883898</c:v>
                </c:pt>
                <c:pt idx="3870">
                  <c:v>9147.1881315749906</c:v>
                </c:pt>
                <c:pt idx="3871">
                  <c:v>8556.2288515365708</c:v>
                </c:pt>
                <c:pt idx="3872">
                  <c:v>8437.0093319783591</c:v>
                </c:pt>
                <c:pt idx="3873">
                  <c:v>7592.9913818084497</c:v>
                </c:pt>
                <c:pt idx="3874">
                  <c:v>7285.0104946196898</c:v>
                </c:pt>
                <c:pt idx="3875">
                  <c:v>8371.3155137468093</c:v>
                </c:pt>
                <c:pt idx="3876">
                  <c:v>7820.8098832760297</c:v>
                </c:pt>
                <c:pt idx="3877">
                  <c:v>8031.5941870850402</c:v>
                </c:pt>
                <c:pt idx="3878">
                  <c:v>7503.8105071632299</c:v>
                </c:pt>
                <c:pt idx="3879">
                  <c:v>7331.23489294298</c:v>
                </c:pt>
                <c:pt idx="3880">
                  <c:v>8458.3273506251899</c:v>
                </c:pt>
                <c:pt idx="3881">
                  <c:v>8044.9404869802202</c:v>
                </c:pt>
                <c:pt idx="3882">
                  <c:v>8534.2962956248994</c:v>
                </c:pt>
                <c:pt idx="3883">
                  <c:v>8228.6829625876999</c:v>
                </c:pt>
                <c:pt idx="3884">
                  <c:v>7959.4964743208502</c:v>
                </c:pt>
                <c:pt idx="3885">
                  <c:v>8612.6756733212696</c:v>
                </c:pt>
                <c:pt idx="3886">
                  <c:v>7596.0379692542901</c:v>
                </c:pt>
                <c:pt idx="3887">
                  <c:v>7731.6132778269402</c:v>
                </c:pt>
                <c:pt idx="3888">
                  <c:v>7524.1041156189003</c:v>
                </c:pt>
                <c:pt idx="3889">
                  <c:v>7685.5540243525602</c:v>
                </c:pt>
                <c:pt idx="3890">
                  <c:v>8783.1238643385805</c:v>
                </c:pt>
                <c:pt idx="3891">
                  <c:v>7977.3070297424501</c:v>
                </c:pt>
                <c:pt idx="3892">
                  <c:v>8078.2798671632399</c:v>
                </c:pt>
                <c:pt idx="3893">
                  <c:v>7736.0877378240202</c:v>
                </c:pt>
                <c:pt idx="3894">
                  <c:v>7777.9160881748103</c:v>
                </c:pt>
                <c:pt idx="3895">
                  <c:v>8755.03284910412</c:v>
                </c:pt>
                <c:pt idx="3896">
                  <c:v>7770.9471326420799</c:v>
                </c:pt>
                <c:pt idx="3897">
                  <c:v>7691.4277100069503</c:v>
                </c:pt>
                <c:pt idx="3898">
                  <c:v>7343.5324136957497</c:v>
                </c:pt>
                <c:pt idx="3899">
                  <c:v>7688.5385587491701</c:v>
                </c:pt>
                <c:pt idx="3900">
                  <c:v>9176.2846705679203</c:v>
                </c:pt>
                <c:pt idx="3901">
                  <c:v>8582.3938880879705</c:v>
                </c:pt>
                <c:pt idx="3902">
                  <c:v>8462.2646567701395</c:v>
                </c:pt>
                <c:pt idx="3903">
                  <c:v>7615.7154399412302</c:v>
                </c:pt>
                <c:pt idx="3904">
                  <c:v>7312.1793053947804</c:v>
                </c:pt>
                <c:pt idx="3905">
                  <c:v>8404.4423794064005</c:v>
                </c:pt>
                <c:pt idx="3906">
                  <c:v>7851.4719076433503</c:v>
                </c:pt>
                <c:pt idx="3907">
                  <c:v>8062.0135300326401</c:v>
                </c:pt>
                <c:pt idx="3908">
                  <c:v>7532.1135654526997</c:v>
                </c:pt>
                <c:pt idx="3909">
                  <c:v>7363.9704444358704</c:v>
                </c:pt>
                <c:pt idx="3910">
                  <c:v>8496.5542399549995</c:v>
                </c:pt>
                <c:pt idx="3911">
                  <c:v>8079.7052512596401</c:v>
                </c:pt>
                <c:pt idx="3912">
                  <c:v>8567.2718687862307</c:v>
                </c:pt>
                <c:pt idx="3913">
                  <c:v>8257.7590392498405</c:v>
                </c:pt>
                <c:pt idx="3914">
                  <c:v>7991.6304767033698</c:v>
                </c:pt>
                <c:pt idx="3915">
                  <c:v>8649.9792922787201</c:v>
                </c:pt>
                <c:pt idx="3916">
                  <c:v>7630.694695747</c:v>
                </c:pt>
                <c:pt idx="3917">
                  <c:v>7765.7663419534301</c:v>
                </c:pt>
                <c:pt idx="3918">
                  <c:v>7555.10305639338</c:v>
                </c:pt>
                <c:pt idx="3919">
                  <c:v>7719.1315514992602</c:v>
                </c:pt>
                <c:pt idx="3920">
                  <c:v>8820.2991573383897</c:v>
                </c:pt>
                <c:pt idx="3921">
                  <c:v>8009.92431067076</c:v>
                </c:pt>
                <c:pt idx="3922">
                  <c:v>8108.9029284348098</c:v>
                </c:pt>
                <c:pt idx="3923">
                  <c:v>7762.74384586817</c:v>
                </c:pt>
                <c:pt idx="3924">
                  <c:v>7806.7269352727699</c:v>
                </c:pt>
                <c:pt idx="3925">
                  <c:v>8787.0587411691104</c:v>
                </c:pt>
                <c:pt idx="3926">
                  <c:v>7798.0631545087399</c:v>
                </c:pt>
                <c:pt idx="3927">
                  <c:v>7716.5353970334199</c:v>
                </c:pt>
                <c:pt idx="3928">
                  <c:v>7365.1980663692002</c:v>
                </c:pt>
                <c:pt idx="3929">
                  <c:v>7713.0918452086398</c:v>
                </c:pt>
                <c:pt idx="3930">
                  <c:v>9204.2708705180994</c:v>
                </c:pt>
                <c:pt idx="3931">
                  <c:v>8604.5936456957297</c:v>
                </c:pt>
                <c:pt idx="3932">
                  <c:v>8480.5827599716704</c:v>
                </c:pt>
                <c:pt idx="3933">
                  <c:v>7628.5102075381801</c:v>
                </c:pt>
                <c:pt idx="3934">
                  <c:v>7326.4623102576597</c:v>
                </c:pt>
                <c:pt idx="3935">
                  <c:v>8421.8500017427905</c:v>
                </c:pt>
                <c:pt idx="3936">
                  <c:v>7863.6039074239397</c:v>
                </c:pt>
                <c:pt idx="3937">
                  <c:v>8070.99003855929</c:v>
                </c:pt>
                <c:pt idx="3938">
                  <c:v>7536.0559474124002</c:v>
                </c:pt>
                <c:pt idx="3939">
                  <c:v>7369.4790446282104</c:v>
                </c:pt>
                <c:pt idx="3940">
                  <c:v>8504.8282450306397</c:v>
                </c:pt>
                <c:pt idx="3941">
                  <c:v>8081.8317444322902</c:v>
                </c:pt>
                <c:pt idx="3942">
                  <c:v>8564.8390360489702</c:v>
                </c:pt>
                <c:pt idx="3943">
                  <c:v>8248.6684723387898</c:v>
                </c:pt>
                <c:pt idx="3944">
                  <c:v>7982.9086772134997</c:v>
                </c:pt>
                <c:pt idx="3945">
                  <c:v>8643.8964474554396</c:v>
                </c:pt>
                <c:pt idx="3946">
                  <c:v>7619.4919880054904</c:v>
                </c:pt>
                <c:pt idx="3947">
                  <c:v>7751.5161383855302</c:v>
                </c:pt>
                <c:pt idx="3948">
                  <c:v>7535.1778833957496</c:v>
                </c:pt>
                <c:pt idx="3949">
                  <c:v>7699.3443175641496</c:v>
                </c:pt>
                <c:pt idx="3950">
                  <c:v>8801.8414089733305</c:v>
                </c:pt>
                <c:pt idx="3951">
                  <c:v>7984.7146954068103</c:v>
                </c:pt>
                <c:pt idx="3952">
                  <c:v>8079.4514185342596</c:v>
                </c:pt>
                <c:pt idx="3953">
                  <c:v>7727.1163394512696</c:v>
                </c:pt>
                <c:pt idx="3954">
                  <c:v>7771.1396561531101</c:v>
                </c:pt>
                <c:pt idx="3955">
                  <c:v>8752.7582028896104</c:v>
                </c:pt>
                <c:pt idx="3956">
                  <c:v>7757.0119097000697</c:v>
                </c:pt>
                <c:pt idx="3957">
                  <c:v>7671.5917507993199</c:v>
                </c:pt>
                <c:pt idx="3958">
                  <c:v>7314.9751038238701</c:v>
                </c:pt>
                <c:pt idx="3959">
                  <c:v>7664.0216483350896</c:v>
                </c:pt>
                <c:pt idx="3960">
                  <c:v>9157.0952697362809</c:v>
                </c:pt>
                <c:pt idx="3961">
                  <c:v>8550.1942312430092</c:v>
                </c:pt>
                <c:pt idx="3962">
                  <c:v>8420.8353355568397</c:v>
                </c:pt>
                <c:pt idx="3963">
                  <c:v>7561.8324233038302</c:v>
                </c:pt>
                <c:pt idx="3964">
                  <c:v>7259.9779854394101</c:v>
                </c:pt>
                <c:pt idx="3965">
                  <c:v>8357.3998272250792</c:v>
                </c:pt>
                <c:pt idx="3966">
                  <c:v>7792.89526926501</c:v>
                </c:pt>
                <c:pt idx="3967">
                  <c:v>7996.1198441181396</c:v>
                </c:pt>
                <c:pt idx="3968">
                  <c:v>7455.2103588319997</c:v>
                </c:pt>
                <c:pt idx="3969">
                  <c:v>7289.3765881013096</c:v>
                </c:pt>
                <c:pt idx="3970">
                  <c:v>8426.8791849931295</c:v>
                </c:pt>
                <c:pt idx="3971">
                  <c:v>7997.2378363384396</c:v>
                </c:pt>
                <c:pt idx="3972">
                  <c:v>8475.1713537464293</c:v>
                </c:pt>
                <c:pt idx="3973">
                  <c:v>8151.8987940493598</c:v>
                </c:pt>
                <c:pt idx="3974">
                  <c:v>7886.1872526405596</c:v>
                </c:pt>
                <c:pt idx="3975">
                  <c:v>8549.7103829875996</c:v>
                </c:pt>
                <c:pt idx="3976">
                  <c:v>7520.2016856098398</c:v>
                </c:pt>
                <c:pt idx="3977">
                  <c:v>7649.1778876095996</c:v>
                </c:pt>
                <c:pt idx="3978">
                  <c:v>7427.2323450366002</c:v>
                </c:pt>
                <c:pt idx="3979">
                  <c:v>7591.7257980594304</c:v>
                </c:pt>
                <c:pt idx="3980">
                  <c:v>8695.9584787818803</c:v>
                </c:pt>
                <c:pt idx="3981">
                  <c:v>7872.6079671677498</c:v>
                </c:pt>
                <c:pt idx="3982">
                  <c:v>7963.6176468268404</c:v>
                </c:pt>
                <c:pt idx="3983">
                  <c:v>7605.6907856856997</c:v>
                </c:pt>
                <c:pt idx="3984">
                  <c:v>7650.4595986226504</c:v>
                </c:pt>
                <c:pt idx="3985">
                  <c:v>8634.2861214147706</c:v>
                </c:pt>
                <c:pt idx="3986">
                  <c:v>7632.8303233271899</c:v>
                </c:pt>
                <c:pt idx="3987">
                  <c:v>7544.5411835177802</c:v>
                </c:pt>
                <c:pt idx="3988">
                  <c:v>7183.7308537160097</c:v>
                </c:pt>
                <c:pt idx="3989">
                  <c:v>7535.1292523612201</c:v>
                </c:pt>
                <c:pt idx="3990">
                  <c:v>9031.5072461148193</c:v>
                </c:pt>
                <c:pt idx="3991">
                  <c:v>8418.9099317997407</c:v>
                </c:pt>
                <c:pt idx="3992">
                  <c:v>8285.7113116749497</c:v>
                </c:pt>
                <c:pt idx="3993">
                  <c:v>7421.34529104799</c:v>
                </c:pt>
                <c:pt idx="3994">
                  <c:v>7121.3589491940102</c:v>
                </c:pt>
                <c:pt idx="3995">
                  <c:v>8222.6920548688195</c:v>
                </c:pt>
                <c:pt idx="3996">
                  <c:v>7653.9146345075296</c:v>
                </c:pt>
                <c:pt idx="3997">
                  <c:v>7854.9338618847196</c:v>
                </c:pt>
                <c:pt idx="3998">
                  <c:v>7310.05374081438</c:v>
                </c:pt>
                <c:pt idx="3999">
                  <c:v>7147.0652845996901</c:v>
                </c:pt>
                <c:pt idx="4000">
                  <c:v>8289.0168295775893</c:v>
                </c:pt>
                <c:pt idx="4001">
                  <c:v>7855.1259414720198</c:v>
                </c:pt>
                <c:pt idx="4002">
                  <c:v>8330.3420630874807</c:v>
                </c:pt>
                <c:pt idx="4003">
                  <c:v>8002.3622617028504</c:v>
                </c:pt>
                <c:pt idx="4004">
                  <c:v>7739.1812113098904</c:v>
                </c:pt>
                <c:pt idx="4005">
                  <c:v>8407.9057357312395</c:v>
                </c:pt>
                <c:pt idx="4006">
                  <c:v>7376.04790407161</c:v>
                </c:pt>
                <c:pt idx="4007">
                  <c:v>7504.67834803805</c:v>
                </c:pt>
                <c:pt idx="4008">
                  <c:v>7279.8491950219204</c:v>
                </c:pt>
                <c:pt idx="4009">
                  <c:v>7447.46378533813</c:v>
                </c:pt>
                <c:pt idx="4010">
                  <c:v>8556.3955586239899</c:v>
                </c:pt>
                <c:pt idx="4011">
                  <c:v>7729.8622997931398</c:v>
                </c:pt>
                <c:pt idx="4012">
                  <c:v>7820.1219454540797</c:v>
                </c:pt>
                <c:pt idx="4013">
                  <c:v>7459.5892825637502</c:v>
                </c:pt>
                <c:pt idx="4014">
                  <c:v>7508.1461372056801</c:v>
                </c:pt>
                <c:pt idx="4015">
                  <c:v>8497.3782231662899</c:v>
                </c:pt>
                <c:pt idx="4016">
                  <c:v>7493.4730951967504</c:v>
                </c:pt>
                <c:pt idx="4017">
                  <c:v>7405.4939389769897</c:v>
                </c:pt>
                <c:pt idx="4018">
                  <c:v>7043.6584220395898</c:v>
                </c:pt>
                <c:pt idx="4019">
                  <c:v>7400.6141299113897</c:v>
                </c:pt>
                <c:pt idx="4020">
                  <c:v>8903.6400235282308</c:v>
                </c:pt>
                <c:pt idx="4021">
                  <c:v>8288.7390428531908</c:v>
                </c:pt>
                <c:pt idx="4022">
                  <c:v>8154.9997397826501</c:v>
                </c:pt>
                <c:pt idx="4023">
                  <c:v>7288.5454192529696</c:v>
                </c:pt>
                <c:pt idx="4024">
                  <c:v>6993.7226843849003</c:v>
                </c:pt>
                <c:pt idx="4025">
                  <c:v>8102.3826011294204</c:v>
                </c:pt>
                <c:pt idx="4026">
                  <c:v>7532.7782886430095</c:v>
                </c:pt>
                <c:pt idx="4027">
                  <c:v>7734.9255188194602</c:v>
                </c:pt>
                <c:pt idx="4028">
                  <c:v>7189.3649826206502</c:v>
                </c:pt>
                <c:pt idx="4029">
                  <c:v>7032.5147138442999</c:v>
                </c:pt>
                <c:pt idx="4030">
                  <c:v>8182.31133424585</c:v>
                </c:pt>
                <c:pt idx="4031">
                  <c:v>7747.5815362152298</c:v>
                </c:pt>
                <c:pt idx="4032">
                  <c:v>8223.3620500834295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CE-46B7-9843-C6CDAC6E5A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5593392"/>
        <c:axId val="395600952"/>
      </c:lineChart>
      <c:catAx>
        <c:axId val="395593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7324091641270744"/>
              <c:y val="0.83749588618867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600952"/>
        <c:crosses val="autoZero"/>
        <c:auto val="1"/>
        <c:lblAlgn val="ctr"/>
        <c:lblOffset val="100"/>
        <c:noMultiLvlLbl val="0"/>
      </c:catAx>
      <c:valAx>
        <c:axId val="3956009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</a:t>
                </a:r>
                <a:r>
                  <a:rPr lang="en-US" baseline="0" dirty="0"/>
                  <a:t> of Requests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593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Prophet Forecasting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309429214235815E-2"/>
          <c:y val="0.11901361991913173"/>
          <c:w val="0.89693252507089927"/>
          <c:h val="0.57013279421153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Sheet1!$A$2:$A$4034</c:f>
              <c:strCache>
                <c:ptCount val="3960"/>
                <c:pt idx="0">
                  <c:v>Day-1</c:v>
                </c:pt>
                <c:pt idx="359">
                  <c:v>360</c:v>
                </c:pt>
                <c:pt idx="719">
                  <c:v>720</c:v>
                </c:pt>
                <c:pt idx="1079">
                  <c:v>1080</c:v>
                </c:pt>
                <c:pt idx="1439">
                  <c:v>Day-2</c:v>
                </c:pt>
                <c:pt idx="1799">
                  <c:v>1800</c:v>
                </c:pt>
                <c:pt idx="2159">
                  <c:v>2160</c:v>
                </c:pt>
                <c:pt idx="2519">
                  <c:v>2520</c:v>
                </c:pt>
                <c:pt idx="2879">
                  <c:v>Day-3</c:v>
                </c:pt>
                <c:pt idx="3239">
                  <c:v>3240</c:v>
                </c:pt>
                <c:pt idx="3599">
                  <c:v>3600</c:v>
                </c:pt>
                <c:pt idx="3959">
                  <c:v>3960</c:v>
                </c:pt>
              </c:strCache>
            </c:strRef>
          </c:cat>
          <c:val>
            <c:numRef>
              <c:f>Sheet1!$B$2:$B$4034</c:f>
              <c:numCache>
                <c:formatCode>General</c:formatCode>
                <c:ptCount val="4033"/>
                <c:pt idx="0">
                  <c:v>7764</c:v>
                </c:pt>
                <c:pt idx="1">
                  <c:v>7136</c:v>
                </c:pt>
                <c:pt idx="2">
                  <c:v>7564</c:v>
                </c:pt>
                <c:pt idx="3">
                  <c:v>8108</c:v>
                </c:pt>
                <c:pt idx="4">
                  <c:v>7880</c:v>
                </c:pt>
                <c:pt idx="5">
                  <c:v>8306</c:v>
                </c:pt>
                <c:pt idx="6">
                  <c:v>6473</c:v>
                </c:pt>
                <c:pt idx="7">
                  <c:v>6530</c:v>
                </c:pt>
                <c:pt idx="8">
                  <c:v>8229</c:v>
                </c:pt>
                <c:pt idx="9">
                  <c:v>9020</c:v>
                </c:pt>
                <c:pt idx="10">
                  <c:v>8186</c:v>
                </c:pt>
                <c:pt idx="11">
                  <c:v>6347</c:v>
                </c:pt>
                <c:pt idx="12">
                  <c:v>5972</c:v>
                </c:pt>
                <c:pt idx="13">
                  <c:v>19308</c:v>
                </c:pt>
                <c:pt idx="14">
                  <c:v>13216</c:v>
                </c:pt>
                <c:pt idx="15">
                  <c:v>8031</c:v>
                </c:pt>
                <c:pt idx="16">
                  <c:v>7561</c:v>
                </c:pt>
                <c:pt idx="17">
                  <c:v>6817</c:v>
                </c:pt>
                <c:pt idx="18">
                  <c:v>8473</c:v>
                </c:pt>
                <c:pt idx="19">
                  <c:v>8228</c:v>
                </c:pt>
                <c:pt idx="20">
                  <c:v>7969</c:v>
                </c:pt>
                <c:pt idx="21">
                  <c:v>6458</c:v>
                </c:pt>
                <c:pt idx="22">
                  <c:v>6690</c:v>
                </c:pt>
                <c:pt idx="23">
                  <c:v>7778</c:v>
                </c:pt>
                <c:pt idx="24">
                  <c:v>8371</c:v>
                </c:pt>
                <c:pt idx="25">
                  <c:v>8186</c:v>
                </c:pt>
                <c:pt idx="26">
                  <c:v>6305</c:v>
                </c:pt>
                <c:pt idx="27">
                  <c:v>6623</c:v>
                </c:pt>
                <c:pt idx="28">
                  <c:v>8342</c:v>
                </c:pt>
                <c:pt idx="29">
                  <c:v>8319</c:v>
                </c:pt>
                <c:pt idx="30">
                  <c:v>7927</c:v>
                </c:pt>
                <c:pt idx="31">
                  <c:v>7964</c:v>
                </c:pt>
                <c:pt idx="32">
                  <c:v>7496</c:v>
                </c:pt>
                <c:pt idx="33">
                  <c:v>8231</c:v>
                </c:pt>
                <c:pt idx="34">
                  <c:v>7742</c:v>
                </c:pt>
                <c:pt idx="35">
                  <c:v>8335</c:v>
                </c:pt>
                <c:pt idx="36">
                  <c:v>6346</c:v>
                </c:pt>
                <c:pt idx="37">
                  <c:v>6488</c:v>
                </c:pt>
                <c:pt idx="38">
                  <c:v>8098</c:v>
                </c:pt>
                <c:pt idx="39">
                  <c:v>8893</c:v>
                </c:pt>
                <c:pt idx="40">
                  <c:v>8307</c:v>
                </c:pt>
                <c:pt idx="41">
                  <c:v>6274</c:v>
                </c:pt>
                <c:pt idx="42">
                  <c:v>5838</c:v>
                </c:pt>
                <c:pt idx="43">
                  <c:v>8884</c:v>
                </c:pt>
                <c:pt idx="44">
                  <c:v>7640</c:v>
                </c:pt>
                <c:pt idx="45">
                  <c:v>7851</c:v>
                </c:pt>
                <c:pt idx="46">
                  <c:v>7483</c:v>
                </c:pt>
                <c:pt idx="47">
                  <c:v>6697</c:v>
                </c:pt>
                <c:pt idx="48">
                  <c:v>8231</c:v>
                </c:pt>
                <c:pt idx="49">
                  <c:v>8147</c:v>
                </c:pt>
                <c:pt idx="50">
                  <c:v>7774</c:v>
                </c:pt>
                <c:pt idx="51">
                  <c:v>6436</c:v>
                </c:pt>
                <c:pt idx="52">
                  <c:v>6980</c:v>
                </c:pt>
                <c:pt idx="53">
                  <c:v>7709</c:v>
                </c:pt>
                <c:pt idx="54">
                  <c:v>8554</c:v>
                </c:pt>
                <c:pt idx="55">
                  <c:v>8976</c:v>
                </c:pt>
                <c:pt idx="56">
                  <c:v>6761</c:v>
                </c:pt>
                <c:pt idx="57">
                  <c:v>6736</c:v>
                </c:pt>
                <c:pt idx="58">
                  <c:v>8283</c:v>
                </c:pt>
                <c:pt idx="59">
                  <c:v>8299</c:v>
                </c:pt>
                <c:pt idx="60">
                  <c:v>7822</c:v>
                </c:pt>
                <c:pt idx="61">
                  <c:v>7188</c:v>
                </c:pt>
                <c:pt idx="62">
                  <c:v>7503</c:v>
                </c:pt>
                <c:pt idx="63">
                  <c:v>7903</c:v>
                </c:pt>
                <c:pt idx="64">
                  <c:v>7821</c:v>
                </c:pt>
                <c:pt idx="65">
                  <c:v>8422</c:v>
                </c:pt>
                <c:pt idx="66">
                  <c:v>6355</c:v>
                </c:pt>
                <c:pt idx="67">
                  <c:v>6521</c:v>
                </c:pt>
                <c:pt idx="68">
                  <c:v>8074</c:v>
                </c:pt>
                <c:pt idx="69">
                  <c:v>8829</c:v>
                </c:pt>
                <c:pt idx="70">
                  <c:v>8280</c:v>
                </c:pt>
                <c:pt idx="71">
                  <c:v>6400</c:v>
                </c:pt>
                <c:pt idx="72">
                  <c:v>6633</c:v>
                </c:pt>
                <c:pt idx="73">
                  <c:v>19900</c:v>
                </c:pt>
                <c:pt idx="74">
                  <c:v>12235</c:v>
                </c:pt>
                <c:pt idx="75">
                  <c:v>8096</c:v>
                </c:pt>
                <c:pt idx="76">
                  <c:v>7622</c:v>
                </c:pt>
                <c:pt idx="77">
                  <c:v>6826</c:v>
                </c:pt>
                <c:pt idx="78">
                  <c:v>7792</c:v>
                </c:pt>
                <c:pt idx="79">
                  <c:v>7821</c:v>
                </c:pt>
                <c:pt idx="80">
                  <c:v>7993</c:v>
                </c:pt>
                <c:pt idx="81">
                  <c:v>6360</c:v>
                </c:pt>
                <c:pt idx="82">
                  <c:v>6986</c:v>
                </c:pt>
                <c:pt idx="83">
                  <c:v>7647</c:v>
                </c:pt>
                <c:pt idx="84">
                  <c:v>8874</c:v>
                </c:pt>
                <c:pt idx="85">
                  <c:v>8667</c:v>
                </c:pt>
                <c:pt idx="86">
                  <c:v>6608</c:v>
                </c:pt>
                <c:pt idx="87">
                  <c:v>6677</c:v>
                </c:pt>
                <c:pt idx="88">
                  <c:v>8208</c:v>
                </c:pt>
                <c:pt idx="89">
                  <c:v>8414</c:v>
                </c:pt>
                <c:pt idx="90">
                  <c:v>7817</c:v>
                </c:pt>
                <c:pt idx="91">
                  <c:v>7257</c:v>
                </c:pt>
                <c:pt idx="92">
                  <c:v>7512</c:v>
                </c:pt>
                <c:pt idx="93">
                  <c:v>8155</c:v>
                </c:pt>
                <c:pt idx="94">
                  <c:v>7737</c:v>
                </c:pt>
                <c:pt idx="95">
                  <c:v>8770</c:v>
                </c:pt>
                <c:pt idx="96">
                  <c:v>6757</c:v>
                </c:pt>
                <c:pt idx="97">
                  <c:v>6502</c:v>
                </c:pt>
                <c:pt idx="98">
                  <c:v>8200</c:v>
                </c:pt>
                <c:pt idx="99">
                  <c:v>8735</c:v>
                </c:pt>
                <c:pt idx="100">
                  <c:v>8386</c:v>
                </c:pt>
                <c:pt idx="101">
                  <c:v>6468</c:v>
                </c:pt>
                <c:pt idx="102">
                  <c:v>5870</c:v>
                </c:pt>
                <c:pt idx="103">
                  <c:v>8956</c:v>
                </c:pt>
                <c:pt idx="104">
                  <c:v>7746</c:v>
                </c:pt>
                <c:pt idx="105">
                  <c:v>7888</c:v>
                </c:pt>
                <c:pt idx="106">
                  <c:v>7662</c:v>
                </c:pt>
                <c:pt idx="107">
                  <c:v>7268</c:v>
                </c:pt>
                <c:pt idx="108">
                  <c:v>8373</c:v>
                </c:pt>
                <c:pt idx="109">
                  <c:v>8012</c:v>
                </c:pt>
                <c:pt idx="110">
                  <c:v>7673</c:v>
                </c:pt>
                <c:pt idx="111">
                  <c:v>6462</c:v>
                </c:pt>
                <c:pt idx="112">
                  <c:v>7060</c:v>
                </c:pt>
                <c:pt idx="113">
                  <c:v>7710</c:v>
                </c:pt>
                <c:pt idx="114">
                  <c:v>8454</c:v>
                </c:pt>
                <c:pt idx="115">
                  <c:v>8248</c:v>
                </c:pt>
                <c:pt idx="116">
                  <c:v>6604</c:v>
                </c:pt>
                <c:pt idx="117">
                  <c:v>6692</c:v>
                </c:pt>
                <c:pt idx="118">
                  <c:v>8474</c:v>
                </c:pt>
                <c:pt idx="119">
                  <c:v>8894</c:v>
                </c:pt>
                <c:pt idx="120">
                  <c:v>7801</c:v>
                </c:pt>
                <c:pt idx="121">
                  <c:v>7244</c:v>
                </c:pt>
                <c:pt idx="122">
                  <c:v>7515</c:v>
                </c:pt>
                <c:pt idx="123">
                  <c:v>8177</c:v>
                </c:pt>
                <c:pt idx="124">
                  <c:v>7735</c:v>
                </c:pt>
                <c:pt idx="125">
                  <c:v>8296</c:v>
                </c:pt>
                <c:pt idx="126">
                  <c:v>6446</c:v>
                </c:pt>
                <c:pt idx="127">
                  <c:v>6546</c:v>
                </c:pt>
                <c:pt idx="128">
                  <c:v>8127</c:v>
                </c:pt>
                <c:pt idx="129">
                  <c:v>8718</c:v>
                </c:pt>
                <c:pt idx="130">
                  <c:v>8316</c:v>
                </c:pt>
                <c:pt idx="131">
                  <c:v>6909</c:v>
                </c:pt>
                <c:pt idx="132">
                  <c:v>6048</c:v>
                </c:pt>
                <c:pt idx="133">
                  <c:v>17105</c:v>
                </c:pt>
                <c:pt idx="134">
                  <c:v>11847</c:v>
                </c:pt>
                <c:pt idx="135">
                  <c:v>9994</c:v>
                </c:pt>
                <c:pt idx="136">
                  <c:v>9345</c:v>
                </c:pt>
                <c:pt idx="137">
                  <c:v>9429</c:v>
                </c:pt>
                <c:pt idx="138">
                  <c:v>11470</c:v>
                </c:pt>
                <c:pt idx="139">
                  <c:v>11495</c:v>
                </c:pt>
                <c:pt idx="140">
                  <c:v>11324</c:v>
                </c:pt>
                <c:pt idx="141">
                  <c:v>11609</c:v>
                </c:pt>
                <c:pt idx="142">
                  <c:v>10435</c:v>
                </c:pt>
                <c:pt idx="143">
                  <c:v>11844</c:v>
                </c:pt>
                <c:pt idx="144">
                  <c:v>11538</c:v>
                </c:pt>
                <c:pt idx="145">
                  <c:v>12359</c:v>
                </c:pt>
                <c:pt idx="146">
                  <c:v>10246</c:v>
                </c:pt>
                <c:pt idx="147">
                  <c:v>11882</c:v>
                </c:pt>
                <c:pt idx="148">
                  <c:v>12250</c:v>
                </c:pt>
                <c:pt idx="149">
                  <c:v>12651</c:v>
                </c:pt>
                <c:pt idx="150">
                  <c:v>11410</c:v>
                </c:pt>
                <c:pt idx="151">
                  <c:v>12142</c:v>
                </c:pt>
                <c:pt idx="152">
                  <c:v>10977</c:v>
                </c:pt>
                <c:pt idx="153">
                  <c:v>13021</c:v>
                </c:pt>
                <c:pt idx="154">
                  <c:v>12524</c:v>
                </c:pt>
                <c:pt idx="155">
                  <c:v>13999</c:v>
                </c:pt>
                <c:pt idx="156">
                  <c:v>10064</c:v>
                </c:pt>
                <c:pt idx="157">
                  <c:v>10908</c:v>
                </c:pt>
                <c:pt idx="158">
                  <c:v>11626</c:v>
                </c:pt>
                <c:pt idx="159">
                  <c:v>10987</c:v>
                </c:pt>
                <c:pt idx="160">
                  <c:v>11766</c:v>
                </c:pt>
                <c:pt idx="161">
                  <c:v>11107</c:v>
                </c:pt>
                <c:pt idx="162">
                  <c:v>9808</c:v>
                </c:pt>
                <c:pt idx="163">
                  <c:v>11350</c:v>
                </c:pt>
                <c:pt idx="164">
                  <c:v>9906</c:v>
                </c:pt>
                <c:pt idx="165">
                  <c:v>11147</c:v>
                </c:pt>
                <c:pt idx="166">
                  <c:v>12319</c:v>
                </c:pt>
                <c:pt idx="167">
                  <c:v>12601</c:v>
                </c:pt>
                <c:pt idx="168">
                  <c:v>13371</c:v>
                </c:pt>
                <c:pt idx="169">
                  <c:v>11657</c:v>
                </c:pt>
                <c:pt idx="170">
                  <c:v>13149</c:v>
                </c:pt>
                <c:pt idx="171">
                  <c:v>10502</c:v>
                </c:pt>
                <c:pt idx="172">
                  <c:v>11253</c:v>
                </c:pt>
                <c:pt idx="173">
                  <c:v>10744</c:v>
                </c:pt>
                <c:pt idx="174">
                  <c:v>9560</c:v>
                </c:pt>
                <c:pt idx="175">
                  <c:v>10472</c:v>
                </c:pt>
                <c:pt idx="176">
                  <c:v>9073</c:v>
                </c:pt>
                <c:pt idx="177">
                  <c:v>11853</c:v>
                </c:pt>
                <c:pt idx="178">
                  <c:v>11351</c:v>
                </c:pt>
                <c:pt idx="179">
                  <c:v>11367</c:v>
                </c:pt>
                <c:pt idx="180">
                  <c:v>11650</c:v>
                </c:pt>
                <c:pt idx="181">
                  <c:v>9792</c:v>
                </c:pt>
                <c:pt idx="182">
                  <c:v>10841</c:v>
                </c:pt>
                <c:pt idx="183">
                  <c:v>10927</c:v>
                </c:pt>
                <c:pt idx="184">
                  <c:v>11485</c:v>
                </c:pt>
                <c:pt idx="185">
                  <c:v>12807</c:v>
                </c:pt>
                <c:pt idx="186">
                  <c:v>10362</c:v>
                </c:pt>
                <c:pt idx="187">
                  <c:v>9430</c:v>
                </c:pt>
                <c:pt idx="188">
                  <c:v>12144</c:v>
                </c:pt>
                <c:pt idx="189">
                  <c:v>10980</c:v>
                </c:pt>
                <c:pt idx="190">
                  <c:v>12807</c:v>
                </c:pt>
                <c:pt idx="191">
                  <c:v>10198</c:v>
                </c:pt>
                <c:pt idx="192">
                  <c:v>10539</c:v>
                </c:pt>
                <c:pt idx="193">
                  <c:v>13960</c:v>
                </c:pt>
                <c:pt idx="194">
                  <c:v>13918</c:v>
                </c:pt>
                <c:pt idx="195">
                  <c:v>11058</c:v>
                </c:pt>
                <c:pt idx="196">
                  <c:v>12542</c:v>
                </c:pt>
                <c:pt idx="197">
                  <c:v>10979</c:v>
                </c:pt>
                <c:pt idx="198">
                  <c:v>12830</c:v>
                </c:pt>
                <c:pt idx="199">
                  <c:v>12598</c:v>
                </c:pt>
                <c:pt idx="200">
                  <c:v>13564</c:v>
                </c:pt>
                <c:pt idx="201">
                  <c:v>11107</c:v>
                </c:pt>
                <c:pt idx="202">
                  <c:v>11052</c:v>
                </c:pt>
                <c:pt idx="203">
                  <c:v>11424</c:v>
                </c:pt>
                <c:pt idx="204">
                  <c:v>11947</c:v>
                </c:pt>
                <c:pt idx="205">
                  <c:v>11843</c:v>
                </c:pt>
                <c:pt idx="206">
                  <c:v>11455</c:v>
                </c:pt>
                <c:pt idx="207">
                  <c:v>10441</c:v>
                </c:pt>
                <c:pt idx="208">
                  <c:v>10901</c:v>
                </c:pt>
                <c:pt idx="209">
                  <c:v>12642</c:v>
                </c:pt>
                <c:pt idx="210">
                  <c:v>12316</c:v>
                </c:pt>
                <c:pt idx="211">
                  <c:v>12101</c:v>
                </c:pt>
                <c:pt idx="212">
                  <c:v>12781</c:v>
                </c:pt>
                <c:pt idx="213">
                  <c:v>12103</c:v>
                </c:pt>
                <c:pt idx="214">
                  <c:v>13158</c:v>
                </c:pt>
                <c:pt idx="215">
                  <c:v>13276</c:v>
                </c:pt>
                <c:pt idx="216">
                  <c:v>10725</c:v>
                </c:pt>
                <c:pt idx="217">
                  <c:v>8258</c:v>
                </c:pt>
                <c:pt idx="218">
                  <c:v>11232</c:v>
                </c:pt>
                <c:pt idx="219">
                  <c:v>12386</c:v>
                </c:pt>
                <c:pt idx="220">
                  <c:v>11289</c:v>
                </c:pt>
                <c:pt idx="221">
                  <c:v>10230</c:v>
                </c:pt>
                <c:pt idx="222">
                  <c:v>9022</c:v>
                </c:pt>
                <c:pt idx="223">
                  <c:v>12321</c:v>
                </c:pt>
                <c:pt idx="224">
                  <c:v>11273</c:v>
                </c:pt>
                <c:pt idx="225">
                  <c:v>12206</c:v>
                </c:pt>
                <c:pt idx="226">
                  <c:v>11407</c:v>
                </c:pt>
                <c:pt idx="227">
                  <c:v>12173</c:v>
                </c:pt>
                <c:pt idx="228">
                  <c:v>12836</c:v>
                </c:pt>
                <c:pt idx="229">
                  <c:v>11370</c:v>
                </c:pt>
                <c:pt idx="230">
                  <c:v>9893</c:v>
                </c:pt>
                <c:pt idx="231">
                  <c:v>10733</c:v>
                </c:pt>
                <c:pt idx="232">
                  <c:v>10528</c:v>
                </c:pt>
                <c:pt idx="233">
                  <c:v>11659</c:v>
                </c:pt>
                <c:pt idx="234">
                  <c:v>12049</c:v>
                </c:pt>
                <c:pt idx="235">
                  <c:v>15463</c:v>
                </c:pt>
                <c:pt idx="236">
                  <c:v>12198</c:v>
                </c:pt>
                <c:pt idx="237">
                  <c:v>11630</c:v>
                </c:pt>
                <c:pt idx="238">
                  <c:v>11875</c:v>
                </c:pt>
                <c:pt idx="239">
                  <c:v>12771</c:v>
                </c:pt>
                <c:pt idx="240">
                  <c:v>10483</c:v>
                </c:pt>
                <c:pt idx="241">
                  <c:v>10007</c:v>
                </c:pt>
                <c:pt idx="242">
                  <c:v>10510</c:v>
                </c:pt>
                <c:pt idx="243">
                  <c:v>10922</c:v>
                </c:pt>
                <c:pt idx="244">
                  <c:v>10032</c:v>
                </c:pt>
                <c:pt idx="245">
                  <c:v>11781</c:v>
                </c:pt>
                <c:pt idx="246">
                  <c:v>9397</c:v>
                </c:pt>
                <c:pt idx="247">
                  <c:v>10334</c:v>
                </c:pt>
                <c:pt idx="248">
                  <c:v>12957</c:v>
                </c:pt>
                <c:pt idx="249">
                  <c:v>12431</c:v>
                </c:pt>
                <c:pt idx="250">
                  <c:v>13375</c:v>
                </c:pt>
                <c:pt idx="251">
                  <c:v>11484</c:v>
                </c:pt>
                <c:pt idx="252">
                  <c:v>11240</c:v>
                </c:pt>
                <c:pt idx="253">
                  <c:v>14366</c:v>
                </c:pt>
                <c:pt idx="254">
                  <c:v>10662</c:v>
                </c:pt>
                <c:pt idx="255">
                  <c:v>11386</c:v>
                </c:pt>
                <c:pt idx="256">
                  <c:v>11781</c:v>
                </c:pt>
                <c:pt idx="257">
                  <c:v>14098</c:v>
                </c:pt>
                <c:pt idx="258">
                  <c:v>13602</c:v>
                </c:pt>
                <c:pt idx="259">
                  <c:v>12604</c:v>
                </c:pt>
                <c:pt idx="260">
                  <c:v>12668</c:v>
                </c:pt>
                <c:pt idx="261">
                  <c:v>12193</c:v>
                </c:pt>
                <c:pt idx="262">
                  <c:v>11351</c:v>
                </c:pt>
                <c:pt idx="263">
                  <c:v>8756</c:v>
                </c:pt>
                <c:pt idx="264">
                  <c:v>8442</c:v>
                </c:pt>
                <c:pt idx="265">
                  <c:v>8401</c:v>
                </c:pt>
                <c:pt idx="266">
                  <c:v>6476</c:v>
                </c:pt>
                <c:pt idx="267">
                  <c:v>6612</c:v>
                </c:pt>
                <c:pt idx="268">
                  <c:v>8269</c:v>
                </c:pt>
                <c:pt idx="269">
                  <c:v>8315</c:v>
                </c:pt>
                <c:pt idx="270">
                  <c:v>7770</c:v>
                </c:pt>
                <c:pt idx="271">
                  <c:v>7170</c:v>
                </c:pt>
                <c:pt idx="272">
                  <c:v>7661</c:v>
                </c:pt>
                <c:pt idx="273">
                  <c:v>8156</c:v>
                </c:pt>
                <c:pt idx="274">
                  <c:v>8400</c:v>
                </c:pt>
                <c:pt idx="275">
                  <c:v>8239</c:v>
                </c:pt>
                <c:pt idx="276">
                  <c:v>6427</c:v>
                </c:pt>
                <c:pt idx="277">
                  <c:v>6589</c:v>
                </c:pt>
                <c:pt idx="278">
                  <c:v>8050</c:v>
                </c:pt>
                <c:pt idx="279">
                  <c:v>8874</c:v>
                </c:pt>
                <c:pt idx="280">
                  <c:v>8283</c:v>
                </c:pt>
                <c:pt idx="281">
                  <c:v>6431</c:v>
                </c:pt>
                <c:pt idx="282">
                  <c:v>5955</c:v>
                </c:pt>
                <c:pt idx="283">
                  <c:v>8803</c:v>
                </c:pt>
                <c:pt idx="284">
                  <c:v>7872</c:v>
                </c:pt>
                <c:pt idx="285">
                  <c:v>8145</c:v>
                </c:pt>
                <c:pt idx="286">
                  <c:v>7894</c:v>
                </c:pt>
                <c:pt idx="287">
                  <c:v>6907</c:v>
                </c:pt>
                <c:pt idx="288">
                  <c:v>7814</c:v>
                </c:pt>
                <c:pt idx="289">
                  <c:v>7776</c:v>
                </c:pt>
                <c:pt idx="290">
                  <c:v>7713</c:v>
                </c:pt>
                <c:pt idx="291">
                  <c:v>6726</c:v>
                </c:pt>
                <c:pt idx="292">
                  <c:v>6756</c:v>
                </c:pt>
                <c:pt idx="293">
                  <c:v>8024</c:v>
                </c:pt>
                <c:pt idx="294">
                  <c:v>8532</c:v>
                </c:pt>
                <c:pt idx="295">
                  <c:v>8430</c:v>
                </c:pt>
                <c:pt idx="296">
                  <c:v>6557</c:v>
                </c:pt>
                <c:pt idx="297">
                  <c:v>6994</c:v>
                </c:pt>
                <c:pt idx="298">
                  <c:v>8958</c:v>
                </c:pt>
                <c:pt idx="299">
                  <c:v>8349</c:v>
                </c:pt>
                <c:pt idx="300">
                  <c:v>7753</c:v>
                </c:pt>
                <c:pt idx="301">
                  <c:v>7299</c:v>
                </c:pt>
                <c:pt idx="302">
                  <c:v>7543</c:v>
                </c:pt>
                <c:pt idx="303">
                  <c:v>8156</c:v>
                </c:pt>
                <c:pt idx="304">
                  <c:v>7685</c:v>
                </c:pt>
                <c:pt idx="305">
                  <c:v>8240</c:v>
                </c:pt>
                <c:pt idx="306">
                  <c:v>6443</c:v>
                </c:pt>
                <c:pt idx="307">
                  <c:v>6638</c:v>
                </c:pt>
                <c:pt idx="308">
                  <c:v>8066</c:v>
                </c:pt>
                <c:pt idx="309">
                  <c:v>8752</c:v>
                </c:pt>
                <c:pt idx="310">
                  <c:v>8211</c:v>
                </c:pt>
                <c:pt idx="311">
                  <c:v>6464</c:v>
                </c:pt>
                <c:pt idx="312">
                  <c:v>5939</c:v>
                </c:pt>
                <c:pt idx="313">
                  <c:v>10667</c:v>
                </c:pt>
                <c:pt idx="314">
                  <c:v>7840</c:v>
                </c:pt>
                <c:pt idx="315">
                  <c:v>8082</c:v>
                </c:pt>
                <c:pt idx="316">
                  <c:v>7865</c:v>
                </c:pt>
                <c:pt idx="317">
                  <c:v>6903</c:v>
                </c:pt>
                <c:pt idx="318">
                  <c:v>7840</c:v>
                </c:pt>
                <c:pt idx="319">
                  <c:v>7668</c:v>
                </c:pt>
                <c:pt idx="320">
                  <c:v>7672</c:v>
                </c:pt>
                <c:pt idx="321">
                  <c:v>6744</c:v>
                </c:pt>
                <c:pt idx="322">
                  <c:v>7656</c:v>
                </c:pt>
                <c:pt idx="323">
                  <c:v>8283</c:v>
                </c:pt>
                <c:pt idx="324">
                  <c:v>8458</c:v>
                </c:pt>
                <c:pt idx="325">
                  <c:v>8487</c:v>
                </c:pt>
                <c:pt idx="326">
                  <c:v>6508</c:v>
                </c:pt>
                <c:pt idx="327">
                  <c:v>6633</c:v>
                </c:pt>
                <c:pt idx="328">
                  <c:v>8412</c:v>
                </c:pt>
                <c:pt idx="329">
                  <c:v>8400</c:v>
                </c:pt>
                <c:pt idx="330">
                  <c:v>7821</c:v>
                </c:pt>
                <c:pt idx="331">
                  <c:v>7228</c:v>
                </c:pt>
                <c:pt idx="332">
                  <c:v>7507</c:v>
                </c:pt>
                <c:pt idx="333">
                  <c:v>8102</c:v>
                </c:pt>
                <c:pt idx="334">
                  <c:v>7754</c:v>
                </c:pt>
                <c:pt idx="335">
                  <c:v>8281</c:v>
                </c:pt>
                <c:pt idx="336">
                  <c:v>6415</c:v>
                </c:pt>
                <c:pt idx="337">
                  <c:v>6547</c:v>
                </c:pt>
                <c:pt idx="338">
                  <c:v>8111</c:v>
                </c:pt>
                <c:pt idx="339">
                  <c:v>8895</c:v>
                </c:pt>
                <c:pt idx="340">
                  <c:v>8148</c:v>
                </c:pt>
                <c:pt idx="341">
                  <c:v>6384</c:v>
                </c:pt>
                <c:pt idx="342">
                  <c:v>5902</c:v>
                </c:pt>
                <c:pt idx="343">
                  <c:v>8940</c:v>
                </c:pt>
                <c:pt idx="344">
                  <c:v>7729</c:v>
                </c:pt>
                <c:pt idx="345">
                  <c:v>8145</c:v>
                </c:pt>
                <c:pt idx="346">
                  <c:v>7759</c:v>
                </c:pt>
                <c:pt idx="347">
                  <c:v>6862</c:v>
                </c:pt>
                <c:pt idx="348">
                  <c:v>7854</c:v>
                </c:pt>
                <c:pt idx="349">
                  <c:v>7771</c:v>
                </c:pt>
                <c:pt idx="350">
                  <c:v>7903</c:v>
                </c:pt>
                <c:pt idx="351">
                  <c:v>6648</c:v>
                </c:pt>
                <c:pt idx="352">
                  <c:v>7247</c:v>
                </c:pt>
                <c:pt idx="353">
                  <c:v>8340</c:v>
                </c:pt>
                <c:pt idx="354">
                  <c:v>8453</c:v>
                </c:pt>
                <c:pt idx="355">
                  <c:v>8328</c:v>
                </c:pt>
                <c:pt idx="356">
                  <c:v>6463</c:v>
                </c:pt>
                <c:pt idx="357">
                  <c:v>6840</c:v>
                </c:pt>
                <c:pt idx="358">
                  <c:v>8248</c:v>
                </c:pt>
                <c:pt idx="359">
                  <c:v>8248</c:v>
                </c:pt>
                <c:pt idx="360">
                  <c:v>7641</c:v>
                </c:pt>
                <c:pt idx="361">
                  <c:v>7214</c:v>
                </c:pt>
                <c:pt idx="362">
                  <c:v>7638</c:v>
                </c:pt>
                <c:pt idx="363">
                  <c:v>8076</c:v>
                </c:pt>
                <c:pt idx="364">
                  <c:v>7574</c:v>
                </c:pt>
                <c:pt idx="365">
                  <c:v>8087</c:v>
                </c:pt>
                <c:pt idx="366">
                  <c:v>6448</c:v>
                </c:pt>
                <c:pt idx="367">
                  <c:v>6749</c:v>
                </c:pt>
                <c:pt idx="368">
                  <c:v>8047</c:v>
                </c:pt>
                <c:pt idx="369">
                  <c:v>8728</c:v>
                </c:pt>
                <c:pt idx="370">
                  <c:v>8076</c:v>
                </c:pt>
                <c:pt idx="371">
                  <c:v>6586</c:v>
                </c:pt>
                <c:pt idx="372">
                  <c:v>6112</c:v>
                </c:pt>
                <c:pt idx="373">
                  <c:v>10408</c:v>
                </c:pt>
                <c:pt idx="374">
                  <c:v>7702</c:v>
                </c:pt>
                <c:pt idx="375">
                  <c:v>7990</c:v>
                </c:pt>
                <c:pt idx="376">
                  <c:v>7941</c:v>
                </c:pt>
                <c:pt idx="377">
                  <c:v>7019</c:v>
                </c:pt>
                <c:pt idx="378">
                  <c:v>7896</c:v>
                </c:pt>
                <c:pt idx="379">
                  <c:v>7718</c:v>
                </c:pt>
                <c:pt idx="380">
                  <c:v>7740</c:v>
                </c:pt>
                <c:pt idx="381">
                  <c:v>6721</c:v>
                </c:pt>
                <c:pt idx="382">
                  <c:v>7517</c:v>
                </c:pt>
                <c:pt idx="383">
                  <c:v>8420</c:v>
                </c:pt>
                <c:pt idx="384">
                  <c:v>8264</c:v>
                </c:pt>
                <c:pt idx="385">
                  <c:v>8475</c:v>
                </c:pt>
                <c:pt idx="386">
                  <c:v>6593</c:v>
                </c:pt>
                <c:pt idx="387">
                  <c:v>6896</c:v>
                </c:pt>
                <c:pt idx="388">
                  <c:v>8326</c:v>
                </c:pt>
                <c:pt idx="389">
                  <c:v>8289</c:v>
                </c:pt>
                <c:pt idx="390">
                  <c:v>7700</c:v>
                </c:pt>
                <c:pt idx="391">
                  <c:v>7295</c:v>
                </c:pt>
                <c:pt idx="392">
                  <c:v>7795</c:v>
                </c:pt>
                <c:pt idx="393">
                  <c:v>8185</c:v>
                </c:pt>
                <c:pt idx="394">
                  <c:v>7615</c:v>
                </c:pt>
                <c:pt idx="395">
                  <c:v>8185</c:v>
                </c:pt>
                <c:pt idx="396">
                  <c:v>6555</c:v>
                </c:pt>
                <c:pt idx="397">
                  <c:v>6714</c:v>
                </c:pt>
                <c:pt idx="398">
                  <c:v>8305</c:v>
                </c:pt>
                <c:pt idx="399">
                  <c:v>8602</c:v>
                </c:pt>
                <c:pt idx="400">
                  <c:v>8114</c:v>
                </c:pt>
                <c:pt idx="401">
                  <c:v>6568</c:v>
                </c:pt>
                <c:pt idx="402">
                  <c:v>6122</c:v>
                </c:pt>
                <c:pt idx="403">
                  <c:v>9140</c:v>
                </c:pt>
                <c:pt idx="404">
                  <c:v>7508</c:v>
                </c:pt>
                <c:pt idx="405">
                  <c:v>8067</c:v>
                </c:pt>
                <c:pt idx="406">
                  <c:v>7964</c:v>
                </c:pt>
                <c:pt idx="407">
                  <c:v>6939</c:v>
                </c:pt>
                <c:pt idx="408">
                  <c:v>7989</c:v>
                </c:pt>
                <c:pt idx="409">
                  <c:v>7658</c:v>
                </c:pt>
                <c:pt idx="410">
                  <c:v>7797</c:v>
                </c:pt>
                <c:pt idx="411">
                  <c:v>6806</c:v>
                </c:pt>
                <c:pt idx="412">
                  <c:v>7413</c:v>
                </c:pt>
                <c:pt idx="413">
                  <c:v>8515</c:v>
                </c:pt>
                <c:pt idx="414">
                  <c:v>8299</c:v>
                </c:pt>
                <c:pt idx="415">
                  <c:v>8361</c:v>
                </c:pt>
                <c:pt idx="416">
                  <c:v>6900</c:v>
                </c:pt>
                <c:pt idx="417">
                  <c:v>7011</c:v>
                </c:pt>
                <c:pt idx="418">
                  <c:v>8366</c:v>
                </c:pt>
                <c:pt idx="419">
                  <c:v>8228</c:v>
                </c:pt>
                <c:pt idx="420">
                  <c:v>7764</c:v>
                </c:pt>
                <c:pt idx="421">
                  <c:v>7460</c:v>
                </c:pt>
                <c:pt idx="422">
                  <c:v>7680</c:v>
                </c:pt>
                <c:pt idx="423">
                  <c:v>8251</c:v>
                </c:pt>
                <c:pt idx="424">
                  <c:v>7566</c:v>
                </c:pt>
                <c:pt idx="425">
                  <c:v>8164</c:v>
                </c:pt>
                <c:pt idx="426">
                  <c:v>6489</c:v>
                </c:pt>
                <c:pt idx="427">
                  <c:v>6659</c:v>
                </c:pt>
                <c:pt idx="428">
                  <c:v>8142</c:v>
                </c:pt>
                <c:pt idx="429">
                  <c:v>8557</c:v>
                </c:pt>
                <c:pt idx="430">
                  <c:v>8056</c:v>
                </c:pt>
                <c:pt idx="431">
                  <c:v>6604</c:v>
                </c:pt>
                <c:pt idx="432">
                  <c:v>6099</c:v>
                </c:pt>
                <c:pt idx="433">
                  <c:v>11167</c:v>
                </c:pt>
                <c:pt idx="434">
                  <c:v>7733</c:v>
                </c:pt>
                <c:pt idx="435">
                  <c:v>8190</c:v>
                </c:pt>
                <c:pt idx="436">
                  <c:v>7989</c:v>
                </c:pt>
                <c:pt idx="437">
                  <c:v>6907</c:v>
                </c:pt>
                <c:pt idx="438">
                  <c:v>7910</c:v>
                </c:pt>
                <c:pt idx="439">
                  <c:v>7847</c:v>
                </c:pt>
                <c:pt idx="440">
                  <c:v>7693</c:v>
                </c:pt>
                <c:pt idx="441">
                  <c:v>6788</c:v>
                </c:pt>
                <c:pt idx="442">
                  <c:v>7448</c:v>
                </c:pt>
                <c:pt idx="443">
                  <c:v>8427</c:v>
                </c:pt>
                <c:pt idx="444">
                  <c:v>8352</c:v>
                </c:pt>
                <c:pt idx="445">
                  <c:v>8314</c:v>
                </c:pt>
                <c:pt idx="446">
                  <c:v>6602</c:v>
                </c:pt>
                <c:pt idx="447">
                  <c:v>6856</c:v>
                </c:pt>
                <c:pt idx="448">
                  <c:v>8317</c:v>
                </c:pt>
                <c:pt idx="449">
                  <c:v>8266</c:v>
                </c:pt>
                <c:pt idx="450">
                  <c:v>7657</c:v>
                </c:pt>
                <c:pt idx="451">
                  <c:v>7280</c:v>
                </c:pt>
                <c:pt idx="452">
                  <c:v>7654</c:v>
                </c:pt>
                <c:pt idx="453">
                  <c:v>8206</c:v>
                </c:pt>
                <c:pt idx="454">
                  <c:v>7505</c:v>
                </c:pt>
                <c:pt idx="455">
                  <c:v>8085</c:v>
                </c:pt>
                <c:pt idx="456">
                  <c:v>6564</c:v>
                </c:pt>
                <c:pt idx="457">
                  <c:v>6682</c:v>
                </c:pt>
                <c:pt idx="458">
                  <c:v>8244</c:v>
                </c:pt>
                <c:pt idx="459">
                  <c:v>8689</c:v>
                </c:pt>
                <c:pt idx="460">
                  <c:v>8274</c:v>
                </c:pt>
                <c:pt idx="461">
                  <c:v>6685</c:v>
                </c:pt>
                <c:pt idx="462">
                  <c:v>6177</c:v>
                </c:pt>
                <c:pt idx="463">
                  <c:v>9447</c:v>
                </c:pt>
                <c:pt idx="464">
                  <c:v>7760</c:v>
                </c:pt>
                <c:pt idx="465">
                  <c:v>8106</c:v>
                </c:pt>
                <c:pt idx="466">
                  <c:v>8004</c:v>
                </c:pt>
                <c:pt idx="467">
                  <c:v>7082</c:v>
                </c:pt>
                <c:pt idx="468">
                  <c:v>7944</c:v>
                </c:pt>
                <c:pt idx="469">
                  <c:v>7792</c:v>
                </c:pt>
                <c:pt idx="470">
                  <c:v>7730</c:v>
                </c:pt>
                <c:pt idx="471">
                  <c:v>6818</c:v>
                </c:pt>
                <c:pt idx="472">
                  <c:v>7425</c:v>
                </c:pt>
                <c:pt idx="473">
                  <c:v>8531</c:v>
                </c:pt>
                <c:pt idx="474">
                  <c:v>8467</c:v>
                </c:pt>
                <c:pt idx="475">
                  <c:v>8340</c:v>
                </c:pt>
                <c:pt idx="476">
                  <c:v>6594</c:v>
                </c:pt>
                <c:pt idx="477">
                  <c:v>6891</c:v>
                </c:pt>
                <c:pt idx="478">
                  <c:v>8392</c:v>
                </c:pt>
                <c:pt idx="479">
                  <c:v>8351</c:v>
                </c:pt>
                <c:pt idx="480">
                  <c:v>7712</c:v>
                </c:pt>
                <c:pt idx="481">
                  <c:v>7268</c:v>
                </c:pt>
                <c:pt idx="482">
                  <c:v>7633</c:v>
                </c:pt>
                <c:pt idx="483">
                  <c:v>8204</c:v>
                </c:pt>
                <c:pt idx="484">
                  <c:v>7472</c:v>
                </c:pt>
                <c:pt idx="485">
                  <c:v>8091</c:v>
                </c:pt>
                <c:pt idx="486">
                  <c:v>6525</c:v>
                </c:pt>
                <c:pt idx="487">
                  <c:v>6858</c:v>
                </c:pt>
                <c:pt idx="488">
                  <c:v>8134</c:v>
                </c:pt>
                <c:pt idx="489">
                  <c:v>8807</c:v>
                </c:pt>
                <c:pt idx="490">
                  <c:v>8121</c:v>
                </c:pt>
                <c:pt idx="491">
                  <c:v>6728</c:v>
                </c:pt>
                <c:pt idx="492">
                  <c:v>6069</c:v>
                </c:pt>
                <c:pt idx="493">
                  <c:v>10940</c:v>
                </c:pt>
                <c:pt idx="494">
                  <c:v>7983</c:v>
                </c:pt>
                <c:pt idx="495">
                  <c:v>8135</c:v>
                </c:pt>
                <c:pt idx="496">
                  <c:v>7942</c:v>
                </c:pt>
                <c:pt idx="497">
                  <c:v>7029</c:v>
                </c:pt>
                <c:pt idx="498">
                  <c:v>7964</c:v>
                </c:pt>
                <c:pt idx="499">
                  <c:v>7832</c:v>
                </c:pt>
                <c:pt idx="500">
                  <c:v>7613</c:v>
                </c:pt>
                <c:pt idx="501">
                  <c:v>6796</c:v>
                </c:pt>
                <c:pt idx="502">
                  <c:v>7486</c:v>
                </c:pt>
                <c:pt idx="503">
                  <c:v>8628</c:v>
                </c:pt>
                <c:pt idx="504">
                  <c:v>8436</c:v>
                </c:pt>
                <c:pt idx="505">
                  <c:v>8591</c:v>
                </c:pt>
                <c:pt idx="506">
                  <c:v>6625</c:v>
                </c:pt>
                <c:pt idx="507">
                  <c:v>6943</c:v>
                </c:pt>
                <c:pt idx="508">
                  <c:v>8536</c:v>
                </c:pt>
                <c:pt idx="509">
                  <c:v>8384</c:v>
                </c:pt>
                <c:pt idx="510">
                  <c:v>7765</c:v>
                </c:pt>
                <c:pt idx="511">
                  <c:v>7481</c:v>
                </c:pt>
                <c:pt idx="512">
                  <c:v>7697</c:v>
                </c:pt>
                <c:pt idx="513">
                  <c:v>8385</c:v>
                </c:pt>
                <c:pt idx="514">
                  <c:v>7681</c:v>
                </c:pt>
                <c:pt idx="515">
                  <c:v>8115</c:v>
                </c:pt>
                <c:pt idx="516">
                  <c:v>7227</c:v>
                </c:pt>
                <c:pt idx="517">
                  <c:v>6657</c:v>
                </c:pt>
                <c:pt idx="518">
                  <c:v>8361</c:v>
                </c:pt>
                <c:pt idx="519">
                  <c:v>8933</c:v>
                </c:pt>
                <c:pt idx="520">
                  <c:v>8212</c:v>
                </c:pt>
                <c:pt idx="521">
                  <c:v>6838</c:v>
                </c:pt>
                <c:pt idx="522">
                  <c:v>6083</c:v>
                </c:pt>
                <c:pt idx="523">
                  <c:v>9434</c:v>
                </c:pt>
                <c:pt idx="524">
                  <c:v>7867</c:v>
                </c:pt>
                <c:pt idx="525">
                  <c:v>8116</c:v>
                </c:pt>
                <c:pt idx="526">
                  <c:v>7926</c:v>
                </c:pt>
                <c:pt idx="527">
                  <c:v>7113</c:v>
                </c:pt>
                <c:pt idx="528">
                  <c:v>8030</c:v>
                </c:pt>
                <c:pt idx="529">
                  <c:v>7674</c:v>
                </c:pt>
                <c:pt idx="530">
                  <c:v>7756</c:v>
                </c:pt>
                <c:pt idx="531">
                  <c:v>6615</c:v>
                </c:pt>
                <c:pt idx="532">
                  <c:v>7118</c:v>
                </c:pt>
                <c:pt idx="533">
                  <c:v>8420</c:v>
                </c:pt>
                <c:pt idx="534">
                  <c:v>8420</c:v>
                </c:pt>
                <c:pt idx="535">
                  <c:v>8596</c:v>
                </c:pt>
                <c:pt idx="536">
                  <c:v>6587</c:v>
                </c:pt>
                <c:pt idx="537">
                  <c:v>7209</c:v>
                </c:pt>
                <c:pt idx="538">
                  <c:v>8746</c:v>
                </c:pt>
                <c:pt idx="539">
                  <c:v>8492</c:v>
                </c:pt>
                <c:pt idx="540">
                  <c:v>8110</c:v>
                </c:pt>
                <c:pt idx="541">
                  <c:v>7327</c:v>
                </c:pt>
                <c:pt idx="542">
                  <c:v>7749</c:v>
                </c:pt>
                <c:pt idx="543">
                  <c:v>8299</c:v>
                </c:pt>
                <c:pt idx="544">
                  <c:v>7528</c:v>
                </c:pt>
                <c:pt idx="545">
                  <c:v>8270</c:v>
                </c:pt>
                <c:pt idx="546">
                  <c:v>6555</c:v>
                </c:pt>
                <c:pt idx="547">
                  <c:v>6718</c:v>
                </c:pt>
                <c:pt idx="548">
                  <c:v>8431</c:v>
                </c:pt>
                <c:pt idx="549">
                  <c:v>8827</c:v>
                </c:pt>
                <c:pt idx="550">
                  <c:v>8335</c:v>
                </c:pt>
                <c:pt idx="551">
                  <c:v>6750</c:v>
                </c:pt>
                <c:pt idx="552">
                  <c:v>6144</c:v>
                </c:pt>
                <c:pt idx="553">
                  <c:v>11454</c:v>
                </c:pt>
                <c:pt idx="554">
                  <c:v>7924</c:v>
                </c:pt>
                <c:pt idx="555">
                  <c:v>8160</c:v>
                </c:pt>
                <c:pt idx="556">
                  <c:v>8070</c:v>
                </c:pt>
                <c:pt idx="557">
                  <c:v>6962</c:v>
                </c:pt>
                <c:pt idx="558">
                  <c:v>8094</c:v>
                </c:pt>
                <c:pt idx="559">
                  <c:v>7903</c:v>
                </c:pt>
                <c:pt idx="560">
                  <c:v>7707</c:v>
                </c:pt>
                <c:pt idx="561">
                  <c:v>6670</c:v>
                </c:pt>
                <c:pt idx="562">
                  <c:v>7047</c:v>
                </c:pt>
                <c:pt idx="563">
                  <c:v>8268</c:v>
                </c:pt>
                <c:pt idx="564">
                  <c:v>8506</c:v>
                </c:pt>
                <c:pt idx="565">
                  <c:v>8392</c:v>
                </c:pt>
                <c:pt idx="566">
                  <c:v>6540</c:v>
                </c:pt>
                <c:pt idx="567">
                  <c:v>7117</c:v>
                </c:pt>
                <c:pt idx="568">
                  <c:v>8651</c:v>
                </c:pt>
                <c:pt idx="569">
                  <c:v>8495</c:v>
                </c:pt>
                <c:pt idx="570">
                  <c:v>7860</c:v>
                </c:pt>
                <c:pt idx="571">
                  <c:v>7197</c:v>
                </c:pt>
                <c:pt idx="572">
                  <c:v>7708</c:v>
                </c:pt>
                <c:pt idx="573">
                  <c:v>8289</c:v>
                </c:pt>
                <c:pt idx="574">
                  <c:v>7444</c:v>
                </c:pt>
                <c:pt idx="575">
                  <c:v>8344</c:v>
                </c:pt>
                <c:pt idx="576">
                  <c:v>6485</c:v>
                </c:pt>
                <c:pt idx="577">
                  <c:v>6764</c:v>
                </c:pt>
                <c:pt idx="578">
                  <c:v>8365</c:v>
                </c:pt>
                <c:pt idx="579">
                  <c:v>8803</c:v>
                </c:pt>
                <c:pt idx="580">
                  <c:v>8277</c:v>
                </c:pt>
                <c:pt idx="581">
                  <c:v>6688</c:v>
                </c:pt>
                <c:pt idx="582">
                  <c:v>6148</c:v>
                </c:pt>
                <c:pt idx="583">
                  <c:v>9516</c:v>
                </c:pt>
                <c:pt idx="584">
                  <c:v>7759</c:v>
                </c:pt>
                <c:pt idx="585">
                  <c:v>8116</c:v>
                </c:pt>
                <c:pt idx="586">
                  <c:v>8039</c:v>
                </c:pt>
                <c:pt idx="587">
                  <c:v>7129</c:v>
                </c:pt>
                <c:pt idx="588">
                  <c:v>8012</c:v>
                </c:pt>
                <c:pt idx="589">
                  <c:v>7713</c:v>
                </c:pt>
                <c:pt idx="590">
                  <c:v>7847</c:v>
                </c:pt>
                <c:pt idx="591">
                  <c:v>6727</c:v>
                </c:pt>
                <c:pt idx="592">
                  <c:v>7326</c:v>
                </c:pt>
                <c:pt idx="593">
                  <c:v>8379</c:v>
                </c:pt>
                <c:pt idx="594">
                  <c:v>8566</c:v>
                </c:pt>
                <c:pt idx="595">
                  <c:v>8458</c:v>
                </c:pt>
                <c:pt idx="596">
                  <c:v>6590</c:v>
                </c:pt>
                <c:pt idx="597">
                  <c:v>7207</c:v>
                </c:pt>
                <c:pt idx="598">
                  <c:v>8619</c:v>
                </c:pt>
                <c:pt idx="599">
                  <c:v>8496</c:v>
                </c:pt>
                <c:pt idx="600">
                  <c:v>7873</c:v>
                </c:pt>
                <c:pt idx="601">
                  <c:v>7176</c:v>
                </c:pt>
                <c:pt idx="602">
                  <c:v>7721</c:v>
                </c:pt>
                <c:pt idx="603">
                  <c:v>8237</c:v>
                </c:pt>
                <c:pt idx="604">
                  <c:v>7304</c:v>
                </c:pt>
                <c:pt idx="605">
                  <c:v>8337</c:v>
                </c:pt>
                <c:pt idx="606">
                  <c:v>6474</c:v>
                </c:pt>
                <c:pt idx="607">
                  <c:v>6840</c:v>
                </c:pt>
                <c:pt idx="608">
                  <c:v>8414</c:v>
                </c:pt>
                <c:pt idx="609">
                  <c:v>8815</c:v>
                </c:pt>
                <c:pt idx="610">
                  <c:v>8315</c:v>
                </c:pt>
                <c:pt idx="611">
                  <c:v>6729</c:v>
                </c:pt>
                <c:pt idx="612">
                  <c:v>6327</c:v>
                </c:pt>
                <c:pt idx="613">
                  <c:v>10920</c:v>
                </c:pt>
                <c:pt idx="614">
                  <c:v>7947</c:v>
                </c:pt>
                <c:pt idx="615">
                  <c:v>8045</c:v>
                </c:pt>
                <c:pt idx="616">
                  <c:v>7824</c:v>
                </c:pt>
                <c:pt idx="617">
                  <c:v>7248</c:v>
                </c:pt>
                <c:pt idx="618">
                  <c:v>8044</c:v>
                </c:pt>
                <c:pt idx="619">
                  <c:v>7644</c:v>
                </c:pt>
                <c:pt idx="620">
                  <c:v>7784</c:v>
                </c:pt>
                <c:pt idx="621">
                  <c:v>6738</c:v>
                </c:pt>
                <c:pt idx="622">
                  <c:v>7264</c:v>
                </c:pt>
                <c:pt idx="623">
                  <c:v>8194</c:v>
                </c:pt>
                <c:pt idx="624">
                  <c:v>8576</c:v>
                </c:pt>
                <c:pt idx="625">
                  <c:v>8329</c:v>
                </c:pt>
                <c:pt idx="626">
                  <c:v>6626</c:v>
                </c:pt>
                <c:pt idx="627">
                  <c:v>7148</c:v>
                </c:pt>
                <c:pt idx="628">
                  <c:v>8574</c:v>
                </c:pt>
                <c:pt idx="629">
                  <c:v>8370</c:v>
                </c:pt>
                <c:pt idx="630">
                  <c:v>7822</c:v>
                </c:pt>
                <c:pt idx="631">
                  <c:v>7147</c:v>
                </c:pt>
                <c:pt idx="632">
                  <c:v>7868</c:v>
                </c:pt>
                <c:pt idx="633">
                  <c:v>8233</c:v>
                </c:pt>
                <c:pt idx="634">
                  <c:v>7436</c:v>
                </c:pt>
                <c:pt idx="635">
                  <c:v>8247</c:v>
                </c:pt>
                <c:pt idx="636">
                  <c:v>6497</c:v>
                </c:pt>
                <c:pt idx="637">
                  <c:v>6715</c:v>
                </c:pt>
                <c:pt idx="638">
                  <c:v>8231</c:v>
                </c:pt>
                <c:pt idx="639">
                  <c:v>8705</c:v>
                </c:pt>
                <c:pt idx="640">
                  <c:v>8205</c:v>
                </c:pt>
                <c:pt idx="641">
                  <c:v>6660</c:v>
                </c:pt>
                <c:pt idx="642">
                  <c:v>6190</c:v>
                </c:pt>
                <c:pt idx="643">
                  <c:v>9306</c:v>
                </c:pt>
                <c:pt idx="644">
                  <c:v>7829</c:v>
                </c:pt>
                <c:pt idx="645">
                  <c:v>8050</c:v>
                </c:pt>
                <c:pt idx="646">
                  <c:v>7872</c:v>
                </c:pt>
                <c:pt idx="647">
                  <c:v>7080</c:v>
                </c:pt>
                <c:pt idx="648">
                  <c:v>7874</c:v>
                </c:pt>
                <c:pt idx="649">
                  <c:v>7653</c:v>
                </c:pt>
                <c:pt idx="650">
                  <c:v>7777</c:v>
                </c:pt>
                <c:pt idx="651">
                  <c:v>6724</c:v>
                </c:pt>
                <c:pt idx="652">
                  <c:v>7232</c:v>
                </c:pt>
                <c:pt idx="653">
                  <c:v>8286</c:v>
                </c:pt>
                <c:pt idx="654">
                  <c:v>8515</c:v>
                </c:pt>
                <c:pt idx="655">
                  <c:v>8273</c:v>
                </c:pt>
                <c:pt idx="656">
                  <c:v>6640</c:v>
                </c:pt>
                <c:pt idx="657">
                  <c:v>7260</c:v>
                </c:pt>
                <c:pt idx="658">
                  <c:v>8533</c:v>
                </c:pt>
                <c:pt idx="659">
                  <c:v>8239</c:v>
                </c:pt>
                <c:pt idx="660">
                  <c:v>7739</c:v>
                </c:pt>
                <c:pt idx="661">
                  <c:v>7237</c:v>
                </c:pt>
                <c:pt idx="662">
                  <c:v>7683</c:v>
                </c:pt>
                <c:pt idx="663">
                  <c:v>8046</c:v>
                </c:pt>
                <c:pt idx="664">
                  <c:v>7189</c:v>
                </c:pt>
                <c:pt idx="665">
                  <c:v>8453</c:v>
                </c:pt>
                <c:pt idx="666">
                  <c:v>6547</c:v>
                </c:pt>
                <c:pt idx="667">
                  <c:v>6690</c:v>
                </c:pt>
                <c:pt idx="668">
                  <c:v>8295</c:v>
                </c:pt>
                <c:pt idx="669">
                  <c:v>8624</c:v>
                </c:pt>
                <c:pt idx="670">
                  <c:v>8264</c:v>
                </c:pt>
                <c:pt idx="671">
                  <c:v>6879</c:v>
                </c:pt>
                <c:pt idx="672">
                  <c:v>6153</c:v>
                </c:pt>
                <c:pt idx="673">
                  <c:v>11672</c:v>
                </c:pt>
                <c:pt idx="674">
                  <c:v>7886</c:v>
                </c:pt>
                <c:pt idx="675">
                  <c:v>8037</c:v>
                </c:pt>
                <c:pt idx="676">
                  <c:v>8072</c:v>
                </c:pt>
                <c:pt idx="677">
                  <c:v>7009</c:v>
                </c:pt>
                <c:pt idx="678">
                  <c:v>7845</c:v>
                </c:pt>
                <c:pt idx="679">
                  <c:v>7518</c:v>
                </c:pt>
                <c:pt idx="680">
                  <c:v>7706</c:v>
                </c:pt>
                <c:pt idx="681">
                  <c:v>6799</c:v>
                </c:pt>
                <c:pt idx="682">
                  <c:v>7289</c:v>
                </c:pt>
                <c:pt idx="683">
                  <c:v>8356</c:v>
                </c:pt>
                <c:pt idx="684">
                  <c:v>8455</c:v>
                </c:pt>
                <c:pt idx="685">
                  <c:v>8356</c:v>
                </c:pt>
                <c:pt idx="686">
                  <c:v>6712</c:v>
                </c:pt>
                <c:pt idx="687">
                  <c:v>7161</c:v>
                </c:pt>
                <c:pt idx="688">
                  <c:v>8501</c:v>
                </c:pt>
                <c:pt idx="689">
                  <c:v>8405</c:v>
                </c:pt>
                <c:pt idx="690">
                  <c:v>7713</c:v>
                </c:pt>
                <c:pt idx="691">
                  <c:v>7286</c:v>
                </c:pt>
                <c:pt idx="692">
                  <c:v>7898</c:v>
                </c:pt>
                <c:pt idx="693">
                  <c:v>8161</c:v>
                </c:pt>
                <c:pt idx="694">
                  <c:v>7377</c:v>
                </c:pt>
                <c:pt idx="695">
                  <c:v>8151</c:v>
                </c:pt>
                <c:pt idx="696">
                  <c:v>6667</c:v>
                </c:pt>
                <c:pt idx="697">
                  <c:v>6805</c:v>
                </c:pt>
                <c:pt idx="698">
                  <c:v>8256</c:v>
                </c:pt>
                <c:pt idx="699">
                  <c:v>8681</c:v>
                </c:pt>
                <c:pt idx="700">
                  <c:v>8249</c:v>
                </c:pt>
                <c:pt idx="701">
                  <c:v>6756</c:v>
                </c:pt>
                <c:pt idx="702">
                  <c:v>6226</c:v>
                </c:pt>
                <c:pt idx="703">
                  <c:v>9483</c:v>
                </c:pt>
                <c:pt idx="704">
                  <c:v>7691</c:v>
                </c:pt>
                <c:pt idx="705">
                  <c:v>7990</c:v>
                </c:pt>
                <c:pt idx="706">
                  <c:v>8092</c:v>
                </c:pt>
                <c:pt idx="707">
                  <c:v>7272</c:v>
                </c:pt>
                <c:pt idx="708">
                  <c:v>7914</c:v>
                </c:pt>
                <c:pt idx="709">
                  <c:v>7605</c:v>
                </c:pt>
                <c:pt idx="710">
                  <c:v>7704</c:v>
                </c:pt>
                <c:pt idx="711">
                  <c:v>6293</c:v>
                </c:pt>
                <c:pt idx="712">
                  <c:v>7832</c:v>
                </c:pt>
                <c:pt idx="713">
                  <c:v>8226</c:v>
                </c:pt>
                <c:pt idx="714">
                  <c:v>8649</c:v>
                </c:pt>
                <c:pt idx="715">
                  <c:v>8436</c:v>
                </c:pt>
                <c:pt idx="716">
                  <c:v>6690</c:v>
                </c:pt>
                <c:pt idx="717">
                  <c:v>8230</c:v>
                </c:pt>
                <c:pt idx="718">
                  <c:v>8551</c:v>
                </c:pt>
                <c:pt idx="719">
                  <c:v>8361</c:v>
                </c:pt>
                <c:pt idx="720">
                  <c:v>7754</c:v>
                </c:pt>
                <c:pt idx="721">
                  <c:v>7369</c:v>
                </c:pt>
                <c:pt idx="722">
                  <c:v>7903</c:v>
                </c:pt>
                <c:pt idx="723">
                  <c:v>8240</c:v>
                </c:pt>
                <c:pt idx="724">
                  <c:v>7415</c:v>
                </c:pt>
                <c:pt idx="725">
                  <c:v>8179</c:v>
                </c:pt>
                <c:pt idx="726">
                  <c:v>6646</c:v>
                </c:pt>
                <c:pt idx="727">
                  <c:v>6821</c:v>
                </c:pt>
                <c:pt idx="728">
                  <c:v>8269</c:v>
                </c:pt>
                <c:pt idx="729">
                  <c:v>8625</c:v>
                </c:pt>
                <c:pt idx="730">
                  <c:v>8369</c:v>
                </c:pt>
                <c:pt idx="731">
                  <c:v>6791</c:v>
                </c:pt>
                <c:pt idx="732">
                  <c:v>6355</c:v>
                </c:pt>
                <c:pt idx="733">
                  <c:v>10960</c:v>
                </c:pt>
                <c:pt idx="734">
                  <c:v>7948</c:v>
                </c:pt>
                <c:pt idx="735">
                  <c:v>8100</c:v>
                </c:pt>
                <c:pt idx="736">
                  <c:v>8165</c:v>
                </c:pt>
                <c:pt idx="737">
                  <c:v>7162</c:v>
                </c:pt>
                <c:pt idx="738">
                  <c:v>7938</c:v>
                </c:pt>
                <c:pt idx="739">
                  <c:v>7526</c:v>
                </c:pt>
                <c:pt idx="740">
                  <c:v>7619</c:v>
                </c:pt>
                <c:pt idx="741">
                  <c:v>6961</c:v>
                </c:pt>
                <c:pt idx="742">
                  <c:v>7335</c:v>
                </c:pt>
                <c:pt idx="743">
                  <c:v>8346</c:v>
                </c:pt>
                <c:pt idx="744">
                  <c:v>8456</c:v>
                </c:pt>
                <c:pt idx="745">
                  <c:v>8352</c:v>
                </c:pt>
                <c:pt idx="746">
                  <c:v>6640</c:v>
                </c:pt>
                <c:pt idx="747">
                  <c:v>7150</c:v>
                </c:pt>
                <c:pt idx="748">
                  <c:v>8644</c:v>
                </c:pt>
                <c:pt idx="749">
                  <c:v>8354</c:v>
                </c:pt>
                <c:pt idx="750">
                  <c:v>7825</c:v>
                </c:pt>
                <c:pt idx="751">
                  <c:v>7338</c:v>
                </c:pt>
                <c:pt idx="752">
                  <c:v>7899</c:v>
                </c:pt>
                <c:pt idx="753">
                  <c:v>8232</c:v>
                </c:pt>
                <c:pt idx="754">
                  <c:v>7394</c:v>
                </c:pt>
                <c:pt idx="755">
                  <c:v>8174</c:v>
                </c:pt>
                <c:pt idx="756">
                  <c:v>6610</c:v>
                </c:pt>
                <c:pt idx="757">
                  <c:v>6761</c:v>
                </c:pt>
                <c:pt idx="758">
                  <c:v>8316</c:v>
                </c:pt>
                <c:pt idx="759">
                  <c:v>8633</c:v>
                </c:pt>
                <c:pt idx="760">
                  <c:v>8324</c:v>
                </c:pt>
                <c:pt idx="761">
                  <c:v>6792</c:v>
                </c:pt>
                <c:pt idx="762">
                  <c:v>6288</c:v>
                </c:pt>
                <c:pt idx="763">
                  <c:v>9312</c:v>
                </c:pt>
                <c:pt idx="764">
                  <c:v>7612</c:v>
                </c:pt>
                <c:pt idx="765">
                  <c:v>8095</c:v>
                </c:pt>
                <c:pt idx="766">
                  <c:v>8025</c:v>
                </c:pt>
                <c:pt idx="767">
                  <c:v>7074</c:v>
                </c:pt>
                <c:pt idx="768">
                  <c:v>7907</c:v>
                </c:pt>
                <c:pt idx="769">
                  <c:v>7423</c:v>
                </c:pt>
                <c:pt idx="770">
                  <c:v>7647</c:v>
                </c:pt>
                <c:pt idx="771">
                  <c:v>6820</c:v>
                </c:pt>
                <c:pt idx="772">
                  <c:v>7255</c:v>
                </c:pt>
                <c:pt idx="773">
                  <c:v>8240</c:v>
                </c:pt>
                <c:pt idx="774">
                  <c:v>8274</c:v>
                </c:pt>
                <c:pt idx="775">
                  <c:v>8515</c:v>
                </c:pt>
                <c:pt idx="776">
                  <c:v>6633</c:v>
                </c:pt>
                <c:pt idx="777">
                  <c:v>7124</c:v>
                </c:pt>
                <c:pt idx="778">
                  <c:v>8494</c:v>
                </c:pt>
                <c:pt idx="779">
                  <c:v>8227</c:v>
                </c:pt>
                <c:pt idx="780">
                  <c:v>7681</c:v>
                </c:pt>
                <c:pt idx="781">
                  <c:v>7260</c:v>
                </c:pt>
                <c:pt idx="782">
                  <c:v>7835</c:v>
                </c:pt>
                <c:pt idx="783">
                  <c:v>8221</c:v>
                </c:pt>
                <c:pt idx="784">
                  <c:v>7384</c:v>
                </c:pt>
                <c:pt idx="785">
                  <c:v>9167</c:v>
                </c:pt>
                <c:pt idx="786">
                  <c:v>6777</c:v>
                </c:pt>
                <c:pt idx="787">
                  <c:v>6815</c:v>
                </c:pt>
                <c:pt idx="788">
                  <c:v>8414</c:v>
                </c:pt>
                <c:pt idx="789">
                  <c:v>8700</c:v>
                </c:pt>
                <c:pt idx="790">
                  <c:v>8235</c:v>
                </c:pt>
                <c:pt idx="791">
                  <c:v>6741</c:v>
                </c:pt>
                <c:pt idx="792">
                  <c:v>6322</c:v>
                </c:pt>
                <c:pt idx="793">
                  <c:v>11509</c:v>
                </c:pt>
                <c:pt idx="794">
                  <c:v>7749</c:v>
                </c:pt>
                <c:pt idx="795">
                  <c:v>8139</c:v>
                </c:pt>
                <c:pt idx="796">
                  <c:v>8017</c:v>
                </c:pt>
                <c:pt idx="797">
                  <c:v>7214</c:v>
                </c:pt>
                <c:pt idx="798">
                  <c:v>8060</c:v>
                </c:pt>
                <c:pt idx="799">
                  <c:v>7415</c:v>
                </c:pt>
                <c:pt idx="800">
                  <c:v>7724</c:v>
                </c:pt>
                <c:pt idx="801">
                  <c:v>6880</c:v>
                </c:pt>
                <c:pt idx="802">
                  <c:v>7387</c:v>
                </c:pt>
                <c:pt idx="803">
                  <c:v>8374</c:v>
                </c:pt>
                <c:pt idx="804">
                  <c:v>8431</c:v>
                </c:pt>
                <c:pt idx="805">
                  <c:v>8457</c:v>
                </c:pt>
                <c:pt idx="806">
                  <c:v>6741</c:v>
                </c:pt>
                <c:pt idx="807">
                  <c:v>7209</c:v>
                </c:pt>
                <c:pt idx="808">
                  <c:v>8630</c:v>
                </c:pt>
                <c:pt idx="809">
                  <c:v>8290</c:v>
                </c:pt>
                <c:pt idx="810">
                  <c:v>7797</c:v>
                </c:pt>
                <c:pt idx="811">
                  <c:v>7271</c:v>
                </c:pt>
                <c:pt idx="812">
                  <c:v>7992</c:v>
                </c:pt>
                <c:pt idx="813">
                  <c:v>8399</c:v>
                </c:pt>
                <c:pt idx="814">
                  <c:v>7428</c:v>
                </c:pt>
                <c:pt idx="815">
                  <c:v>8309</c:v>
                </c:pt>
                <c:pt idx="816">
                  <c:v>6577</c:v>
                </c:pt>
                <c:pt idx="817">
                  <c:v>6794</c:v>
                </c:pt>
                <c:pt idx="818">
                  <c:v>8451</c:v>
                </c:pt>
                <c:pt idx="819">
                  <c:v>8681</c:v>
                </c:pt>
                <c:pt idx="820">
                  <c:v>8269</c:v>
                </c:pt>
                <c:pt idx="821">
                  <c:v>6749</c:v>
                </c:pt>
                <c:pt idx="822">
                  <c:v>6235</c:v>
                </c:pt>
                <c:pt idx="823">
                  <c:v>9467</c:v>
                </c:pt>
                <c:pt idx="824">
                  <c:v>7631</c:v>
                </c:pt>
                <c:pt idx="825">
                  <c:v>8065</c:v>
                </c:pt>
                <c:pt idx="826">
                  <c:v>8778</c:v>
                </c:pt>
                <c:pt idx="827">
                  <c:v>7140</c:v>
                </c:pt>
                <c:pt idx="828">
                  <c:v>7931</c:v>
                </c:pt>
                <c:pt idx="829">
                  <c:v>7577</c:v>
                </c:pt>
                <c:pt idx="830">
                  <c:v>7683</c:v>
                </c:pt>
                <c:pt idx="831">
                  <c:v>6910</c:v>
                </c:pt>
                <c:pt idx="832">
                  <c:v>7271</c:v>
                </c:pt>
                <c:pt idx="833">
                  <c:v>8355</c:v>
                </c:pt>
                <c:pt idx="834">
                  <c:v>8551</c:v>
                </c:pt>
                <c:pt idx="835">
                  <c:v>8449</c:v>
                </c:pt>
                <c:pt idx="836">
                  <c:v>6710</c:v>
                </c:pt>
                <c:pt idx="837">
                  <c:v>7146</c:v>
                </c:pt>
                <c:pt idx="838">
                  <c:v>8652</c:v>
                </c:pt>
                <c:pt idx="839">
                  <c:v>8438</c:v>
                </c:pt>
                <c:pt idx="840">
                  <c:v>7700</c:v>
                </c:pt>
                <c:pt idx="841">
                  <c:v>7329</c:v>
                </c:pt>
                <c:pt idx="842">
                  <c:v>7800</c:v>
                </c:pt>
                <c:pt idx="843">
                  <c:v>8345</c:v>
                </c:pt>
                <c:pt idx="844">
                  <c:v>7401</c:v>
                </c:pt>
                <c:pt idx="845">
                  <c:v>8172</c:v>
                </c:pt>
                <c:pt idx="846">
                  <c:v>6527</c:v>
                </c:pt>
                <c:pt idx="847">
                  <c:v>6829</c:v>
                </c:pt>
                <c:pt idx="848">
                  <c:v>8368</c:v>
                </c:pt>
                <c:pt idx="849">
                  <c:v>8575</c:v>
                </c:pt>
                <c:pt idx="850">
                  <c:v>8292</c:v>
                </c:pt>
                <c:pt idx="851">
                  <c:v>6711</c:v>
                </c:pt>
                <c:pt idx="852">
                  <c:v>6264</c:v>
                </c:pt>
                <c:pt idx="853">
                  <c:v>10804</c:v>
                </c:pt>
                <c:pt idx="854">
                  <c:v>7917</c:v>
                </c:pt>
                <c:pt idx="855">
                  <c:v>8050</c:v>
                </c:pt>
                <c:pt idx="856">
                  <c:v>8066</c:v>
                </c:pt>
                <c:pt idx="857">
                  <c:v>7137</c:v>
                </c:pt>
                <c:pt idx="858">
                  <c:v>8036</c:v>
                </c:pt>
                <c:pt idx="859">
                  <c:v>7442</c:v>
                </c:pt>
                <c:pt idx="860">
                  <c:v>7742</c:v>
                </c:pt>
                <c:pt idx="861">
                  <c:v>6781</c:v>
                </c:pt>
                <c:pt idx="862">
                  <c:v>7300</c:v>
                </c:pt>
                <c:pt idx="863">
                  <c:v>8323</c:v>
                </c:pt>
                <c:pt idx="864">
                  <c:v>8541</c:v>
                </c:pt>
                <c:pt idx="865">
                  <c:v>8569</c:v>
                </c:pt>
                <c:pt idx="866">
                  <c:v>6990</c:v>
                </c:pt>
                <c:pt idx="867">
                  <c:v>7175</c:v>
                </c:pt>
                <c:pt idx="868">
                  <c:v>8431</c:v>
                </c:pt>
                <c:pt idx="869">
                  <c:v>8275</c:v>
                </c:pt>
                <c:pt idx="870">
                  <c:v>7868</c:v>
                </c:pt>
                <c:pt idx="871">
                  <c:v>7396</c:v>
                </c:pt>
                <c:pt idx="872">
                  <c:v>7785</c:v>
                </c:pt>
                <c:pt idx="873">
                  <c:v>8480</c:v>
                </c:pt>
                <c:pt idx="874">
                  <c:v>7442</c:v>
                </c:pt>
                <c:pt idx="875">
                  <c:v>8388</c:v>
                </c:pt>
                <c:pt idx="876">
                  <c:v>6553</c:v>
                </c:pt>
                <c:pt idx="877">
                  <c:v>6766</c:v>
                </c:pt>
                <c:pt idx="878">
                  <c:v>8399</c:v>
                </c:pt>
                <c:pt idx="879">
                  <c:v>8745</c:v>
                </c:pt>
                <c:pt idx="880">
                  <c:v>8329</c:v>
                </c:pt>
                <c:pt idx="881">
                  <c:v>6772</c:v>
                </c:pt>
                <c:pt idx="882">
                  <c:v>6329</c:v>
                </c:pt>
                <c:pt idx="883">
                  <c:v>9458</c:v>
                </c:pt>
                <c:pt idx="884">
                  <c:v>7753</c:v>
                </c:pt>
                <c:pt idx="885">
                  <c:v>8048</c:v>
                </c:pt>
                <c:pt idx="886">
                  <c:v>7956</c:v>
                </c:pt>
                <c:pt idx="887">
                  <c:v>7222</c:v>
                </c:pt>
                <c:pt idx="888">
                  <c:v>8142</c:v>
                </c:pt>
                <c:pt idx="889">
                  <c:v>7591</c:v>
                </c:pt>
                <c:pt idx="890">
                  <c:v>7764</c:v>
                </c:pt>
                <c:pt idx="891">
                  <c:v>7040</c:v>
                </c:pt>
                <c:pt idx="892">
                  <c:v>7355</c:v>
                </c:pt>
                <c:pt idx="893">
                  <c:v>8645</c:v>
                </c:pt>
                <c:pt idx="894">
                  <c:v>8480</c:v>
                </c:pt>
                <c:pt idx="895">
                  <c:v>8586</c:v>
                </c:pt>
                <c:pt idx="896">
                  <c:v>6877</c:v>
                </c:pt>
                <c:pt idx="897">
                  <c:v>7229</c:v>
                </c:pt>
                <c:pt idx="898">
                  <c:v>8466</c:v>
                </c:pt>
                <c:pt idx="899">
                  <c:v>8097</c:v>
                </c:pt>
                <c:pt idx="900">
                  <c:v>7853</c:v>
                </c:pt>
                <c:pt idx="901">
                  <c:v>6734</c:v>
                </c:pt>
                <c:pt idx="902">
                  <c:v>7576</c:v>
                </c:pt>
                <c:pt idx="903">
                  <c:v>8307</c:v>
                </c:pt>
                <c:pt idx="904">
                  <c:v>7418</c:v>
                </c:pt>
                <c:pt idx="905">
                  <c:v>8221</c:v>
                </c:pt>
                <c:pt idx="906">
                  <c:v>6577</c:v>
                </c:pt>
                <c:pt idx="907">
                  <c:v>6700</c:v>
                </c:pt>
                <c:pt idx="908">
                  <c:v>8385</c:v>
                </c:pt>
                <c:pt idx="909">
                  <c:v>6137</c:v>
                </c:pt>
                <c:pt idx="910">
                  <c:v>6391</c:v>
                </c:pt>
                <c:pt idx="911">
                  <c:v>11192</c:v>
                </c:pt>
                <c:pt idx="912">
                  <c:v>6439</c:v>
                </c:pt>
                <c:pt idx="913">
                  <c:v>10996</c:v>
                </c:pt>
                <c:pt idx="914">
                  <c:v>7769</c:v>
                </c:pt>
                <c:pt idx="915">
                  <c:v>8059</c:v>
                </c:pt>
                <c:pt idx="916">
                  <c:v>7983</c:v>
                </c:pt>
                <c:pt idx="917">
                  <c:v>7128</c:v>
                </c:pt>
                <c:pt idx="918">
                  <c:v>7992</c:v>
                </c:pt>
                <c:pt idx="919">
                  <c:v>7595</c:v>
                </c:pt>
                <c:pt idx="920">
                  <c:v>7805</c:v>
                </c:pt>
                <c:pt idx="921">
                  <c:v>6868</c:v>
                </c:pt>
                <c:pt idx="922">
                  <c:v>7258</c:v>
                </c:pt>
                <c:pt idx="923">
                  <c:v>8277</c:v>
                </c:pt>
                <c:pt idx="924">
                  <c:v>8514</c:v>
                </c:pt>
                <c:pt idx="925">
                  <c:v>8548</c:v>
                </c:pt>
                <c:pt idx="926">
                  <c:v>6775</c:v>
                </c:pt>
                <c:pt idx="927">
                  <c:v>7167</c:v>
                </c:pt>
                <c:pt idx="928">
                  <c:v>8624</c:v>
                </c:pt>
                <c:pt idx="929">
                  <c:v>8296</c:v>
                </c:pt>
                <c:pt idx="930">
                  <c:v>7827</c:v>
                </c:pt>
                <c:pt idx="931">
                  <c:v>6812</c:v>
                </c:pt>
                <c:pt idx="932">
                  <c:v>7586</c:v>
                </c:pt>
                <c:pt idx="933">
                  <c:v>8480</c:v>
                </c:pt>
                <c:pt idx="934">
                  <c:v>7352</c:v>
                </c:pt>
                <c:pt idx="935">
                  <c:v>8269</c:v>
                </c:pt>
                <c:pt idx="936">
                  <c:v>6570</c:v>
                </c:pt>
                <c:pt idx="937">
                  <c:v>6794</c:v>
                </c:pt>
                <c:pt idx="938">
                  <c:v>8331</c:v>
                </c:pt>
                <c:pt idx="939">
                  <c:v>8652</c:v>
                </c:pt>
                <c:pt idx="940">
                  <c:v>8235</c:v>
                </c:pt>
                <c:pt idx="941">
                  <c:v>6726</c:v>
                </c:pt>
                <c:pt idx="942">
                  <c:v>6290</c:v>
                </c:pt>
                <c:pt idx="943">
                  <c:v>9365</c:v>
                </c:pt>
                <c:pt idx="944">
                  <c:v>7723</c:v>
                </c:pt>
                <c:pt idx="945">
                  <c:v>8189</c:v>
                </c:pt>
                <c:pt idx="946">
                  <c:v>8074</c:v>
                </c:pt>
                <c:pt idx="947">
                  <c:v>7252</c:v>
                </c:pt>
                <c:pt idx="948">
                  <c:v>7960</c:v>
                </c:pt>
                <c:pt idx="949">
                  <c:v>7493</c:v>
                </c:pt>
                <c:pt idx="950">
                  <c:v>7735</c:v>
                </c:pt>
                <c:pt idx="951">
                  <c:v>6958</c:v>
                </c:pt>
                <c:pt idx="952">
                  <c:v>7281</c:v>
                </c:pt>
                <c:pt idx="953">
                  <c:v>8428</c:v>
                </c:pt>
                <c:pt idx="954">
                  <c:v>8513</c:v>
                </c:pt>
                <c:pt idx="955">
                  <c:v>8370</c:v>
                </c:pt>
                <c:pt idx="956">
                  <c:v>6830</c:v>
                </c:pt>
                <c:pt idx="957">
                  <c:v>7241</c:v>
                </c:pt>
                <c:pt idx="958">
                  <c:v>8643</c:v>
                </c:pt>
                <c:pt idx="959">
                  <c:v>8286</c:v>
                </c:pt>
                <c:pt idx="960">
                  <c:v>7849</c:v>
                </c:pt>
                <c:pt idx="961">
                  <c:v>7124</c:v>
                </c:pt>
                <c:pt idx="962">
                  <c:v>7623</c:v>
                </c:pt>
                <c:pt idx="963">
                  <c:v>8413</c:v>
                </c:pt>
                <c:pt idx="964">
                  <c:v>7312</c:v>
                </c:pt>
                <c:pt idx="965">
                  <c:v>8273</c:v>
                </c:pt>
                <c:pt idx="966">
                  <c:v>6548</c:v>
                </c:pt>
                <c:pt idx="967">
                  <c:v>6715</c:v>
                </c:pt>
                <c:pt idx="968">
                  <c:v>9405</c:v>
                </c:pt>
                <c:pt idx="969">
                  <c:v>8904</c:v>
                </c:pt>
                <c:pt idx="970">
                  <c:v>8340</c:v>
                </c:pt>
                <c:pt idx="971">
                  <c:v>6793</c:v>
                </c:pt>
                <c:pt idx="972">
                  <c:v>6147</c:v>
                </c:pt>
                <c:pt idx="973">
                  <c:v>11484</c:v>
                </c:pt>
                <c:pt idx="974">
                  <c:v>7855</c:v>
                </c:pt>
                <c:pt idx="975">
                  <c:v>7888</c:v>
                </c:pt>
                <c:pt idx="976">
                  <c:v>7713</c:v>
                </c:pt>
                <c:pt idx="977">
                  <c:v>7044</c:v>
                </c:pt>
                <c:pt idx="978">
                  <c:v>8100</c:v>
                </c:pt>
                <c:pt idx="979">
                  <c:v>7448</c:v>
                </c:pt>
                <c:pt idx="980">
                  <c:v>7663</c:v>
                </c:pt>
                <c:pt idx="981">
                  <c:v>6777</c:v>
                </c:pt>
                <c:pt idx="982">
                  <c:v>7160</c:v>
                </c:pt>
                <c:pt idx="983">
                  <c:v>8328</c:v>
                </c:pt>
                <c:pt idx="984">
                  <c:v>8604</c:v>
                </c:pt>
                <c:pt idx="985">
                  <c:v>8422</c:v>
                </c:pt>
                <c:pt idx="986">
                  <c:v>6743</c:v>
                </c:pt>
                <c:pt idx="987">
                  <c:v>7050</c:v>
                </c:pt>
                <c:pt idx="988">
                  <c:v>8663</c:v>
                </c:pt>
                <c:pt idx="989">
                  <c:v>8243</c:v>
                </c:pt>
                <c:pt idx="990">
                  <c:v>7821</c:v>
                </c:pt>
                <c:pt idx="991">
                  <c:v>7451</c:v>
                </c:pt>
                <c:pt idx="992">
                  <c:v>8062</c:v>
                </c:pt>
                <c:pt idx="993">
                  <c:v>8424</c:v>
                </c:pt>
                <c:pt idx="994">
                  <c:v>7156</c:v>
                </c:pt>
                <c:pt idx="995">
                  <c:v>8366</c:v>
                </c:pt>
                <c:pt idx="996">
                  <c:v>6510</c:v>
                </c:pt>
                <c:pt idx="997">
                  <c:v>6609</c:v>
                </c:pt>
                <c:pt idx="998">
                  <c:v>8343</c:v>
                </c:pt>
                <c:pt idx="999">
                  <c:v>9039</c:v>
                </c:pt>
                <c:pt idx="1000">
                  <c:v>8217</c:v>
                </c:pt>
                <c:pt idx="1001">
                  <c:v>6605</c:v>
                </c:pt>
                <c:pt idx="1002">
                  <c:v>6160</c:v>
                </c:pt>
                <c:pt idx="1003">
                  <c:v>9268</c:v>
                </c:pt>
                <c:pt idx="1004">
                  <c:v>7739</c:v>
                </c:pt>
                <c:pt idx="1005">
                  <c:v>7919</c:v>
                </c:pt>
                <c:pt idx="1006">
                  <c:v>7614</c:v>
                </c:pt>
                <c:pt idx="1007">
                  <c:v>6989</c:v>
                </c:pt>
                <c:pt idx="1008">
                  <c:v>7939</c:v>
                </c:pt>
                <c:pt idx="1009">
                  <c:v>7342</c:v>
                </c:pt>
                <c:pt idx="1010">
                  <c:v>7621</c:v>
                </c:pt>
                <c:pt idx="1011">
                  <c:v>6713</c:v>
                </c:pt>
                <c:pt idx="1012">
                  <c:v>7164</c:v>
                </c:pt>
                <c:pt idx="1013">
                  <c:v>8250</c:v>
                </c:pt>
                <c:pt idx="1014">
                  <c:v>8517</c:v>
                </c:pt>
                <c:pt idx="1015">
                  <c:v>9034</c:v>
                </c:pt>
                <c:pt idx="1016">
                  <c:v>6856</c:v>
                </c:pt>
                <c:pt idx="1017">
                  <c:v>7042</c:v>
                </c:pt>
                <c:pt idx="1018">
                  <c:v>8589</c:v>
                </c:pt>
                <c:pt idx="1019">
                  <c:v>8151</c:v>
                </c:pt>
                <c:pt idx="1020">
                  <c:v>7689</c:v>
                </c:pt>
                <c:pt idx="1021">
                  <c:v>7010</c:v>
                </c:pt>
                <c:pt idx="1022">
                  <c:v>7600</c:v>
                </c:pt>
                <c:pt idx="1023">
                  <c:v>8295</c:v>
                </c:pt>
                <c:pt idx="1024">
                  <c:v>7309</c:v>
                </c:pt>
                <c:pt idx="1025">
                  <c:v>8316</c:v>
                </c:pt>
                <c:pt idx="1026">
                  <c:v>6561</c:v>
                </c:pt>
                <c:pt idx="1027">
                  <c:v>6640</c:v>
                </c:pt>
                <c:pt idx="1028">
                  <c:v>8471</c:v>
                </c:pt>
                <c:pt idx="1029">
                  <c:v>8765</c:v>
                </c:pt>
                <c:pt idx="1030">
                  <c:v>8281</c:v>
                </c:pt>
                <c:pt idx="1031">
                  <c:v>6816</c:v>
                </c:pt>
                <c:pt idx="1032">
                  <c:v>6162</c:v>
                </c:pt>
                <c:pt idx="1033">
                  <c:v>13073</c:v>
                </c:pt>
                <c:pt idx="1034">
                  <c:v>7828</c:v>
                </c:pt>
                <c:pt idx="1035">
                  <c:v>7898</c:v>
                </c:pt>
                <c:pt idx="1036">
                  <c:v>7719</c:v>
                </c:pt>
                <c:pt idx="1037">
                  <c:v>7063</c:v>
                </c:pt>
                <c:pt idx="1038">
                  <c:v>8534</c:v>
                </c:pt>
                <c:pt idx="1039">
                  <c:v>7597</c:v>
                </c:pt>
                <c:pt idx="1040">
                  <c:v>7680</c:v>
                </c:pt>
                <c:pt idx="1041">
                  <c:v>6844</c:v>
                </c:pt>
                <c:pt idx="1042">
                  <c:v>7081</c:v>
                </c:pt>
                <c:pt idx="1043">
                  <c:v>8276</c:v>
                </c:pt>
                <c:pt idx="1044">
                  <c:v>8350</c:v>
                </c:pt>
                <c:pt idx="1045">
                  <c:v>8415</c:v>
                </c:pt>
                <c:pt idx="1046">
                  <c:v>6780</c:v>
                </c:pt>
                <c:pt idx="1047">
                  <c:v>6995</c:v>
                </c:pt>
                <c:pt idx="1048">
                  <c:v>8641</c:v>
                </c:pt>
                <c:pt idx="1049">
                  <c:v>8246</c:v>
                </c:pt>
                <c:pt idx="1050">
                  <c:v>7850</c:v>
                </c:pt>
                <c:pt idx="1051">
                  <c:v>7037</c:v>
                </c:pt>
                <c:pt idx="1052">
                  <c:v>7773</c:v>
                </c:pt>
                <c:pt idx="1053">
                  <c:v>8289</c:v>
                </c:pt>
                <c:pt idx="1054">
                  <c:v>7306</c:v>
                </c:pt>
                <c:pt idx="1055">
                  <c:v>8227</c:v>
                </c:pt>
                <c:pt idx="1056">
                  <c:v>6594</c:v>
                </c:pt>
                <c:pt idx="1057">
                  <c:v>6615</c:v>
                </c:pt>
                <c:pt idx="1058">
                  <c:v>8543</c:v>
                </c:pt>
                <c:pt idx="1059">
                  <c:v>8864</c:v>
                </c:pt>
                <c:pt idx="1060">
                  <c:v>8187</c:v>
                </c:pt>
                <c:pt idx="1061">
                  <c:v>6750</c:v>
                </c:pt>
                <c:pt idx="1062">
                  <c:v>6187</c:v>
                </c:pt>
                <c:pt idx="1063">
                  <c:v>9345</c:v>
                </c:pt>
                <c:pt idx="1064">
                  <c:v>7613</c:v>
                </c:pt>
                <c:pt idx="1065">
                  <c:v>7859</c:v>
                </c:pt>
                <c:pt idx="1066">
                  <c:v>7660</c:v>
                </c:pt>
                <c:pt idx="1067">
                  <c:v>6934</c:v>
                </c:pt>
                <c:pt idx="1068">
                  <c:v>8393</c:v>
                </c:pt>
                <c:pt idx="1069">
                  <c:v>7770</c:v>
                </c:pt>
                <c:pt idx="1070">
                  <c:v>7704</c:v>
                </c:pt>
                <c:pt idx="1071">
                  <c:v>6864</c:v>
                </c:pt>
                <c:pt idx="1072">
                  <c:v>7123</c:v>
                </c:pt>
                <c:pt idx="1073">
                  <c:v>8359</c:v>
                </c:pt>
                <c:pt idx="1074">
                  <c:v>8442</c:v>
                </c:pt>
                <c:pt idx="1075">
                  <c:v>8293</c:v>
                </c:pt>
                <c:pt idx="1076">
                  <c:v>6764</c:v>
                </c:pt>
                <c:pt idx="1077">
                  <c:v>7079</c:v>
                </c:pt>
                <c:pt idx="1078">
                  <c:v>8798</c:v>
                </c:pt>
                <c:pt idx="1079">
                  <c:v>8226</c:v>
                </c:pt>
                <c:pt idx="1080">
                  <c:v>7800</c:v>
                </c:pt>
                <c:pt idx="1081">
                  <c:v>6902</c:v>
                </c:pt>
                <c:pt idx="1082">
                  <c:v>7592</c:v>
                </c:pt>
                <c:pt idx="1083">
                  <c:v>8383</c:v>
                </c:pt>
                <c:pt idx="1084">
                  <c:v>7180</c:v>
                </c:pt>
                <c:pt idx="1085">
                  <c:v>8309</c:v>
                </c:pt>
                <c:pt idx="1086">
                  <c:v>6566</c:v>
                </c:pt>
                <c:pt idx="1087">
                  <c:v>6588</c:v>
                </c:pt>
                <c:pt idx="1088">
                  <c:v>8515</c:v>
                </c:pt>
                <c:pt idx="1089">
                  <c:v>8802</c:v>
                </c:pt>
                <c:pt idx="1090">
                  <c:v>8236</c:v>
                </c:pt>
                <c:pt idx="1091">
                  <c:v>6758</c:v>
                </c:pt>
                <c:pt idx="1092">
                  <c:v>6172</c:v>
                </c:pt>
                <c:pt idx="1093">
                  <c:v>12484</c:v>
                </c:pt>
                <c:pt idx="1094">
                  <c:v>7985</c:v>
                </c:pt>
                <c:pt idx="1095">
                  <c:v>8019</c:v>
                </c:pt>
                <c:pt idx="1096">
                  <c:v>7628</c:v>
                </c:pt>
                <c:pt idx="1097">
                  <c:v>6940</c:v>
                </c:pt>
                <c:pt idx="1098">
                  <c:v>8105</c:v>
                </c:pt>
                <c:pt idx="1099">
                  <c:v>7572</c:v>
                </c:pt>
                <c:pt idx="1100">
                  <c:v>7983</c:v>
                </c:pt>
                <c:pt idx="1101">
                  <c:v>6738</c:v>
                </c:pt>
                <c:pt idx="1102">
                  <c:v>7076</c:v>
                </c:pt>
                <c:pt idx="1103">
                  <c:v>8211</c:v>
                </c:pt>
                <c:pt idx="1104">
                  <c:v>8419</c:v>
                </c:pt>
                <c:pt idx="1105">
                  <c:v>8405</c:v>
                </c:pt>
                <c:pt idx="1106">
                  <c:v>6769</c:v>
                </c:pt>
                <c:pt idx="1107">
                  <c:v>7039</c:v>
                </c:pt>
                <c:pt idx="1108">
                  <c:v>8501</c:v>
                </c:pt>
                <c:pt idx="1109">
                  <c:v>8173</c:v>
                </c:pt>
                <c:pt idx="1110">
                  <c:v>7817</c:v>
                </c:pt>
                <c:pt idx="1111">
                  <c:v>6910</c:v>
                </c:pt>
                <c:pt idx="1112">
                  <c:v>7567</c:v>
                </c:pt>
                <c:pt idx="1113">
                  <c:v>8286</c:v>
                </c:pt>
                <c:pt idx="1114">
                  <c:v>7254</c:v>
                </c:pt>
                <c:pt idx="1115">
                  <c:v>8259</c:v>
                </c:pt>
                <c:pt idx="1116">
                  <c:v>6582</c:v>
                </c:pt>
                <c:pt idx="1117">
                  <c:v>6602</c:v>
                </c:pt>
                <c:pt idx="1118">
                  <c:v>8448</c:v>
                </c:pt>
                <c:pt idx="1119">
                  <c:v>8788</c:v>
                </c:pt>
                <c:pt idx="1120">
                  <c:v>8195</c:v>
                </c:pt>
                <c:pt idx="1121">
                  <c:v>6774</c:v>
                </c:pt>
                <c:pt idx="1122">
                  <c:v>6117</c:v>
                </c:pt>
                <c:pt idx="1123">
                  <c:v>9293</c:v>
                </c:pt>
                <c:pt idx="1124">
                  <c:v>7584</c:v>
                </c:pt>
                <c:pt idx="1125">
                  <c:v>7845</c:v>
                </c:pt>
                <c:pt idx="1126">
                  <c:v>7627</c:v>
                </c:pt>
                <c:pt idx="1127">
                  <c:v>6994</c:v>
                </c:pt>
                <c:pt idx="1128">
                  <c:v>8298</c:v>
                </c:pt>
                <c:pt idx="1129">
                  <c:v>7722</c:v>
                </c:pt>
                <c:pt idx="1130">
                  <c:v>7818</c:v>
                </c:pt>
                <c:pt idx="1131">
                  <c:v>6753</c:v>
                </c:pt>
                <c:pt idx="1132">
                  <c:v>7066</c:v>
                </c:pt>
                <c:pt idx="1133">
                  <c:v>8251</c:v>
                </c:pt>
                <c:pt idx="1134">
                  <c:v>8251</c:v>
                </c:pt>
                <c:pt idx="1135">
                  <c:v>8305</c:v>
                </c:pt>
                <c:pt idx="1136">
                  <c:v>6839</c:v>
                </c:pt>
                <c:pt idx="1137">
                  <c:v>7019</c:v>
                </c:pt>
                <c:pt idx="1138">
                  <c:v>8574</c:v>
                </c:pt>
                <c:pt idx="1139">
                  <c:v>8382</c:v>
                </c:pt>
                <c:pt idx="1140">
                  <c:v>7889</c:v>
                </c:pt>
                <c:pt idx="1141">
                  <c:v>6887</c:v>
                </c:pt>
                <c:pt idx="1142">
                  <c:v>7526</c:v>
                </c:pt>
                <c:pt idx="1143">
                  <c:v>8292</c:v>
                </c:pt>
                <c:pt idx="1144">
                  <c:v>7318</c:v>
                </c:pt>
                <c:pt idx="1145">
                  <c:v>8271</c:v>
                </c:pt>
                <c:pt idx="1146">
                  <c:v>6448</c:v>
                </c:pt>
                <c:pt idx="1147">
                  <c:v>6587</c:v>
                </c:pt>
                <c:pt idx="1148">
                  <c:v>8476</c:v>
                </c:pt>
                <c:pt idx="1149">
                  <c:v>8725</c:v>
                </c:pt>
                <c:pt idx="1150">
                  <c:v>8249</c:v>
                </c:pt>
                <c:pt idx="1151">
                  <c:v>6607</c:v>
                </c:pt>
                <c:pt idx="1152">
                  <c:v>6194</c:v>
                </c:pt>
                <c:pt idx="1153">
                  <c:v>12892</c:v>
                </c:pt>
                <c:pt idx="1154">
                  <c:v>7823</c:v>
                </c:pt>
                <c:pt idx="1155">
                  <c:v>7872</c:v>
                </c:pt>
                <c:pt idx="1156">
                  <c:v>7613</c:v>
                </c:pt>
                <c:pt idx="1157">
                  <c:v>7179</c:v>
                </c:pt>
                <c:pt idx="1158">
                  <c:v>8261</c:v>
                </c:pt>
                <c:pt idx="1159">
                  <c:v>7696</c:v>
                </c:pt>
                <c:pt idx="1160">
                  <c:v>7680</c:v>
                </c:pt>
                <c:pt idx="1161">
                  <c:v>6723</c:v>
                </c:pt>
                <c:pt idx="1162">
                  <c:v>7083</c:v>
                </c:pt>
                <c:pt idx="1163">
                  <c:v>8210</c:v>
                </c:pt>
                <c:pt idx="1164">
                  <c:v>8353</c:v>
                </c:pt>
                <c:pt idx="1165">
                  <c:v>8303</c:v>
                </c:pt>
                <c:pt idx="1166">
                  <c:v>6713</c:v>
                </c:pt>
                <c:pt idx="1167">
                  <c:v>7129</c:v>
                </c:pt>
                <c:pt idx="1168">
                  <c:v>8556</c:v>
                </c:pt>
                <c:pt idx="1169">
                  <c:v>8218</c:v>
                </c:pt>
                <c:pt idx="1170">
                  <c:v>7923</c:v>
                </c:pt>
                <c:pt idx="1171">
                  <c:v>6778</c:v>
                </c:pt>
                <c:pt idx="1172">
                  <c:v>7704</c:v>
                </c:pt>
                <c:pt idx="1173">
                  <c:v>8280</c:v>
                </c:pt>
                <c:pt idx="1174">
                  <c:v>7236</c:v>
                </c:pt>
                <c:pt idx="1175">
                  <c:v>8276</c:v>
                </c:pt>
                <c:pt idx="1176">
                  <c:v>6531</c:v>
                </c:pt>
                <c:pt idx="1177">
                  <c:v>6700</c:v>
                </c:pt>
                <c:pt idx="1178">
                  <c:v>8460</c:v>
                </c:pt>
                <c:pt idx="1179">
                  <c:v>8681</c:v>
                </c:pt>
                <c:pt idx="1180">
                  <c:v>8180</c:v>
                </c:pt>
                <c:pt idx="1181">
                  <c:v>6758</c:v>
                </c:pt>
                <c:pt idx="1182">
                  <c:v>6253</c:v>
                </c:pt>
                <c:pt idx="1183">
                  <c:v>9373</c:v>
                </c:pt>
                <c:pt idx="1184">
                  <c:v>7451</c:v>
                </c:pt>
                <c:pt idx="1185">
                  <c:v>7845</c:v>
                </c:pt>
                <c:pt idx="1186">
                  <c:v>7554</c:v>
                </c:pt>
                <c:pt idx="1187">
                  <c:v>7211</c:v>
                </c:pt>
                <c:pt idx="1188">
                  <c:v>8381</c:v>
                </c:pt>
                <c:pt idx="1189">
                  <c:v>7746</c:v>
                </c:pt>
                <c:pt idx="1190">
                  <c:v>7663</c:v>
                </c:pt>
                <c:pt idx="1191">
                  <c:v>6780</c:v>
                </c:pt>
                <c:pt idx="1192">
                  <c:v>7148</c:v>
                </c:pt>
                <c:pt idx="1193">
                  <c:v>8276</c:v>
                </c:pt>
                <c:pt idx="1194">
                  <c:v>8489</c:v>
                </c:pt>
                <c:pt idx="1195">
                  <c:v>8324</c:v>
                </c:pt>
                <c:pt idx="1196">
                  <c:v>6745</c:v>
                </c:pt>
                <c:pt idx="1197">
                  <c:v>7194</c:v>
                </c:pt>
                <c:pt idx="1198">
                  <c:v>8614</c:v>
                </c:pt>
                <c:pt idx="1199">
                  <c:v>8312</c:v>
                </c:pt>
                <c:pt idx="1200">
                  <c:v>7866</c:v>
                </c:pt>
                <c:pt idx="1201">
                  <c:v>6863</c:v>
                </c:pt>
                <c:pt idx="1202">
                  <c:v>7724</c:v>
                </c:pt>
                <c:pt idx="1203">
                  <c:v>8265</c:v>
                </c:pt>
                <c:pt idx="1204">
                  <c:v>7251</c:v>
                </c:pt>
                <c:pt idx="1205">
                  <c:v>8279</c:v>
                </c:pt>
                <c:pt idx="1206">
                  <c:v>6489</c:v>
                </c:pt>
                <c:pt idx="1207">
                  <c:v>6735</c:v>
                </c:pt>
                <c:pt idx="1208">
                  <c:v>8572</c:v>
                </c:pt>
                <c:pt idx="1209">
                  <c:v>8787</c:v>
                </c:pt>
                <c:pt idx="1210">
                  <c:v>8297</c:v>
                </c:pt>
                <c:pt idx="1211">
                  <c:v>6756</c:v>
                </c:pt>
                <c:pt idx="1212">
                  <c:v>6288</c:v>
                </c:pt>
                <c:pt idx="1213">
                  <c:v>11708</c:v>
                </c:pt>
                <c:pt idx="1214">
                  <c:v>7993</c:v>
                </c:pt>
                <c:pt idx="1215">
                  <c:v>7978</c:v>
                </c:pt>
                <c:pt idx="1216">
                  <c:v>7476</c:v>
                </c:pt>
                <c:pt idx="1217">
                  <c:v>7322</c:v>
                </c:pt>
                <c:pt idx="1218">
                  <c:v>8168</c:v>
                </c:pt>
                <c:pt idx="1219">
                  <c:v>7742</c:v>
                </c:pt>
                <c:pt idx="1220">
                  <c:v>7849</c:v>
                </c:pt>
                <c:pt idx="1221">
                  <c:v>6793</c:v>
                </c:pt>
                <c:pt idx="1222">
                  <c:v>7113</c:v>
                </c:pt>
                <c:pt idx="1223">
                  <c:v>8044</c:v>
                </c:pt>
                <c:pt idx="1224">
                  <c:v>8480</c:v>
                </c:pt>
                <c:pt idx="1225">
                  <c:v>8637</c:v>
                </c:pt>
                <c:pt idx="1226">
                  <c:v>6853</c:v>
                </c:pt>
                <c:pt idx="1227">
                  <c:v>7116</c:v>
                </c:pt>
                <c:pt idx="1228">
                  <c:v>8442</c:v>
                </c:pt>
                <c:pt idx="1229">
                  <c:v>8245</c:v>
                </c:pt>
                <c:pt idx="1230">
                  <c:v>8221</c:v>
                </c:pt>
                <c:pt idx="1231">
                  <c:v>6954</c:v>
                </c:pt>
                <c:pt idx="1232">
                  <c:v>7534</c:v>
                </c:pt>
                <c:pt idx="1233">
                  <c:v>8069</c:v>
                </c:pt>
                <c:pt idx="1234">
                  <c:v>7268</c:v>
                </c:pt>
                <c:pt idx="1235">
                  <c:v>9100</c:v>
                </c:pt>
                <c:pt idx="1236">
                  <c:v>6636</c:v>
                </c:pt>
                <c:pt idx="1237">
                  <c:v>6558</c:v>
                </c:pt>
                <c:pt idx="1238">
                  <c:v>8304</c:v>
                </c:pt>
                <c:pt idx="1239">
                  <c:v>9104</c:v>
                </c:pt>
                <c:pt idx="1240">
                  <c:v>8899</c:v>
                </c:pt>
                <c:pt idx="1241">
                  <c:v>6650</c:v>
                </c:pt>
                <c:pt idx="1242">
                  <c:v>6148</c:v>
                </c:pt>
                <c:pt idx="1243">
                  <c:v>9094</c:v>
                </c:pt>
                <c:pt idx="1244">
                  <c:v>7684</c:v>
                </c:pt>
                <c:pt idx="1245">
                  <c:v>8561</c:v>
                </c:pt>
                <c:pt idx="1246">
                  <c:v>8014</c:v>
                </c:pt>
                <c:pt idx="1247">
                  <c:v>6988</c:v>
                </c:pt>
                <c:pt idx="1248">
                  <c:v>8192</c:v>
                </c:pt>
                <c:pt idx="1249">
                  <c:v>7783</c:v>
                </c:pt>
                <c:pt idx="1250">
                  <c:v>7794</c:v>
                </c:pt>
                <c:pt idx="1251">
                  <c:v>6494</c:v>
                </c:pt>
                <c:pt idx="1252">
                  <c:v>6624</c:v>
                </c:pt>
                <c:pt idx="1253">
                  <c:v>8051</c:v>
                </c:pt>
                <c:pt idx="1254">
                  <c:v>8179</c:v>
                </c:pt>
                <c:pt idx="1255">
                  <c:v>8545</c:v>
                </c:pt>
                <c:pt idx="1256">
                  <c:v>6796</c:v>
                </c:pt>
                <c:pt idx="1257">
                  <c:v>7088</c:v>
                </c:pt>
                <c:pt idx="1258">
                  <c:v>8442</c:v>
                </c:pt>
                <c:pt idx="1259">
                  <c:v>8133</c:v>
                </c:pt>
                <c:pt idx="1260">
                  <c:v>7908</c:v>
                </c:pt>
                <c:pt idx="1261">
                  <c:v>6871</c:v>
                </c:pt>
                <c:pt idx="1262">
                  <c:v>7556</c:v>
                </c:pt>
                <c:pt idx="1263">
                  <c:v>7925</c:v>
                </c:pt>
                <c:pt idx="1264">
                  <c:v>7746</c:v>
                </c:pt>
                <c:pt idx="1265">
                  <c:v>8608</c:v>
                </c:pt>
                <c:pt idx="1266">
                  <c:v>6774</c:v>
                </c:pt>
                <c:pt idx="1267">
                  <c:v>6560</c:v>
                </c:pt>
                <c:pt idx="1268">
                  <c:v>8361</c:v>
                </c:pt>
                <c:pt idx="1269">
                  <c:v>9613</c:v>
                </c:pt>
                <c:pt idx="1270">
                  <c:v>8556</c:v>
                </c:pt>
                <c:pt idx="1271">
                  <c:v>6796</c:v>
                </c:pt>
                <c:pt idx="1272">
                  <c:v>6239</c:v>
                </c:pt>
                <c:pt idx="1273">
                  <c:v>12280</c:v>
                </c:pt>
                <c:pt idx="1274">
                  <c:v>9138</c:v>
                </c:pt>
                <c:pt idx="1275">
                  <c:v>7900</c:v>
                </c:pt>
                <c:pt idx="1276">
                  <c:v>7611</c:v>
                </c:pt>
                <c:pt idx="1277">
                  <c:v>7079</c:v>
                </c:pt>
                <c:pt idx="1278">
                  <c:v>8204</c:v>
                </c:pt>
                <c:pt idx="1279">
                  <c:v>8039</c:v>
                </c:pt>
                <c:pt idx="1280">
                  <c:v>7619</c:v>
                </c:pt>
                <c:pt idx="1281">
                  <c:v>6504</c:v>
                </c:pt>
                <c:pt idx="1282">
                  <c:v>6611</c:v>
                </c:pt>
                <c:pt idx="1283">
                  <c:v>7997</c:v>
                </c:pt>
                <c:pt idx="1284">
                  <c:v>8230</c:v>
                </c:pt>
                <c:pt idx="1285">
                  <c:v>8472</c:v>
                </c:pt>
                <c:pt idx="1286">
                  <c:v>6760</c:v>
                </c:pt>
                <c:pt idx="1287">
                  <c:v>7160</c:v>
                </c:pt>
                <c:pt idx="1288">
                  <c:v>8601</c:v>
                </c:pt>
                <c:pt idx="1289">
                  <c:v>8203</c:v>
                </c:pt>
                <c:pt idx="1290">
                  <c:v>7779</c:v>
                </c:pt>
                <c:pt idx="1291">
                  <c:v>6953</c:v>
                </c:pt>
                <c:pt idx="1292">
                  <c:v>7992</c:v>
                </c:pt>
                <c:pt idx="1293">
                  <c:v>8752</c:v>
                </c:pt>
                <c:pt idx="1294">
                  <c:v>7337</c:v>
                </c:pt>
                <c:pt idx="1295">
                  <c:v>8691</c:v>
                </c:pt>
                <c:pt idx="1296">
                  <c:v>6734</c:v>
                </c:pt>
                <c:pt idx="1297">
                  <c:v>6554</c:v>
                </c:pt>
                <c:pt idx="1298">
                  <c:v>8444</c:v>
                </c:pt>
                <c:pt idx="1299">
                  <c:v>8894</c:v>
                </c:pt>
                <c:pt idx="1300">
                  <c:v>8155</c:v>
                </c:pt>
                <c:pt idx="1301">
                  <c:v>7473</c:v>
                </c:pt>
                <c:pt idx="1302">
                  <c:v>6332</c:v>
                </c:pt>
                <c:pt idx="1303">
                  <c:v>9333</c:v>
                </c:pt>
                <c:pt idx="1304">
                  <c:v>7807</c:v>
                </c:pt>
                <c:pt idx="1305">
                  <c:v>7801</c:v>
                </c:pt>
                <c:pt idx="1306">
                  <c:v>7523</c:v>
                </c:pt>
                <c:pt idx="1307">
                  <c:v>7004</c:v>
                </c:pt>
                <c:pt idx="1308">
                  <c:v>8199</c:v>
                </c:pt>
                <c:pt idx="1309">
                  <c:v>7779</c:v>
                </c:pt>
                <c:pt idx="1310">
                  <c:v>7618</c:v>
                </c:pt>
                <c:pt idx="1311">
                  <c:v>6443</c:v>
                </c:pt>
                <c:pt idx="1312">
                  <c:v>6782</c:v>
                </c:pt>
                <c:pt idx="1313">
                  <c:v>8097</c:v>
                </c:pt>
                <c:pt idx="1314">
                  <c:v>8084</c:v>
                </c:pt>
                <c:pt idx="1315">
                  <c:v>8495</c:v>
                </c:pt>
                <c:pt idx="1316">
                  <c:v>6880</c:v>
                </c:pt>
                <c:pt idx="1317">
                  <c:v>6990</c:v>
                </c:pt>
                <c:pt idx="1318">
                  <c:v>8342</c:v>
                </c:pt>
                <c:pt idx="1319">
                  <c:v>8183</c:v>
                </c:pt>
                <c:pt idx="1320">
                  <c:v>7687</c:v>
                </c:pt>
                <c:pt idx="1321">
                  <c:v>6928</c:v>
                </c:pt>
                <c:pt idx="1322">
                  <c:v>7678</c:v>
                </c:pt>
                <c:pt idx="1323">
                  <c:v>8181</c:v>
                </c:pt>
                <c:pt idx="1324">
                  <c:v>7394</c:v>
                </c:pt>
                <c:pt idx="1325">
                  <c:v>8470</c:v>
                </c:pt>
                <c:pt idx="1326">
                  <c:v>6800</c:v>
                </c:pt>
                <c:pt idx="1327">
                  <c:v>6569</c:v>
                </c:pt>
                <c:pt idx="1328">
                  <c:v>8358</c:v>
                </c:pt>
                <c:pt idx="1329">
                  <c:v>8761</c:v>
                </c:pt>
                <c:pt idx="1330">
                  <c:v>8166</c:v>
                </c:pt>
                <c:pt idx="1331">
                  <c:v>7373</c:v>
                </c:pt>
                <c:pt idx="1332">
                  <c:v>6470</c:v>
                </c:pt>
                <c:pt idx="1333">
                  <c:v>11237</c:v>
                </c:pt>
                <c:pt idx="1334">
                  <c:v>7871</c:v>
                </c:pt>
                <c:pt idx="1335">
                  <c:v>7833</c:v>
                </c:pt>
                <c:pt idx="1336">
                  <c:v>7731</c:v>
                </c:pt>
                <c:pt idx="1337">
                  <c:v>7121</c:v>
                </c:pt>
                <c:pt idx="1338">
                  <c:v>8241</c:v>
                </c:pt>
                <c:pt idx="1339">
                  <c:v>7881</c:v>
                </c:pt>
                <c:pt idx="1340">
                  <c:v>7730</c:v>
                </c:pt>
                <c:pt idx="1341">
                  <c:v>6477</c:v>
                </c:pt>
                <c:pt idx="1342">
                  <c:v>6698</c:v>
                </c:pt>
                <c:pt idx="1343">
                  <c:v>8064</c:v>
                </c:pt>
                <c:pt idx="1344">
                  <c:v>8328</c:v>
                </c:pt>
                <c:pt idx="1345">
                  <c:v>8325</c:v>
                </c:pt>
                <c:pt idx="1346">
                  <c:v>6832</c:v>
                </c:pt>
                <c:pt idx="1347">
                  <c:v>7041</c:v>
                </c:pt>
                <c:pt idx="1348">
                  <c:v>8533</c:v>
                </c:pt>
                <c:pt idx="1349">
                  <c:v>8190</c:v>
                </c:pt>
                <c:pt idx="1350">
                  <c:v>7740</c:v>
                </c:pt>
                <c:pt idx="1351">
                  <c:v>7125</c:v>
                </c:pt>
                <c:pt idx="1352">
                  <c:v>7602</c:v>
                </c:pt>
                <c:pt idx="1353">
                  <c:v>8141</c:v>
                </c:pt>
                <c:pt idx="1354">
                  <c:v>7630</c:v>
                </c:pt>
                <c:pt idx="1355">
                  <c:v>9292</c:v>
                </c:pt>
                <c:pt idx="1356">
                  <c:v>6831</c:v>
                </c:pt>
                <c:pt idx="1357">
                  <c:v>6628</c:v>
                </c:pt>
                <c:pt idx="1358">
                  <c:v>8438</c:v>
                </c:pt>
                <c:pt idx="1359">
                  <c:v>8762</c:v>
                </c:pt>
                <c:pt idx="1360">
                  <c:v>8304</c:v>
                </c:pt>
                <c:pt idx="1361">
                  <c:v>6698</c:v>
                </c:pt>
                <c:pt idx="1362">
                  <c:v>6300</c:v>
                </c:pt>
                <c:pt idx="1363">
                  <c:v>9502</c:v>
                </c:pt>
                <c:pt idx="1364">
                  <c:v>7636</c:v>
                </c:pt>
                <c:pt idx="1365">
                  <c:v>7827</c:v>
                </c:pt>
                <c:pt idx="1366">
                  <c:v>7573</c:v>
                </c:pt>
                <c:pt idx="1367">
                  <c:v>7011</c:v>
                </c:pt>
                <c:pt idx="1368">
                  <c:v>8280</c:v>
                </c:pt>
                <c:pt idx="1369">
                  <c:v>7743</c:v>
                </c:pt>
                <c:pt idx="1370">
                  <c:v>7618</c:v>
                </c:pt>
                <c:pt idx="1371">
                  <c:v>6538</c:v>
                </c:pt>
                <c:pt idx="1372">
                  <c:v>6674</c:v>
                </c:pt>
                <c:pt idx="1373">
                  <c:v>8070</c:v>
                </c:pt>
                <c:pt idx="1374">
                  <c:v>8239</c:v>
                </c:pt>
                <c:pt idx="1375">
                  <c:v>8241</c:v>
                </c:pt>
                <c:pt idx="1376">
                  <c:v>6812</c:v>
                </c:pt>
                <c:pt idx="1377">
                  <c:v>17661</c:v>
                </c:pt>
                <c:pt idx="1378">
                  <c:v>9753</c:v>
                </c:pt>
                <c:pt idx="1379">
                  <c:v>8525</c:v>
                </c:pt>
                <c:pt idx="1380">
                  <c:v>7665</c:v>
                </c:pt>
                <c:pt idx="1381">
                  <c:v>6909</c:v>
                </c:pt>
                <c:pt idx="1382">
                  <c:v>7701</c:v>
                </c:pt>
                <c:pt idx="1383">
                  <c:v>8386</c:v>
                </c:pt>
                <c:pt idx="1384">
                  <c:v>7353</c:v>
                </c:pt>
                <c:pt idx="1385">
                  <c:v>8482</c:v>
                </c:pt>
                <c:pt idx="1386">
                  <c:v>6733</c:v>
                </c:pt>
                <c:pt idx="1387">
                  <c:v>6642</c:v>
                </c:pt>
                <c:pt idx="1388">
                  <c:v>8586</c:v>
                </c:pt>
                <c:pt idx="1389">
                  <c:v>8778</c:v>
                </c:pt>
                <c:pt idx="1390">
                  <c:v>8246</c:v>
                </c:pt>
                <c:pt idx="1391">
                  <c:v>6789</c:v>
                </c:pt>
                <c:pt idx="1392">
                  <c:v>6234</c:v>
                </c:pt>
                <c:pt idx="1393">
                  <c:v>19802</c:v>
                </c:pt>
                <c:pt idx="1394">
                  <c:v>14519</c:v>
                </c:pt>
                <c:pt idx="1395">
                  <c:v>7896</c:v>
                </c:pt>
                <c:pt idx="1396">
                  <c:v>8076</c:v>
                </c:pt>
                <c:pt idx="1397">
                  <c:v>7063</c:v>
                </c:pt>
                <c:pt idx="1398">
                  <c:v>8370</c:v>
                </c:pt>
                <c:pt idx="1399">
                  <c:v>7768</c:v>
                </c:pt>
                <c:pt idx="1400">
                  <c:v>7597</c:v>
                </c:pt>
                <c:pt idx="1401">
                  <c:v>6446</c:v>
                </c:pt>
                <c:pt idx="1402">
                  <c:v>6706</c:v>
                </c:pt>
                <c:pt idx="1403">
                  <c:v>8076</c:v>
                </c:pt>
                <c:pt idx="1404">
                  <c:v>8204</c:v>
                </c:pt>
                <c:pt idx="1405">
                  <c:v>8380</c:v>
                </c:pt>
                <c:pt idx="1406">
                  <c:v>6921</c:v>
                </c:pt>
                <c:pt idx="1407">
                  <c:v>7013</c:v>
                </c:pt>
                <c:pt idx="1408">
                  <c:v>8300</c:v>
                </c:pt>
                <c:pt idx="1409">
                  <c:v>8250</c:v>
                </c:pt>
                <c:pt idx="1410">
                  <c:v>7325</c:v>
                </c:pt>
                <c:pt idx="1411">
                  <c:v>6742</c:v>
                </c:pt>
                <c:pt idx="1412">
                  <c:v>7625</c:v>
                </c:pt>
                <c:pt idx="1413">
                  <c:v>8058</c:v>
                </c:pt>
                <c:pt idx="1414">
                  <c:v>7065</c:v>
                </c:pt>
                <c:pt idx="1415">
                  <c:v>8176</c:v>
                </c:pt>
                <c:pt idx="1416">
                  <c:v>6738</c:v>
                </c:pt>
                <c:pt idx="1417">
                  <c:v>6513</c:v>
                </c:pt>
                <c:pt idx="1418">
                  <c:v>9243</c:v>
                </c:pt>
                <c:pt idx="1419">
                  <c:v>8694</c:v>
                </c:pt>
                <c:pt idx="1420">
                  <c:v>7962</c:v>
                </c:pt>
                <c:pt idx="1421">
                  <c:v>6722</c:v>
                </c:pt>
                <c:pt idx="1422">
                  <c:v>6363</c:v>
                </c:pt>
                <c:pt idx="1423">
                  <c:v>9814</c:v>
                </c:pt>
                <c:pt idx="1424">
                  <c:v>7529</c:v>
                </c:pt>
                <c:pt idx="1425">
                  <c:v>7694</c:v>
                </c:pt>
                <c:pt idx="1426">
                  <c:v>7522</c:v>
                </c:pt>
                <c:pt idx="1427">
                  <c:v>7127</c:v>
                </c:pt>
                <c:pt idx="1428">
                  <c:v>8712</c:v>
                </c:pt>
                <c:pt idx="1429">
                  <c:v>7919</c:v>
                </c:pt>
                <c:pt idx="1430">
                  <c:v>7417</c:v>
                </c:pt>
                <c:pt idx="1431">
                  <c:v>6418</c:v>
                </c:pt>
                <c:pt idx="1432">
                  <c:v>6774</c:v>
                </c:pt>
                <c:pt idx="1433">
                  <c:v>8517</c:v>
                </c:pt>
                <c:pt idx="1434">
                  <c:v>8100</c:v>
                </c:pt>
                <c:pt idx="1435">
                  <c:v>8128</c:v>
                </c:pt>
                <c:pt idx="1436">
                  <c:v>6721</c:v>
                </c:pt>
                <c:pt idx="1437">
                  <c:v>7106</c:v>
                </c:pt>
                <c:pt idx="1438">
                  <c:v>8696</c:v>
                </c:pt>
                <c:pt idx="1439">
                  <c:v>8143</c:v>
                </c:pt>
                <c:pt idx="1440">
                  <c:v>7472</c:v>
                </c:pt>
                <c:pt idx="1441">
                  <c:v>6934</c:v>
                </c:pt>
                <c:pt idx="1442">
                  <c:v>7777</c:v>
                </c:pt>
                <c:pt idx="1443">
                  <c:v>8555</c:v>
                </c:pt>
                <c:pt idx="1444">
                  <c:v>7195</c:v>
                </c:pt>
                <c:pt idx="1445">
                  <c:v>8373</c:v>
                </c:pt>
                <c:pt idx="1446">
                  <c:v>6812</c:v>
                </c:pt>
                <c:pt idx="1447">
                  <c:v>6672</c:v>
                </c:pt>
                <c:pt idx="1448">
                  <c:v>8964</c:v>
                </c:pt>
                <c:pt idx="1449">
                  <c:v>8699</c:v>
                </c:pt>
                <c:pt idx="1450">
                  <c:v>8005</c:v>
                </c:pt>
                <c:pt idx="1451">
                  <c:v>6741</c:v>
                </c:pt>
                <c:pt idx="1452">
                  <c:v>6566</c:v>
                </c:pt>
                <c:pt idx="1453">
                  <c:v>20149</c:v>
                </c:pt>
                <c:pt idx="1454">
                  <c:v>12026</c:v>
                </c:pt>
                <c:pt idx="1455">
                  <c:v>7511</c:v>
                </c:pt>
                <c:pt idx="1456">
                  <c:v>7853</c:v>
                </c:pt>
                <c:pt idx="1457">
                  <c:v>7154</c:v>
                </c:pt>
                <c:pt idx="1458">
                  <c:v>8591</c:v>
                </c:pt>
                <c:pt idx="1459">
                  <c:v>7596</c:v>
                </c:pt>
                <c:pt idx="1460">
                  <c:v>7425</c:v>
                </c:pt>
                <c:pt idx="1461">
                  <c:v>6406</c:v>
                </c:pt>
                <c:pt idx="1462">
                  <c:v>6741</c:v>
                </c:pt>
                <c:pt idx="1463">
                  <c:v>8374</c:v>
                </c:pt>
                <c:pt idx="1464">
                  <c:v>8137</c:v>
                </c:pt>
                <c:pt idx="1465">
                  <c:v>8165</c:v>
                </c:pt>
                <c:pt idx="1466">
                  <c:v>6714</c:v>
                </c:pt>
                <c:pt idx="1467">
                  <c:v>7074</c:v>
                </c:pt>
                <c:pt idx="1468">
                  <c:v>8688</c:v>
                </c:pt>
                <c:pt idx="1469">
                  <c:v>7809</c:v>
                </c:pt>
                <c:pt idx="1470">
                  <c:v>7495</c:v>
                </c:pt>
                <c:pt idx="1471">
                  <c:v>7099</c:v>
                </c:pt>
                <c:pt idx="1472">
                  <c:v>7941</c:v>
                </c:pt>
                <c:pt idx="1473">
                  <c:v>8383</c:v>
                </c:pt>
                <c:pt idx="1474">
                  <c:v>7278</c:v>
                </c:pt>
                <c:pt idx="1475">
                  <c:v>8497</c:v>
                </c:pt>
                <c:pt idx="1476">
                  <c:v>6733</c:v>
                </c:pt>
                <c:pt idx="1477">
                  <c:v>6682</c:v>
                </c:pt>
                <c:pt idx="1478">
                  <c:v>8817</c:v>
                </c:pt>
                <c:pt idx="1479">
                  <c:v>8553</c:v>
                </c:pt>
                <c:pt idx="1480">
                  <c:v>7829</c:v>
                </c:pt>
                <c:pt idx="1481">
                  <c:v>6571</c:v>
                </c:pt>
                <c:pt idx="1482">
                  <c:v>6258</c:v>
                </c:pt>
                <c:pt idx="1483">
                  <c:v>9416</c:v>
                </c:pt>
                <c:pt idx="1484">
                  <c:v>7150</c:v>
                </c:pt>
                <c:pt idx="1485">
                  <c:v>7544</c:v>
                </c:pt>
                <c:pt idx="1486">
                  <c:v>7598</c:v>
                </c:pt>
                <c:pt idx="1487">
                  <c:v>7091</c:v>
                </c:pt>
                <c:pt idx="1488">
                  <c:v>8455</c:v>
                </c:pt>
                <c:pt idx="1489">
                  <c:v>7559</c:v>
                </c:pt>
                <c:pt idx="1490">
                  <c:v>7408</c:v>
                </c:pt>
                <c:pt idx="1491">
                  <c:v>6426</c:v>
                </c:pt>
                <c:pt idx="1492">
                  <c:v>6804</c:v>
                </c:pt>
                <c:pt idx="1493">
                  <c:v>8443</c:v>
                </c:pt>
                <c:pt idx="1494">
                  <c:v>7896</c:v>
                </c:pt>
                <c:pt idx="1495">
                  <c:v>7810</c:v>
                </c:pt>
                <c:pt idx="1496">
                  <c:v>7091</c:v>
                </c:pt>
                <c:pt idx="1497">
                  <c:v>7398</c:v>
                </c:pt>
                <c:pt idx="1498">
                  <c:v>8673</c:v>
                </c:pt>
                <c:pt idx="1499">
                  <c:v>7901</c:v>
                </c:pt>
                <c:pt idx="1500">
                  <c:v>7448</c:v>
                </c:pt>
                <c:pt idx="1501">
                  <c:v>7161</c:v>
                </c:pt>
                <c:pt idx="1502">
                  <c:v>7744</c:v>
                </c:pt>
                <c:pt idx="1503">
                  <c:v>8331</c:v>
                </c:pt>
                <c:pt idx="1504">
                  <c:v>7257</c:v>
                </c:pt>
                <c:pt idx="1505">
                  <c:v>8307</c:v>
                </c:pt>
                <c:pt idx="1506">
                  <c:v>6727</c:v>
                </c:pt>
                <c:pt idx="1507">
                  <c:v>6751</c:v>
                </c:pt>
                <c:pt idx="1508">
                  <c:v>8802</c:v>
                </c:pt>
                <c:pt idx="1509">
                  <c:v>8620</c:v>
                </c:pt>
                <c:pt idx="1510">
                  <c:v>7963</c:v>
                </c:pt>
                <c:pt idx="1511">
                  <c:v>6629</c:v>
                </c:pt>
                <c:pt idx="1512">
                  <c:v>6285</c:v>
                </c:pt>
                <c:pt idx="1513">
                  <c:v>18340</c:v>
                </c:pt>
                <c:pt idx="1514">
                  <c:v>13250</c:v>
                </c:pt>
                <c:pt idx="1515">
                  <c:v>7994</c:v>
                </c:pt>
                <c:pt idx="1516">
                  <c:v>7626</c:v>
                </c:pt>
                <c:pt idx="1517">
                  <c:v>7305</c:v>
                </c:pt>
                <c:pt idx="1518">
                  <c:v>8636</c:v>
                </c:pt>
                <c:pt idx="1519">
                  <c:v>7606</c:v>
                </c:pt>
                <c:pt idx="1520">
                  <c:v>7669</c:v>
                </c:pt>
                <c:pt idx="1521">
                  <c:v>6438</c:v>
                </c:pt>
                <c:pt idx="1522">
                  <c:v>6807</c:v>
                </c:pt>
                <c:pt idx="1523">
                  <c:v>8282</c:v>
                </c:pt>
                <c:pt idx="1524">
                  <c:v>7677</c:v>
                </c:pt>
                <c:pt idx="1525">
                  <c:v>8046</c:v>
                </c:pt>
                <c:pt idx="1526">
                  <c:v>6955</c:v>
                </c:pt>
                <c:pt idx="1527">
                  <c:v>7402</c:v>
                </c:pt>
                <c:pt idx="1528">
                  <c:v>8857</c:v>
                </c:pt>
                <c:pt idx="1529">
                  <c:v>8132</c:v>
                </c:pt>
                <c:pt idx="1530">
                  <c:v>7560</c:v>
                </c:pt>
                <c:pt idx="1531">
                  <c:v>7072</c:v>
                </c:pt>
                <c:pt idx="1532">
                  <c:v>7820</c:v>
                </c:pt>
                <c:pt idx="1533">
                  <c:v>8332</c:v>
                </c:pt>
                <c:pt idx="1534">
                  <c:v>7050</c:v>
                </c:pt>
                <c:pt idx="1535">
                  <c:v>8481</c:v>
                </c:pt>
                <c:pt idx="1536">
                  <c:v>6743</c:v>
                </c:pt>
                <c:pt idx="1537">
                  <c:v>6728</c:v>
                </c:pt>
                <c:pt idx="1538">
                  <c:v>8846</c:v>
                </c:pt>
                <c:pt idx="1539">
                  <c:v>8618</c:v>
                </c:pt>
                <c:pt idx="1540">
                  <c:v>7850</c:v>
                </c:pt>
                <c:pt idx="1541">
                  <c:v>6576</c:v>
                </c:pt>
                <c:pt idx="1542">
                  <c:v>6204</c:v>
                </c:pt>
                <c:pt idx="1543">
                  <c:v>9361</c:v>
                </c:pt>
                <c:pt idx="1544">
                  <c:v>7351</c:v>
                </c:pt>
                <c:pt idx="1545">
                  <c:v>7500</c:v>
                </c:pt>
                <c:pt idx="1546">
                  <c:v>7640</c:v>
                </c:pt>
                <c:pt idx="1547">
                  <c:v>7114</c:v>
                </c:pt>
                <c:pt idx="1548">
                  <c:v>8490</c:v>
                </c:pt>
                <c:pt idx="1549">
                  <c:v>7762</c:v>
                </c:pt>
                <c:pt idx="1550">
                  <c:v>7595</c:v>
                </c:pt>
                <c:pt idx="1551">
                  <c:v>6376</c:v>
                </c:pt>
                <c:pt idx="1552">
                  <c:v>6805</c:v>
                </c:pt>
                <c:pt idx="1553">
                  <c:v>8411</c:v>
                </c:pt>
                <c:pt idx="1554">
                  <c:v>8150</c:v>
                </c:pt>
                <c:pt idx="1555">
                  <c:v>7794</c:v>
                </c:pt>
                <c:pt idx="1556">
                  <c:v>6950</c:v>
                </c:pt>
                <c:pt idx="1557">
                  <c:v>7378</c:v>
                </c:pt>
                <c:pt idx="1558">
                  <c:v>8728</c:v>
                </c:pt>
                <c:pt idx="1559">
                  <c:v>8004</c:v>
                </c:pt>
                <c:pt idx="1560">
                  <c:v>7592</c:v>
                </c:pt>
                <c:pt idx="1561">
                  <c:v>7084</c:v>
                </c:pt>
                <c:pt idx="1562">
                  <c:v>7755</c:v>
                </c:pt>
                <c:pt idx="1563">
                  <c:v>8324</c:v>
                </c:pt>
                <c:pt idx="1564">
                  <c:v>7064</c:v>
                </c:pt>
                <c:pt idx="1565">
                  <c:v>8396</c:v>
                </c:pt>
                <c:pt idx="1566">
                  <c:v>6700</c:v>
                </c:pt>
                <c:pt idx="1567">
                  <c:v>6847</c:v>
                </c:pt>
                <c:pt idx="1568">
                  <c:v>8767</c:v>
                </c:pt>
                <c:pt idx="1569">
                  <c:v>8620</c:v>
                </c:pt>
                <c:pt idx="1570">
                  <c:v>7948</c:v>
                </c:pt>
                <c:pt idx="1571">
                  <c:v>6571</c:v>
                </c:pt>
                <c:pt idx="1572">
                  <c:v>6262</c:v>
                </c:pt>
                <c:pt idx="1573">
                  <c:v>15778</c:v>
                </c:pt>
                <c:pt idx="1574">
                  <c:v>12004</c:v>
                </c:pt>
                <c:pt idx="1575">
                  <c:v>10720</c:v>
                </c:pt>
                <c:pt idx="1576">
                  <c:v>11412</c:v>
                </c:pt>
                <c:pt idx="1577">
                  <c:v>10880</c:v>
                </c:pt>
                <c:pt idx="1578">
                  <c:v>12281</c:v>
                </c:pt>
                <c:pt idx="1579">
                  <c:v>10221</c:v>
                </c:pt>
                <c:pt idx="1580">
                  <c:v>12788</c:v>
                </c:pt>
                <c:pt idx="1581">
                  <c:v>10292</c:v>
                </c:pt>
                <c:pt idx="1582">
                  <c:v>11515</c:v>
                </c:pt>
                <c:pt idx="1583">
                  <c:v>12514</c:v>
                </c:pt>
                <c:pt idx="1584">
                  <c:v>13219</c:v>
                </c:pt>
                <c:pt idx="1585">
                  <c:v>12295</c:v>
                </c:pt>
                <c:pt idx="1586">
                  <c:v>12806</c:v>
                </c:pt>
                <c:pt idx="1587">
                  <c:v>10938</c:v>
                </c:pt>
                <c:pt idx="1588">
                  <c:v>13803</c:v>
                </c:pt>
                <c:pt idx="1589">
                  <c:v>12105</c:v>
                </c:pt>
                <c:pt idx="1590">
                  <c:v>13193</c:v>
                </c:pt>
                <c:pt idx="1591">
                  <c:v>12632</c:v>
                </c:pt>
                <c:pt idx="1592">
                  <c:v>12662</c:v>
                </c:pt>
                <c:pt idx="1593">
                  <c:v>12291</c:v>
                </c:pt>
                <c:pt idx="1594">
                  <c:v>10995</c:v>
                </c:pt>
                <c:pt idx="1595">
                  <c:v>11284</c:v>
                </c:pt>
                <c:pt idx="1596">
                  <c:v>11013</c:v>
                </c:pt>
                <c:pt idx="1597">
                  <c:v>10936</c:v>
                </c:pt>
                <c:pt idx="1598">
                  <c:v>13682</c:v>
                </c:pt>
                <c:pt idx="1599">
                  <c:v>11777</c:v>
                </c:pt>
                <c:pt idx="1600">
                  <c:v>11539</c:v>
                </c:pt>
                <c:pt idx="1601">
                  <c:v>11100</c:v>
                </c:pt>
                <c:pt idx="1602">
                  <c:v>12675</c:v>
                </c:pt>
                <c:pt idx="1603">
                  <c:v>14018</c:v>
                </c:pt>
                <c:pt idx="1604">
                  <c:v>12727</c:v>
                </c:pt>
                <c:pt idx="1605">
                  <c:v>12420</c:v>
                </c:pt>
                <c:pt idx="1606">
                  <c:v>11616</c:v>
                </c:pt>
                <c:pt idx="1607">
                  <c:v>11623</c:v>
                </c:pt>
                <c:pt idx="1608">
                  <c:v>11222</c:v>
                </c:pt>
                <c:pt idx="1609">
                  <c:v>10086</c:v>
                </c:pt>
                <c:pt idx="1610">
                  <c:v>10455</c:v>
                </c:pt>
                <c:pt idx="1611">
                  <c:v>8407</c:v>
                </c:pt>
                <c:pt idx="1612">
                  <c:v>10109</c:v>
                </c:pt>
                <c:pt idx="1613">
                  <c:v>11737</c:v>
                </c:pt>
                <c:pt idx="1614">
                  <c:v>11568</c:v>
                </c:pt>
                <c:pt idx="1615">
                  <c:v>12330</c:v>
                </c:pt>
                <c:pt idx="1616">
                  <c:v>13505</c:v>
                </c:pt>
                <c:pt idx="1617">
                  <c:v>12732</c:v>
                </c:pt>
                <c:pt idx="1618">
                  <c:v>13302</c:v>
                </c:pt>
                <c:pt idx="1619">
                  <c:v>12756</c:v>
                </c:pt>
                <c:pt idx="1620">
                  <c:v>9748</c:v>
                </c:pt>
                <c:pt idx="1621">
                  <c:v>11527</c:v>
                </c:pt>
                <c:pt idx="1622">
                  <c:v>10913</c:v>
                </c:pt>
                <c:pt idx="1623">
                  <c:v>12577</c:v>
                </c:pt>
                <c:pt idx="1624">
                  <c:v>10038</c:v>
                </c:pt>
                <c:pt idx="1625">
                  <c:v>11612</c:v>
                </c:pt>
                <c:pt idx="1626">
                  <c:v>14790</c:v>
                </c:pt>
                <c:pt idx="1627">
                  <c:v>11855</c:v>
                </c:pt>
                <c:pt idx="1628">
                  <c:v>12390</c:v>
                </c:pt>
                <c:pt idx="1629">
                  <c:v>13415</c:v>
                </c:pt>
                <c:pt idx="1630">
                  <c:v>10849</c:v>
                </c:pt>
                <c:pt idx="1631">
                  <c:v>10326</c:v>
                </c:pt>
                <c:pt idx="1632">
                  <c:v>9309</c:v>
                </c:pt>
                <c:pt idx="1633">
                  <c:v>14305</c:v>
                </c:pt>
                <c:pt idx="1634">
                  <c:v>10914</c:v>
                </c:pt>
                <c:pt idx="1635">
                  <c:v>12318</c:v>
                </c:pt>
                <c:pt idx="1636">
                  <c:v>9601</c:v>
                </c:pt>
                <c:pt idx="1637">
                  <c:v>11795</c:v>
                </c:pt>
                <c:pt idx="1638">
                  <c:v>12654</c:v>
                </c:pt>
                <c:pt idx="1639">
                  <c:v>12395</c:v>
                </c:pt>
                <c:pt idx="1640">
                  <c:v>11908</c:v>
                </c:pt>
                <c:pt idx="1641">
                  <c:v>11774</c:v>
                </c:pt>
                <c:pt idx="1642">
                  <c:v>10896</c:v>
                </c:pt>
                <c:pt idx="1643">
                  <c:v>11133</c:v>
                </c:pt>
                <c:pt idx="1644">
                  <c:v>11207</c:v>
                </c:pt>
                <c:pt idx="1645">
                  <c:v>11778</c:v>
                </c:pt>
                <c:pt idx="1646">
                  <c:v>12211</c:v>
                </c:pt>
                <c:pt idx="1647">
                  <c:v>11576</c:v>
                </c:pt>
                <c:pt idx="1648">
                  <c:v>14151</c:v>
                </c:pt>
                <c:pt idx="1649">
                  <c:v>13289</c:v>
                </c:pt>
                <c:pt idx="1650">
                  <c:v>13559</c:v>
                </c:pt>
                <c:pt idx="1651">
                  <c:v>10331</c:v>
                </c:pt>
                <c:pt idx="1652">
                  <c:v>8979</c:v>
                </c:pt>
                <c:pt idx="1653">
                  <c:v>8383</c:v>
                </c:pt>
                <c:pt idx="1654">
                  <c:v>6933</c:v>
                </c:pt>
                <c:pt idx="1655">
                  <c:v>8498</c:v>
                </c:pt>
                <c:pt idx="1656">
                  <c:v>6720</c:v>
                </c:pt>
                <c:pt idx="1657">
                  <c:v>6556</c:v>
                </c:pt>
                <c:pt idx="1658">
                  <c:v>8713</c:v>
                </c:pt>
                <c:pt idx="1659">
                  <c:v>8550</c:v>
                </c:pt>
                <c:pt idx="1660">
                  <c:v>7744</c:v>
                </c:pt>
                <c:pt idx="1661">
                  <c:v>6438</c:v>
                </c:pt>
                <c:pt idx="1662">
                  <c:v>6042</c:v>
                </c:pt>
                <c:pt idx="1663">
                  <c:v>8960</c:v>
                </c:pt>
                <c:pt idx="1664">
                  <c:v>6858</c:v>
                </c:pt>
                <c:pt idx="1665">
                  <c:v>7163</c:v>
                </c:pt>
                <c:pt idx="1666">
                  <c:v>7371</c:v>
                </c:pt>
                <c:pt idx="1667">
                  <c:v>7110</c:v>
                </c:pt>
                <c:pt idx="1668">
                  <c:v>8477</c:v>
                </c:pt>
                <c:pt idx="1669">
                  <c:v>7496</c:v>
                </c:pt>
                <c:pt idx="1670">
                  <c:v>7314</c:v>
                </c:pt>
                <c:pt idx="1671">
                  <c:v>6508</c:v>
                </c:pt>
                <c:pt idx="1672">
                  <c:v>6607</c:v>
                </c:pt>
                <c:pt idx="1673">
                  <c:v>8289</c:v>
                </c:pt>
                <c:pt idx="1674">
                  <c:v>7717</c:v>
                </c:pt>
                <c:pt idx="1675">
                  <c:v>7687</c:v>
                </c:pt>
                <c:pt idx="1676">
                  <c:v>6740</c:v>
                </c:pt>
                <c:pt idx="1677">
                  <c:v>7266</c:v>
                </c:pt>
                <c:pt idx="1678">
                  <c:v>8504</c:v>
                </c:pt>
                <c:pt idx="1679">
                  <c:v>7963</c:v>
                </c:pt>
                <c:pt idx="1680">
                  <c:v>7450</c:v>
                </c:pt>
                <c:pt idx="1681">
                  <c:v>6943</c:v>
                </c:pt>
                <c:pt idx="1682">
                  <c:v>7662</c:v>
                </c:pt>
                <c:pt idx="1683">
                  <c:v>8086</c:v>
                </c:pt>
                <c:pt idx="1684">
                  <c:v>6950</c:v>
                </c:pt>
                <c:pt idx="1685">
                  <c:v>8252</c:v>
                </c:pt>
                <c:pt idx="1686">
                  <c:v>6615</c:v>
                </c:pt>
                <c:pt idx="1687">
                  <c:v>6514</c:v>
                </c:pt>
                <c:pt idx="1688">
                  <c:v>8536</c:v>
                </c:pt>
                <c:pt idx="1689">
                  <c:v>8447</c:v>
                </c:pt>
                <c:pt idx="1690">
                  <c:v>7821</c:v>
                </c:pt>
                <c:pt idx="1691">
                  <c:v>6570</c:v>
                </c:pt>
                <c:pt idx="1692">
                  <c:v>6078</c:v>
                </c:pt>
                <c:pt idx="1693">
                  <c:v>13472</c:v>
                </c:pt>
                <c:pt idx="1694">
                  <c:v>8524</c:v>
                </c:pt>
                <c:pt idx="1695">
                  <c:v>7552</c:v>
                </c:pt>
                <c:pt idx="1696">
                  <c:v>7491</c:v>
                </c:pt>
                <c:pt idx="1697">
                  <c:v>7273</c:v>
                </c:pt>
                <c:pt idx="1698">
                  <c:v>8428</c:v>
                </c:pt>
                <c:pt idx="1699">
                  <c:v>7646</c:v>
                </c:pt>
                <c:pt idx="1700">
                  <c:v>7452</c:v>
                </c:pt>
                <c:pt idx="1701">
                  <c:v>6352</c:v>
                </c:pt>
                <c:pt idx="1702">
                  <c:v>6708</c:v>
                </c:pt>
                <c:pt idx="1703">
                  <c:v>8411</c:v>
                </c:pt>
                <c:pt idx="1704">
                  <c:v>7897</c:v>
                </c:pt>
                <c:pt idx="1705">
                  <c:v>7840</c:v>
                </c:pt>
                <c:pt idx="1706">
                  <c:v>6752</c:v>
                </c:pt>
                <c:pt idx="1707">
                  <c:v>7329</c:v>
                </c:pt>
                <c:pt idx="1708">
                  <c:v>8698</c:v>
                </c:pt>
                <c:pt idx="1709">
                  <c:v>8243</c:v>
                </c:pt>
                <c:pt idx="1710">
                  <c:v>7559</c:v>
                </c:pt>
                <c:pt idx="1711">
                  <c:v>6985</c:v>
                </c:pt>
                <c:pt idx="1712">
                  <c:v>7724</c:v>
                </c:pt>
                <c:pt idx="1713">
                  <c:v>8301</c:v>
                </c:pt>
                <c:pt idx="1714">
                  <c:v>7136</c:v>
                </c:pt>
                <c:pt idx="1715">
                  <c:v>8346</c:v>
                </c:pt>
                <c:pt idx="1716">
                  <c:v>6657</c:v>
                </c:pt>
                <c:pt idx="1717">
                  <c:v>6617</c:v>
                </c:pt>
                <c:pt idx="1718">
                  <c:v>8661</c:v>
                </c:pt>
                <c:pt idx="1719">
                  <c:v>8599</c:v>
                </c:pt>
                <c:pt idx="1720">
                  <c:v>7827</c:v>
                </c:pt>
                <c:pt idx="1721">
                  <c:v>6593</c:v>
                </c:pt>
                <c:pt idx="1722">
                  <c:v>6096</c:v>
                </c:pt>
                <c:pt idx="1723">
                  <c:v>9210</c:v>
                </c:pt>
                <c:pt idx="1724">
                  <c:v>7204</c:v>
                </c:pt>
                <c:pt idx="1725">
                  <c:v>7487</c:v>
                </c:pt>
                <c:pt idx="1726">
                  <c:v>7327</c:v>
                </c:pt>
                <c:pt idx="1727">
                  <c:v>7136</c:v>
                </c:pt>
                <c:pt idx="1728">
                  <c:v>8306</c:v>
                </c:pt>
                <c:pt idx="1729">
                  <c:v>7686</c:v>
                </c:pt>
                <c:pt idx="1730">
                  <c:v>7369</c:v>
                </c:pt>
                <c:pt idx="1731">
                  <c:v>6296</c:v>
                </c:pt>
                <c:pt idx="1732">
                  <c:v>6718</c:v>
                </c:pt>
                <c:pt idx="1733">
                  <c:v>8435</c:v>
                </c:pt>
                <c:pt idx="1734">
                  <c:v>7800</c:v>
                </c:pt>
                <c:pt idx="1735">
                  <c:v>7824</c:v>
                </c:pt>
                <c:pt idx="1736">
                  <c:v>6747</c:v>
                </c:pt>
                <c:pt idx="1737">
                  <c:v>7193</c:v>
                </c:pt>
                <c:pt idx="1738">
                  <c:v>8512</c:v>
                </c:pt>
                <c:pt idx="1739">
                  <c:v>8025</c:v>
                </c:pt>
                <c:pt idx="1740">
                  <c:v>7480</c:v>
                </c:pt>
                <c:pt idx="1741">
                  <c:v>7208</c:v>
                </c:pt>
                <c:pt idx="1742">
                  <c:v>7666</c:v>
                </c:pt>
                <c:pt idx="1743">
                  <c:v>8361</c:v>
                </c:pt>
                <c:pt idx="1744">
                  <c:v>6814</c:v>
                </c:pt>
                <c:pt idx="1745">
                  <c:v>8846</c:v>
                </c:pt>
                <c:pt idx="1746">
                  <c:v>6595</c:v>
                </c:pt>
                <c:pt idx="1747">
                  <c:v>6631</c:v>
                </c:pt>
                <c:pt idx="1748">
                  <c:v>8639</c:v>
                </c:pt>
                <c:pt idx="1749">
                  <c:v>8538</c:v>
                </c:pt>
                <c:pt idx="1750">
                  <c:v>7873</c:v>
                </c:pt>
                <c:pt idx="1751">
                  <c:v>6496</c:v>
                </c:pt>
                <c:pt idx="1752">
                  <c:v>6049</c:v>
                </c:pt>
                <c:pt idx="1753">
                  <c:v>11142</c:v>
                </c:pt>
                <c:pt idx="1754">
                  <c:v>7225</c:v>
                </c:pt>
                <c:pt idx="1755">
                  <c:v>7564</c:v>
                </c:pt>
                <c:pt idx="1756">
                  <c:v>7400</c:v>
                </c:pt>
                <c:pt idx="1757">
                  <c:v>7065</c:v>
                </c:pt>
                <c:pt idx="1758">
                  <c:v>8320</c:v>
                </c:pt>
                <c:pt idx="1759">
                  <c:v>7690</c:v>
                </c:pt>
                <c:pt idx="1760">
                  <c:v>7430</c:v>
                </c:pt>
                <c:pt idx="1761">
                  <c:v>6330</c:v>
                </c:pt>
                <c:pt idx="1762">
                  <c:v>6637</c:v>
                </c:pt>
                <c:pt idx="1763">
                  <c:v>8353</c:v>
                </c:pt>
                <c:pt idx="1764">
                  <c:v>7931</c:v>
                </c:pt>
                <c:pt idx="1765">
                  <c:v>7739</c:v>
                </c:pt>
                <c:pt idx="1766">
                  <c:v>6836</c:v>
                </c:pt>
                <c:pt idx="1767">
                  <c:v>7227</c:v>
                </c:pt>
                <c:pt idx="1768">
                  <c:v>8500</c:v>
                </c:pt>
                <c:pt idx="1769">
                  <c:v>8322</c:v>
                </c:pt>
                <c:pt idx="1770">
                  <c:v>7483</c:v>
                </c:pt>
                <c:pt idx="1771">
                  <c:v>7041</c:v>
                </c:pt>
                <c:pt idx="1772">
                  <c:v>7690</c:v>
                </c:pt>
                <c:pt idx="1773">
                  <c:v>8355</c:v>
                </c:pt>
                <c:pt idx="1774">
                  <c:v>6873</c:v>
                </c:pt>
                <c:pt idx="1775">
                  <c:v>8580</c:v>
                </c:pt>
                <c:pt idx="1776">
                  <c:v>6668</c:v>
                </c:pt>
                <c:pt idx="1777">
                  <c:v>6653</c:v>
                </c:pt>
                <c:pt idx="1778">
                  <c:v>8723</c:v>
                </c:pt>
                <c:pt idx="1779">
                  <c:v>8607</c:v>
                </c:pt>
                <c:pt idx="1780">
                  <c:v>7803</c:v>
                </c:pt>
                <c:pt idx="1781">
                  <c:v>6531</c:v>
                </c:pt>
                <c:pt idx="1782">
                  <c:v>6104</c:v>
                </c:pt>
                <c:pt idx="1783">
                  <c:v>9372</c:v>
                </c:pt>
                <c:pt idx="1784">
                  <c:v>7229</c:v>
                </c:pt>
                <c:pt idx="1785">
                  <c:v>7487</c:v>
                </c:pt>
                <c:pt idx="1786">
                  <c:v>7491</c:v>
                </c:pt>
                <c:pt idx="1787">
                  <c:v>7134</c:v>
                </c:pt>
                <c:pt idx="1788">
                  <c:v>8425</c:v>
                </c:pt>
                <c:pt idx="1789">
                  <c:v>7615</c:v>
                </c:pt>
                <c:pt idx="1790">
                  <c:v>7518</c:v>
                </c:pt>
                <c:pt idx="1791">
                  <c:v>6387</c:v>
                </c:pt>
                <c:pt idx="1792">
                  <c:v>6784</c:v>
                </c:pt>
                <c:pt idx="1793">
                  <c:v>8518</c:v>
                </c:pt>
                <c:pt idx="1794">
                  <c:v>7959</c:v>
                </c:pt>
                <c:pt idx="1795">
                  <c:v>7790</c:v>
                </c:pt>
                <c:pt idx="1796">
                  <c:v>6790</c:v>
                </c:pt>
                <c:pt idx="1797">
                  <c:v>7360</c:v>
                </c:pt>
                <c:pt idx="1798">
                  <c:v>8707</c:v>
                </c:pt>
                <c:pt idx="1799">
                  <c:v>8114</c:v>
                </c:pt>
                <c:pt idx="1800">
                  <c:v>7477</c:v>
                </c:pt>
                <c:pt idx="1801">
                  <c:v>7041</c:v>
                </c:pt>
                <c:pt idx="1802">
                  <c:v>7607</c:v>
                </c:pt>
                <c:pt idx="1803">
                  <c:v>8309</c:v>
                </c:pt>
                <c:pt idx="1804">
                  <c:v>6792</c:v>
                </c:pt>
                <c:pt idx="1805">
                  <c:v>7830</c:v>
                </c:pt>
                <c:pt idx="1806">
                  <c:v>6863</c:v>
                </c:pt>
                <c:pt idx="1807">
                  <c:v>7260</c:v>
                </c:pt>
                <c:pt idx="1808">
                  <c:v>8726</c:v>
                </c:pt>
                <c:pt idx="1809">
                  <c:v>8523</c:v>
                </c:pt>
                <c:pt idx="1810">
                  <c:v>7890</c:v>
                </c:pt>
                <c:pt idx="1811">
                  <c:v>6605</c:v>
                </c:pt>
                <c:pt idx="1812">
                  <c:v>6179</c:v>
                </c:pt>
                <c:pt idx="1813">
                  <c:v>10819</c:v>
                </c:pt>
                <c:pt idx="1814">
                  <c:v>7299</c:v>
                </c:pt>
                <c:pt idx="1815">
                  <c:v>7673</c:v>
                </c:pt>
                <c:pt idx="1816">
                  <c:v>7262</c:v>
                </c:pt>
                <c:pt idx="1817">
                  <c:v>7124</c:v>
                </c:pt>
                <c:pt idx="1818">
                  <c:v>8515</c:v>
                </c:pt>
                <c:pt idx="1819">
                  <c:v>7666</c:v>
                </c:pt>
                <c:pt idx="1820">
                  <c:v>7404</c:v>
                </c:pt>
                <c:pt idx="1821">
                  <c:v>6402</c:v>
                </c:pt>
                <c:pt idx="1822">
                  <c:v>6740</c:v>
                </c:pt>
                <c:pt idx="1823">
                  <c:v>8397</c:v>
                </c:pt>
                <c:pt idx="1824">
                  <c:v>7986</c:v>
                </c:pt>
                <c:pt idx="1825">
                  <c:v>7803</c:v>
                </c:pt>
                <c:pt idx="1826">
                  <c:v>6797</c:v>
                </c:pt>
                <c:pt idx="1827">
                  <c:v>7211</c:v>
                </c:pt>
                <c:pt idx="1828">
                  <c:v>8527</c:v>
                </c:pt>
                <c:pt idx="1829">
                  <c:v>8121</c:v>
                </c:pt>
                <c:pt idx="1830">
                  <c:v>7464</c:v>
                </c:pt>
                <c:pt idx="1831">
                  <c:v>7111</c:v>
                </c:pt>
                <c:pt idx="1832">
                  <c:v>7621</c:v>
                </c:pt>
                <c:pt idx="1833">
                  <c:v>8534</c:v>
                </c:pt>
                <c:pt idx="1834">
                  <c:v>6879</c:v>
                </c:pt>
                <c:pt idx="1835">
                  <c:v>7879</c:v>
                </c:pt>
                <c:pt idx="1836">
                  <c:v>6603</c:v>
                </c:pt>
                <c:pt idx="1837">
                  <c:v>6674</c:v>
                </c:pt>
                <c:pt idx="1838">
                  <c:v>8718</c:v>
                </c:pt>
                <c:pt idx="1839">
                  <c:v>8786</c:v>
                </c:pt>
                <c:pt idx="1840">
                  <c:v>7813</c:v>
                </c:pt>
                <c:pt idx="1841">
                  <c:v>6511</c:v>
                </c:pt>
                <c:pt idx="1842">
                  <c:v>6058</c:v>
                </c:pt>
                <c:pt idx="1843">
                  <c:v>9427</c:v>
                </c:pt>
                <c:pt idx="1844">
                  <c:v>7135</c:v>
                </c:pt>
                <c:pt idx="1845">
                  <c:v>7671</c:v>
                </c:pt>
                <c:pt idx="1846">
                  <c:v>7397</c:v>
                </c:pt>
                <c:pt idx="1847">
                  <c:v>7389</c:v>
                </c:pt>
                <c:pt idx="1848">
                  <c:v>8626</c:v>
                </c:pt>
                <c:pt idx="1849">
                  <c:v>7677</c:v>
                </c:pt>
                <c:pt idx="1850">
                  <c:v>7446</c:v>
                </c:pt>
                <c:pt idx="1851">
                  <c:v>6436</c:v>
                </c:pt>
                <c:pt idx="1852">
                  <c:v>6740</c:v>
                </c:pt>
                <c:pt idx="1853">
                  <c:v>8463</c:v>
                </c:pt>
                <c:pt idx="1854">
                  <c:v>7904</c:v>
                </c:pt>
                <c:pt idx="1855">
                  <c:v>7755</c:v>
                </c:pt>
                <c:pt idx="1856">
                  <c:v>6959</c:v>
                </c:pt>
                <c:pt idx="1857">
                  <c:v>7251</c:v>
                </c:pt>
                <c:pt idx="1858">
                  <c:v>8564</c:v>
                </c:pt>
                <c:pt idx="1859">
                  <c:v>7964</c:v>
                </c:pt>
                <c:pt idx="1860">
                  <c:v>7513</c:v>
                </c:pt>
                <c:pt idx="1861">
                  <c:v>7109</c:v>
                </c:pt>
                <c:pt idx="1862">
                  <c:v>7625</c:v>
                </c:pt>
                <c:pt idx="1863">
                  <c:v>8402</c:v>
                </c:pt>
                <c:pt idx="1864">
                  <c:v>6772</c:v>
                </c:pt>
                <c:pt idx="1865">
                  <c:v>7535</c:v>
                </c:pt>
                <c:pt idx="1866">
                  <c:v>6418</c:v>
                </c:pt>
                <c:pt idx="1867">
                  <c:v>6749</c:v>
                </c:pt>
                <c:pt idx="1868">
                  <c:v>8792</c:v>
                </c:pt>
                <c:pt idx="1869">
                  <c:v>8517</c:v>
                </c:pt>
                <c:pt idx="1870">
                  <c:v>7831</c:v>
                </c:pt>
                <c:pt idx="1871">
                  <c:v>6601</c:v>
                </c:pt>
                <c:pt idx="1872">
                  <c:v>6191</c:v>
                </c:pt>
                <c:pt idx="1873">
                  <c:v>11089</c:v>
                </c:pt>
                <c:pt idx="1874">
                  <c:v>7317</c:v>
                </c:pt>
                <c:pt idx="1875">
                  <c:v>7611</c:v>
                </c:pt>
                <c:pt idx="1876">
                  <c:v>7403</c:v>
                </c:pt>
                <c:pt idx="1877">
                  <c:v>7382</c:v>
                </c:pt>
                <c:pt idx="1878">
                  <c:v>8769</c:v>
                </c:pt>
                <c:pt idx="1879">
                  <c:v>7771</c:v>
                </c:pt>
                <c:pt idx="1880">
                  <c:v>7449</c:v>
                </c:pt>
                <c:pt idx="1881">
                  <c:v>6390</c:v>
                </c:pt>
                <c:pt idx="1882">
                  <c:v>6795</c:v>
                </c:pt>
                <c:pt idx="1883">
                  <c:v>8425</c:v>
                </c:pt>
                <c:pt idx="1884">
                  <c:v>7887</c:v>
                </c:pt>
                <c:pt idx="1885">
                  <c:v>7752</c:v>
                </c:pt>
                <c:pt idx="1886">
                  <c:v>6816</c:v>
                </c:pt>
                <c:pt idx="1887">
                  <c:v>7301</c:v>
                </c:pt>
                <c:pt idx="1888">
                  <c:v>8649</c:v>
                </c:pt>
                <c:pt idx="1889">
                  <c:v>8265</c:v>
                </c:pt>
                <c:pt idx="1890">
                  <c:v>7550</c:v>
                </c:pt>
                <c:pt idx="1891">
                  <c:v>7080</c:v>
                </c:pt>
                <c:pt idx="1892">
                  <c:v>7561</c:v>
                </c:pt>
                <c:pt idx="1893">
                  <c:v>8370</c:v>
                </c:pt>
                <c:pt idx="1894">
                  <c:v>6794</c:v>
                </c:pt>
                <c:pt idx="1895">
                  <c:v>7473</c:v>
                </c:pt>
                <c:pt idx="1896">
                  <c:v>6395</c:v>
                </c:pt>
                <c:pt idx="1897">
                  <c:v>6733</c:v>
                </c:pt>
                <c:pt idx="1898">
                  <c:v>8773</c:v>
                </c:pt>
                <c:pt idx="1899">
                  <c:v>8454</c:v>
                </c:pt>
                <c:pt idx="1900">
                  <c:v>7735</c:v>
                </c:pt>
                <c:pt idx="1901">
                  <c:v>6711</c:v>
                </c:pt>
                <c:pt idx="1902">
                  <c:v>6106</c:v>
                </c:pt>
                <c:pt idx="1903">
                  <c:v>10535</c:v>
                </c:pt>
                <c:pt idx="1904">
                  <c:v>7251</c:v>
                </c:pt>
                <c:pt idx="1905">
                  <c:v>7457</c:v>
                </c:pt>
                <c:pt idx="1906">
                  <c:v>7449</c:v>
                </c:pt>
                <c:pt idx="1907">
                  <c:v>7255</c:v>
                </c:pt>
                <c:pt idx="1908">
                  <c:v>8780</c:v>
                </c:pt>
                <c:pt idx="1909">
                  <c:v>7613</c:v>
                </c:pt>
                <c:pt idx="1910">
                  <c:v>7457</c:v>
                </c:pt>
                <c:pt idx="1911">
                  <c:v>6321</c:v>
                </c:pt>
                <c:pt idx="1912">
                  <c:v>6755</c:v>
                </c:pt>
                <c:pt idx="1913">
                  <c:v>8435</c:v>
                </c:pt>
                <c:pt idx="1914">
                  <c:v>7879</c:v>
                </c:pt>
                <c:pt idx="1915">
                  <c:v>7948</c:v>
                </c:pt>
                <c:pt idx="1916">
                  <c:v>6811</c:v>
                </c:pt>
                <c:pt idx="1917">
                  <c:v>7254</c:v>
                </c:pt>
                <c:pt idx="1918">
                  <c:v>8472</c:v>
                </c:pt>
                <c:pt idx="1919">
                  <c:v>8041</c:v>
                </c:pt>
                <c:pt idx="1920">
                  <c:v>7681</c:v>
                </c:pt>
                <c:pt idx="1921">
                  <c:v>7074</c:v>
                </c:pt>
                <c:pt idx="1922">
                  <c:v>7555</c:v>
                </c:pt>
                <c:pt idx="1923">
                  <c:v>8556</c:v>
                </c:pt>
                <c:pt idx="1924">
                  <c:v>6727</c:v>
                </c:pt>
                <c:pt idx="1925">
                  <c:v>7659</c:v>
                </c:pt>
                <c:pt idx="1926">
                  <c:v>6447</c:v>
                </c:pt>
                <c:pt idx="1927">
                  <c:v>6777</c:v>
                </c:pt>
                <c:pt idx="1928">
                  <c:v>8686</c:v>
                </c:pt>
                <c:pt idx="1929">
                  <c:v>8441</c:v>
                </c:pt>
                <c:pt idx="1930">
                  <c:v>7750</c:v>
                </c:pt>
                <c:pt idx="1931">
                  <c:v>6501</c:v>
                </c:pt>
                <c:pt idx="1932">
                  <c:v>6084</c:v>
                </c:pt>
                <c:pt idx="1933">
                  <c:v>11889</c:v>
                </c:pt>
                <c:pt idx="1934">
                  <c:v>7766</c:v>
                </c:pt>
                <c:pt idx="1935">
                  <c:v>7540</c:v>
                </c:pt>
                <c:pt idx="1936">
                  <c:v>7320</c:v>
                </c:pt>
                <c:pt idx="1937">
                  <c:v>7301</c:v>
                </c:pt>
                <c:pt idx="1938">
                  <c:v>8935</c:v>
                </c:pt>
                <c:pt idx="1939">
                  <c:v>7744</c:v>
                </c:pt>
                <c:pt idx="1940">
                  <c:v>7426</c:v>
                </c:pt>
                <c:pt idx="1941">
                  <c:v>6405</c:v>
                </c:pt>
                <c:pt idx="1942">
                  <c:v>6715</c:v>
                </c:pt>
                <c:pt idx="1943">
                  <c:v>8600</c:v>
                </c:pt>
                <c:pt idx="1944">
                  <c:v>7880</c:v>
                </c:pt>
                <c:pt idx="1945">
                  <c:v>7861</c:v>
                </c:pt>
                <c:pt idx="1946">
                  <c:v>7042</c:v>
                </c:pt>
                <c:pt idx="1947">
                  <c:v>7327</c:v>
                </c:pt>
                <c:pt idx="1948">
                  <c:v>8706</c:v>
                </c:pt>
                <c:pt idx="1949">
                  <c:v>7950</c:v>
                </c:pt>
                <c:pt idx="1950">
                  <c:v>7661</c:v>
                </c:pt>
                <c:pt idx="1951">
                  <c:v>7121</c:v>
                </c:pt>
                <c:pt idx="1952">
                  <c:v>7635</c:v>
                </c:pt>
                <c:pt idx="1953">
                  <c:v>8498</c:v>
                </c:pt>
                <c:pt idx="1954">
                  <c:v>6802</c:v>
                </c:pt>
                <c:pt idx="1955">
                  <c:v>7536</c:v>
                </c:pt>
                <c:pt idx="1956">
                  <c:v>6554</c:v>
                </c:pt>
                <c:pt idx="1957">
                  <c:v>6808</c:v>
                </c:pt>
                <c:pt idx="1958">
                  <c:v>8826</c:v>
                </c:pt>
                <c:pt idx="1959">
                  <c:v>8675</c:v>
                </c:pt>
                <c:pt idx="1960">
                  <c:v>7793</c:v>
                </c:pt>
                <c:pt idx="1961">
                  <c:v>6629</c:v>
                </c:pt>
                <c:pt idx="1962">
                  <c:v>6112</c:v>
                </c:pt>
                <c:pt idx="1963">
                  <c:v>10583</c:v>
                </c:pt>
                <c:pt idx="1964">
                  <c:v>7405</c:v>
                </c:pt>
                <c:pt idx="1965">
                  <c:v>7756</c:v>
                </c:pt>
                <c:pt idx="1966">
                  <c:v>7484</c:v>
                </c:pt>
                <c:pt idx="1967">
                  <c:v>7329</c:v>
                </c:pt>
                <c:pt idx="1968">
                  <c:v>8933</c:v>
                </c:pt>
                <c:pt idx="1969">
                  <c:v>7835</c:v>
                </c:pt>
                <c:pt idx="1970">
                  <c:v>7438</c:v>
                </c:pt>
                <c:pt idx="1971">
                  <c:v>6335</c:v>
                </c:pt>
                <c:pt idx="1972">
                  <c:v>6769</c:v>
                </c:pt>
                <c:pt idx="1973">
                  <c:v>8706</c:v>
                </c:pt>
                <c:pt idx="1974">
                  <c:v>8017</c:v>
                </c:pt>
                <c:pt idx="1975">
                  <c:v>7818</c:v>
                </c:pt>
                <c:pt idx="1976">
                  <c:v>6927</c:v>
                </c:pt>
                <c:pt idx="1977">
                  <c:v>7311</c:v>
                </c:pt>
                <c:pt idx="1978">
                  <c:v>8794</c:v>
                </c:pt>
                <c:pt idx="1979">
                  <c:v>8236</c:v>
                </c:pt>
                <c:pt idx="1980">
                  <c:v>7709</c:v>
                </c:pt>
                <c:pt idx="1981">
                  <c:v>7115</c:v>
                </c:pt>
                <c:pt idx="1982">
                  <c:v>7606</c:v>
                </c:pt>
                <c:pt idx="1983">
                  <c:v>8446</c:v>
                </c:pt>
                <c:pt idx="1984">
                  <c:v>6824</c:v>
                </c:pt>
                <c:pt idx="1985">
                  <c:v>7554</c:v>
                </c:pt>
                <c:pt idx="1986">
                  <c:v>6507</c:v>
                </c:pt>
                <c:pt idx="1987">
                  <c:v>6768</c:v>
                </c:pt>
                <c:pt idx="1988">
                  <c:v>8792</c:v>
                </c:pt>
                <c:pt idx="1989">
                  <c:v>8568</c:v>
                </c:pt>
                <c:pt idx="1990">
                  <c:v>7831</c:v>
                </c:pt>
                <c:pt idx="1991">
                  <c:v>6717</c:v>
                </c:pt>
                <c:pt idx="1992">
                  <c:v>6159</c:v>
                </c:pt>
                <c:pt idx="1993">
                  <c:v>12511</c:v>
                </c:pt>
                <c:pt idx="1994">
                  <c:v>7629</c:v>
                </c:pt>
                <c:pt idx="1995">
                  <c:v>7687</c:v>
                </c:pt>
                <c:pt idx="1996">
                  <c:v>7475</c:v>
                </c:pt>
                <c:pt idx="1997">
                  <c:v>7262</c:v>
                </c:pt>
                <c:pt idx="1998">
                  <c:v>9040</c:v>
                </c:pt>
                <c:pt idx="1999">
                  <c:v>7714</c:v>
                </c:pt>
                <c:pt idx="2000">
                  <c:v>7499</c:v>
                </c:pt>
                <c:pt idx="2001">
                  <c:v>6475</c:v>
                </c:pt>
                <c:pt idx="2002">
                  <c:v>6780</c:v>
                </c:pt>
                <c:pt idx="2003">
                  <c:v>8514</c:v>
                </c:pt>
                <c:pt idx="2004">
                  <c:v>7984</c:v>
                </c:pt>
                <c:pt idx="2005">
                  <c:v>7904</c:v>
                </c:pt>
                <c:pt idx="2006">
                  <c:v>6911</c:v>
                </c:pt>
                <c:pt idx="2007">
                  <c:v>7274</c:v>
                </c:pt>
                <c:pt idx="2008">
                  <c:v>8741</c:v>
                </c:pt>
                <c:pt idx="2009">
                  <c:v>8090</c:v>
                </c:pt>
                <c:pt idx="2010">
                  <c:v>7631</c:v>
                </c:pt>
                <c:pt idx="2011">
                  <c:v>7345</c:v>
                </c:pt>
                <c:pt idx="2012">
                  <c:v>7649</c:v>
                </c:pt>
                <c:pt idx="2013">
                  <c:v>8536</c:v>
                </c:pt>
                <c:pt idx="2014">
                  <c:v>6969</c:v>
                </c:pt>
                <c:pt idx="2015">
                  <c:v>7632</c:v>
                </c:pt>
                <c:pt idx="2016">
                  <c:v>6501</c:v>
                </c:pt>
                <c:pt idx="2017">
                  <c:v>6770</c:v>
                </c:pt>
                <c:pt idx="2018">
                  <c:v>8819</c:v>
                </c:pt>
                <c:pt idx="2019">
                  <c:v>8557</c:v>
                </c:pt>
                <c:pt idx="2020">
                  <c:v>7777</c:v>
                </c:pt>
                <c:pt idx="2021">
                  <c:v>6645</c:v>
                </c:pt>
                <c:pt idx="2022">
                  <c:v>6171</c:v>
                </c:pt>
                <c:pt idx="2023">
                  <c:v>10157</c:v>
                </c:pt>
                <c:pt idx="2024">
                  <c:v>7800</c:v>
                </c:pt>
                <c:pt idx="2025">
                  <c:v>7770</c:v>
                </c:pt>
                <c:pt idx="2026">
                  <c:v>7483</c:v>
                </c:pt>
                <c:pt idx="2027">
                  <c:v>7450</c:v>
                </c:pt>
                <c:pt idx="2028">
                  <c:v>8838</c:v>
                </c:pt>
                <c:pt idx="2029">
                  <c:v>7658</c:v>
                </c:pt>
                <c:pt idx="2030">
                  <c:v>7491</c:v>
                </c:pt>
                <c:pt idx="2031">
                  <c:v>6360</c:v>
                </c:pt>
                <c:pt idx="2032">
                  <c:v>6771</c:v>
                </c:pt>
                <c:pt idx="2033">
                  <c:v>8653</c:v>
                </c:pt>
                <c:pt idx="2034">
                  <c:v>7982</c:v>
                </c:pt>
                <c:pt idx="2035">
                  <c:v>7868</c:v>
                </c:pt>
                <c:pt idx="2036">
                  <c:v>6990</c:v>
                </c:pt>
                <c:pt idx="2037">
                  <c:v>7333</c:v>
                </c:pt>
                <c:pt idx="2038">
                  <c:v>8653</c:v>
                </c:pt>
                <c:pt idx="2039">
                  <c:v>8040</c:v>
                </c:pt>
                <c:pt idx="2040">
                  <c:v>7622</c:v>
                </c:pt>
                <c:pt idx="2041">
                  <c:v>7083</c:v>
                </c:pt>
                <c:pt idx="2042">
                  <c:v>7622</c:v>
                </c:pt>
                <c:pt idx="2043">
                  <c:v>8441</c:v>
                </c:pt>
                <c:pt idx="2044">
                  <c:v>6770</c:v>
                </c:pt>
                <c:pt idx="2045">
                  <c:v>7652</c:v>
                </c:pt>
                <c:pt idx="2046">
                  <c:v>6496</c:v>
                </c:pt>
                <c:pt idx="2047">
                  <c:v>6710</c:v>
                </c:pt>
                <c:pt idx="2048">
                  <c:v>8801</c:v>
                </c:pt>
                <c:pt idx="2049">
                  <c:v>8561</c:v>
                </c:pt>
                <c:pt idx="2050">
                  <c:v>7811</c:v>
                </c:pt>
                <c:pt idx="2051">
                  <c:v>6620</c:v>
                </c:pt>
                <c:pt idx="2052">
                  <c:v>6081</c:v>
                </c:pt>
                <c:pt idx="2053">
                  <c:v>11990</c:v>
                </c:pt>
                <c:pt idx="2054">
                  <c:v>7563</c:v>
                </c:pt>
                <c:pt idx="2055">
                  <c:v>7786</c:v>
                </c:pt>
                <c:pt idx="2056">
                  <c:v>7444</c:v>
                </c:pt>
                <c:pt idx="2057">
                  <c:v>7272</c:v>
                </c:pt>
                <c:pt idx="2058">
                  <c:v>8797</c:v>
                </c:pt>
                <c:pt idx="2059">
                  <c:v>7831</c:v>
                </c:pt>
                <c:pt idx="2060">
                  <c:v>7465</c:v>
                </c:pt>
                <c:pt idx="2061">
                  <c:v>6331</c:v>
                </c:pt>
                <c:pt idx="2062">
                  <c:v>6656</c:v>
                </c:pt>
                <c:pt idx="2063">
                  <c:v>8539</c:v>
                </c:pt>
                <c:pt idx="2064">
                  <c:v>8004</c:v>
                </c:pt>
                <c:pt idx="2065">
                  <c:v>7864</c:v>
                </c:pt>
                <c:pt idx="2066">
                  <c:v>6963</c:v>
                </c:pt>
                <c:pt idx="2067">
                  <c:v>7399</c:v>
                </c:pt>
                <c:pt idx="2068">
                  <c:v>8583</c:v>
                </c:pt>
                <c:pt idx="2069">
                  <c:v>8110</c:v>
                </c:pt>
                <c:pt idx="2070">
                  <c:v>7816</c:v>
                </c:pt>
                <c:pt idx="2071">
                  <c:v>7084</c:v>
                </c:pt>
                <c:pt idx="2072">
                  <c:v>7651</c:v>
                </c:pt>
                <c:pt idx="2073">
                  <c:v>8476</c:v>
                </c:pt>
                <c:pt idx="2074">
                  <c:v>6842</c:v>
                </c:pt>
                <c:pt idx="2075">
                  <c:v>7585</c:v>
                </c:pt>
                <c:pt idx="2076">
                  <c:v>6575</c:v>
                </c:pt>
                <c:pt idx="2077">
                  <c:v>6749</c:v>
                </c:pt>
                <c:pt idx="2078">
                  <c:v>8782</c:v>
                </c:pt>
                <c:pt idx="2079">
                  <c:v>8532</c:v>
                </c:pt>
                <c:pt idx="2080">
                  <c:v>7848</c:v>
                </c:pt>
                <c:pt idx="2081">
                  <c:v>6572</c:v>
                </c:pt>
                <c:pt idx="2082">
                  <c:v>6192</c:v>
                </c:pt>
                <c:pt idx="2083">
                  <c:v>10486</c:v>
                </c:pt>
                <c:pt idx="2084">
                  <c:v>7444</c:v>
                </c:pt>
                <c:pt idx="2085">
                  <c:v>7601</c:v>
                </c:pt>
                <c:pt idx="2086">
                  <c:v>7512</c:v>
                </c:pt>
                <c:pt idx="2087">
                  <c:v>7289</c:v>
                </c:pt>
                <c:pt idx="2088">
                  <c:v>8827</c:v>
                </c:pt>
                <c:pt idx="2089">
                  <c:v>7602</c:v>
                </c:pt>
                <c:pt idx="2090">
                  <c:v>7436</c:v>
                </c:pt>
                <c:pt idx="2091">
                  <c:v>6345</c:v>
                </c:pt>
                <c:pt idx="2092">
                  <c:v>6698</c:v>
                </c:pt>
                <c:pt idx="2093">
                  <c:v>8522</c:v>
                </c:pt>
                <c:pt idx="2094">
                  <c:v>7905</c:v>
                </c:pt>
                <c:pt idx="2095">
                  <c:v>7948</c:v>
                </c:pt>
                <c:pt idx="2096">
                  <c:v>6865</c:v>
                </c:pt>
                <c:pt idx="2097">
                  <c:v>7332</c:v>
                </c:pt>
                <c:pt idx="2098">
                  <c:v>8633</c:v>
                </c:pt>
                <c:pt idx="2099">
                  <c:v>8074</c:v>
                </c:pt>
                <c:pt idx="2100">
                  <c:v>7788</c:v>
                </c:pt>
                <c:pt idx="2101">
                  <c:v>7097</c:v>
                </c:pt>
                <c:pt idx="2102">
                  <c:v>7568</c:v>
                </c:pt>
                <c:pt idx="2103">
                  <c:v>8485</c:v>
                </c:pt>
                <c:pt idx="2104">
                  <c:v>6998</c:v>
                </c:pt>
                <c:pt idx="2105">
                  <c:v>7510</c:v>
                </c:pt>
                <c:pt idx="2106">
                  <c:v>6262</c:v>
                </c:pt>
                <c:pt idx="2107">
                  <c:v>6537</c:v>
                </c:pt>
                <c:pt idx="2108">
                  <c:v>8599</c:v>
                </c:pt>
                <c:pt idx="2109">
                  <c:v>8499</c:v>
                </c:pt>
                <c:pt idx="2110">
                  <c:v>7864</c:v>
                </c:pt>
                <c:pt idx="2111">
                  <c:v>6408</c:v>
                </c:pt>
                <c:pt idx="2112">
                  <c:v>6044</c:v>
                </c:pt>
                <c:pt idx="2113">
                  <c:v>12895</c:v>
                </c:pt>
                <c:pt idx="2114">
                  <c:v>7826</c:v>
                </c:pt>
                <c:pt idx="2115">
                  <c:v>7821</c:v>
                </c:pt>
                <c:pt idx="2116">
                  <c:v>7336</c:v>
                </c:pt>
                <c:pt idx="2117">
                  <c:v>7164</c:v>
                </c:pt>
                <c:pt idx="2118">
                  <c:v>8988</c:v>
                </c:pt>
                <c:pt idx="2119">
                  <c:v>7750</c:v>
                </c:pt>
                <c:pt idx="2120">
                  <c:v>7518</c:v>
                </c:pt>
                <c:pt idx="2121">
                  <c:v>6452</c:v>
                </c:pt>
                <c:pt idx="2122">
                  <c:v>6573</c:v>
                </c:pt>
                <c:pt idx="2123">
                  <c:v>8603</c:v>
                </c:pt>
                <c:pt idx="2124">
                  <c:v>8040</c:v>
                </c:pt>
                <c:pt idx="2125">
                  <c:v>7788</c:v>
                </c:pt>
                <c:pt idx="2126">
                  <c:v>6885</c:v>
                </c:pt>
                <c:pt idx="2127">
                  <c:v>7297</c:v>
                </c:pt>
                <c:pt idx="2128">
                  <c:v>8814</c:v>
                </c:pt>
                <c:pt idx="2129">
                  <c:v>8113</c:v>
                </c:pt>
                <c:pt idx="2130">
                  <c:v>7722</c:v>
                </c:pt>
                <c:pt idx="2131">
                  <c:v>7045</c:v>
                </c:pt>
                <c:pt idx="2132">
                  <c:v>7492</c:v>
                </c:pt>
                <c:pt idx="2133">
                  <c:v>8729</c:v>
                </c:pt>
                <c:pt idx="2134">
                  <c:v>6862</c:v>
                </c:pt>
                <c:pt idx="2135">
                  <c:v>7645</c:v>
                </c:pt>
                <c:pt idx="2136">
                  <c:v>6502</c:v>
                </c:pt>
                <c:pt idx="2137">
                  <c:v>6624</c:v>
                </c:pt>
                <c:pt idx="2138">
                  <c:v>8889</c:v>
                </c:pt>
                <c:pt idx="2139">
                  <c:v>8527</c:v>
                </c:pt>
                <c:pt idx="2140">
                  <c:v>7915</c:v>
                </c:pt>
                <c:pt idx="2141">
                  <c:v>6547</c:v>
                </c:pt>
                <c:pt idx="2142">
                  <c:v>6058</c:v>
                </c:pt>
                <c:pt idx="2143">
                  <c:v>10210</c:v>
                </c:pt>
                <c:pt idx="2144">
                  <c:v>7812</c:v>
                </c:pt>
                <c:pt idx="2145">
                  <c:v>7678</c:v>
                </c:pt>
                <c:pt idx="2146">
                  <c:v>7348</c:v>
                </c:pt>
                <c:pt idx="2147">
                  <c:v>7249</c:v>
                </c:pt>
                <c:pt idx="2148">
                  <c:v>8972</c:v>
                </c:pt>
                <c:pt idx="2149">
                  <c:v>7727</c:v>
                </c:pt>
                <c:pt idx="2150">
                  <c:v>7682</c:v>
                </c:pt>
                <c:pt idx="2151">
                  <c:v>6380</c:v>
                </c:pt>
                <c:pt idx="2152">
                  <c:v>6695</c:v>
                </c:pt>
                <c:pt idx="2153">
                  <c:v>8666</c:v>
                </c:pt>
                <c:pt idx="2154">
                  <c:v>8022</c:v>
                </c:pt>
                <c:pt idx="2155">
                  <c:v>7843</c:v>
                </c:pt>
                <c:pt idx="2156">
                  <c:v>6935</c:v>
                </c:pt>
                <c:pt idx="2157">
                  <c:v>7314</c:v>
                </c:pt>
                <c:pt idx="2158">
                  <c:v>8806</c:v>
                </c:pt>
                <c:pt idx="2159">
                  <c:v>7976</c:v>
                </c:pt>
                <c:pt idx="2160">
                  <c:v>8051</c:v>
                </c:pt>
                <c:pt idx="2161">
                  <c:v>7105</c:v>
                </c:pt>
                <c:pt idx="2162">
                  <c:v>7543</c:v>
                </c:pt>
                <c:pt idx="2163">
                  <c:v>8533</c:v>
                </c:pt>
                <c:pt idx="2164">
                  <c:v>6927</c:v>
                </c:pt>
                <c:pt idx="2165">
                  <c:v>7609</c:v>
                </c:pt>
                <c:pt idx="2166">
                  <c:v>6454</c:v>
                </c:pt>
                <c:pt idx="2167">
                  <c:v>6738</c:v>
                </c:pt>
                <c:pt idx="2168">
                  <c:v>8831</c:v>
                </c:pt>
                <c:pt idx="2169">
                  <c:v>8606</c:v>
                </c:pt>
                <c:pt idx="2170">
                  <c:v>7614</c:v>
                </c:pt>
                <c:pt idx="2171">
                  <c:v>6487</c:v>
                </c:pt>
                <c:pt idx="2172">
                  <c:v>6801</c:v>
                </c:pt>
                <c:pt idx="2173">
                  <c:v>12212</c:v>
                </c:pt>
                <c:pt idx="2174">
                  <c:v>7711</c:v>
                </c:pt>
                <c:pt idx="2175">
                  <c:v>7665</c:v>
                </c:pt>
                <c:pt idx="2176">
                  <c:v>7605</c:v>
                </c:pt>
                <c:pt idx="2177">
                  <c:v>7457</c:v>
                </c:pt>
                <c:pt idx="2178">
                  <c:v>8983</c:v>
                </c:pt>
                <c:pt idx="2179">
                  <c:v>7724</c:v>
                </c:pt>
                <c:pt idx="2180">
                  <c:v>7508</c:v>
                </c:pt>
                <c:pt idx="2181">
                  <c:v>6251</c:v>
                </c:pt>
                <c:pt idx="2182">
                  <c:v>6600</c:v>
                </c:pt>
                <c:pt idx="2183">
                  <c:v>8582</c:v>
                </c:pt>
                <c:pt idx="2184">
                  <c:v>7914</c:v>
                </c:pt>
                <c:pt idx="2185">
                  <c:v>7872</c:v>
                </c:pt>
                <c:pt idx="2186">
                  <c:v>6807</c:v>
                </c:pt>
                <c:pt idx="2187">
                  <c:v>7301</c:v>
                </c:pt>
                <c:pt idx="2188">
                  <c:v>8714</c:v>
                </c:pt>
                <c:pt idx="2189">
                  <c:v>8217</c:v>
                </c:pt>
                <c:pt idx="2190">
                  <c:v>7824</c:v>
                </c:pt>
                <c:pt idx="2191">
                  <c:v>6751</c:v>
                </c:pt>
                <c:pt idx="2192">
                  <c:v>7517</c:v>
                </c:pt>
                <c:pt idx="2193">
                  <c:v>8705</c:v>
                </c:pt>
                <c:pt idx="2194">
                  <c:v>7075</c:v>
                </c:pt>
                <c:pt idx="2195">
                  <c:v>7573</c:v>
                </c:pt>
                <c:pt idx="2196">
                  <c:v>6713</c:v>
                </c:pt>
                <c:pt idx="2197">
                  <c:v>6838</c:v>
                </c:pt>
                <c:pt idx="2198">
                  <c:v>8787</c:v>
                </c:pt>
                <c:pt idx="2199">
                  <c:v>8618</c:v>
                </c:pt>
                <c:pt idx="2200">
                  <c:v>7711</c:v>
                </c:pt>
                <c:pt idx="2201">
                  <c:v>6404</c:v>
                </c:pt>
                <c:pt idx="2202">
                  <c:v>6621</c:v>
                </c:pt>
                <c:pt idx="2203">
                  <c:v>10775</c:v>
                </c:pt>
                <c:pt idx="2204">
                  <c:v>7641</c:v>
                </c:pt>
                <c:pt idx="2205">
                  <c:v>7680</c:v>
                </c:pt>
                <c:pt idx="2206">
                  <c:v>7357</c:v>
                </c:pt>
                <c:pt idx="2207">
                  <c:v>7208</c:v>
                </c:pt>
                <c:pt idx="2208">
                  <c:v>8952</c:v>
                </c:pt>
                <c:pt idx="2209">
                  <c:v>7740</c:v>
                </c:pt>
                <c:pt idx="2210">
                  <c:v>7486</c:v>
                </c:pt>
                <c:pt idx="2211">
                  <c:v>6345</c:v>
                </c:pt>
                <c:pt idx="2212">
                  <c:v>6692</c:v>
                </c:pt>
                <c:pt idx="2213">
                  <c:v>8724</c:v>
                </c:pt>
                <c:pt idx="2214">
                  <c:v>7981</c:v>
                </c:pt>
                <c:pt idx="2215">
                  <c:v>7777</c:v>
                </c:pt>
                <c:pt idx="2216">
                  <c:v>6793</c:v>
                </c:pt>
                <c:pt idx="2217">
                  <c:v>7245</c:v>
                </c:pt>
                <c:pt idx="2218">
                  <c:v>8527</c:v>
                </c:pt>
                <c:pt idx="2219">
                  <c:v>8392</c:v>
                </c:pt>
                <c:pt idx="2220">
                  <c:v>7713</c:v>
                </c:pt>
                <c:pt idx="2221">
                  <c:v>6745</c:v>
                </c:pt>
                <c:pt idx="2222">
                  <c:v>7494</c:v>
                </c:pt>
                <c:pt idx="2223">
                  <c:v>8385</c:v>
                </c:pt>
                <c:pt idx="2224">
                  <c:v>7022</c:v>
                </c:pt>
                <c:pt idx="2225">
                  <c:v>7598</c:v>
                </c:pt>
                <c:pt idx="2226">
                  <c:v>6469</c:v>
                </c:pt>
                <c:pt idx="2227">
                  <c:v>6825</c:v>
                </c:pt>
                <c:pt idx="2228">
                  <c:v>8643</c:v>
                </c:pt>
                <c:pt idx="2229">
                  <c:v>8443</c:v>
                </c:pt>
                <c:pt idx="2230">
                  <c:v>7678</c:v>
                </c:pt>
                <c:pt idx="2231">
                  <c:v>6370</c:v>
                </c:pt>
                <c:pt idx="2232">
                  <c:v>6665</c:v>
                </c:pt>
                <c:pt idx="2233">
                  <c:v>11954</c:v>
                </c:pt>
                <c:pt idx="2234">
                  <c:v>8577</c:v>
                </c:pt>
                <c:pt idx="2235">
                  <c:v>7653</c:v>
                </c:pt>
                <c:pt idx="2236">
                  <c:v>7454</c:v>
                </c:pt>
                <c:pt idx="2237">
                  <c:v>7308</c:v>
                </c:pt>
                <c:pt idx="2238">
                  <c:v>8916</c:v>
                </c:pt>
                <c:pt idx="2239">
                  <c:v>7710</c:v>
                </c:pt>
                <c:pt idx="2240">
                  <c:v>7522</c:v>
                </c:pt>
                <c:pt idx="2241">
                  <c:v>6356</c:v>
                </c:pt>
                <c:pt idx="2242">
                  <c:v>6691</c:v>
                </c:pt>
                <c:pt idx="2243">
                  <c:v>8588</c:v>
                </c:pt>
                <c:pt idx="2244">
                  <c:v>8235</c:v>
                </c:pt>
                <c:pt idx="2245">
                  <c:v>7853</c:v>
                </c:pt>
                <c:pt idx="2246">
                  <c:v>6800</c:v>
                </c:pt>
                <c:pt idx="2247">
                  <c:v>7245</c:v>
                </c:pt>
                <c:pt idx="2248">
                  <c:v>8624</c:v>
                </c:pt>
                <c:pt idx="2249">
                  <c:v>8133</c:v>
                </c:pt>
                <c:pt idx="2250">
                  <c:v>7685</c:v>
                </c:pt>
                <c:pt idx="2251">
                  <c:v>6984</c:v>
                </c:pt>
                <c:pt idx="2252">
                  <c:v>7684</c:v>
                </c:pt>
                <c:pt idx="2253">
                  <c:v>8634</c:v>
                </c:pt>
                <c:pt idx="2254">
                  <c:v>6946</c:v>
                </c:pt>
                <c:pt idx="2255">
                  <c:v>7667</c:v>
                </c:pt>
                <c:pt idx="2256">
                  <c:v>6613</c:v>
                </c:pt>
                <c:pt idx="2257">
                  <c:v>6856</c:v>
                </c:pt>
                <c:pt idx="2258">
                  <c:v>8726</c:v>
                </c:pt>
                <c:pt idx="2259">
                  <c:v>8656</c:v>
                </c:pt>
                <c:pt idx="2260">
                  <c:v>7810</c:v>
                </c:pt>
                <c:pt idx="2261">
                  <c:v>6449</c:v>
                </c:pt>
                <c:pt idx="2262">
                  <c:v>6679</c:v>
                </c:pt>
                <c:pt idx="2263">
                  <c:v>10604</c:v>
                </c:pt>
                <c:pt idx="2264">
                  <c:v>7554</c:v>
                </c:pt>
                <c:pt idx="2265">
                  <c:v>7731</c:v>
                </c:pt>
                <c:pt idx="2266">
                  <c:v>7689</c:v>
                </c:pt>
                <c:pt idx="2267">
                  <c:v>7244</c:v>
                </c:pt>
                <c:pt idx="2268">
                  <c:v>8765</c:v>
                </c:pt>
                <c:pt idx="2269">
                  <c:v>7801</c:v>
                </c:pt>
                <c:pt idx="2270">
                  <c:v>7558</c:v>
                </c:pt>
                <c:pt idx="2271">
                  <c:v>6414</c:v>
                </c:pt>
                <c:pt idx="2272">
                  <c:v>6626</c:v>
                </c:pt>
                <c:pt idx="2273">
                  <c:v>8535</c:v>
                </c:pt>
                <c:pt idx="2274">
                  <c:v>8035</c:v>
                </c:pt>
                <c:pt idx="2275">
                  <c:v>7956</c:v>
                </c:pt>
                <c:pt idx="2276">
                  <c:v>6906</c:v>
                </c:pt>
                <c:pt idx="2277">
                  <c:v>7242</c:v>
                </c:pt>
                <c:pt idx="2278">
                  <c:v>8620</c:v>
                </c:pt>
                <c:pt idx="2279">
                  <c:v>8128</c:v>
                </c:pt>
                <c:pt idx="2280">
                  <c:v>7687</c:v>
                </c:pt>
                <c:pt idx="2281">
                  <c:v>7168</c:v>
                </c:pt>
                <c:pt idx="2282">
                  <c:v>7594</c:v>
                </c:pt>
                <c:pt idx="2283">
                  <c:v>8485</c:v>
                </c:pt>
                <c:pt idx="2284">
                  <c:v>6951</c:v>
                </c:pt>
                <c:pt idx="2285">
                  <c:v>7657</c:v>
                </c:pt>
                <c:pt idx="2286">
                  <c:v>6620</c:v>
                </c:pt>
                <c:pt idx="2287">
                  <c:v>6663</c:v>
                </c:pt>
                <c:pt idx="2288">
                  <c:v>8660</c:v>
                </c:pt>
                <c:pt idx="2289">
                  <c:v>8753</c:v>
                </c:pt>
                <c:pt idx="2290">
                  <c:v>7711</c:v>
                </c:pt>
                <c:pt idx="2291">
                  <c:v>6490</c:v>
                </c:pt>
                <c:pt idx="2292">
                  <c:v>6767</c:v>
                </c:pt>
                <c:pt idx="2293">
                  <c:v>11599</c:v>
                </c:pt>
                <c:pt idx="2294">
                  <c:v>8311</c:v>
                </c:pt>
                <c:pt idx="2295">
                  <c:v>7774</c:v>
                </c:pt>
                <c:pt idx="2296">
                  <c:v>7445</c:v>
                </c:pt>
                <c:pt idx="2297">
                  <c:v>7150</c:v>
                </c:pt>
                <c:pt idx="2298">
                  <c:v>8740</c:v>
                </c:pt>
                <c:pt idx="2299">
                  <c:v>7663</c:v>
                </c:pt>
                <c:pt idx="2300">
                  <c:v>7502</c:v>
                </c:pt>
                <c:pt idx="2301">
                  <c:v>6391</c:v>
                </c:pt>
                <c:pt idx="2302">
                  <c:v>6641</c:v>
                </c:pt>
                <c:pt idx="2303">
                  <c:v>8237</c:v>
                </c:pt>
                <c:pt idx="2304">
                  <c:v>8028</c:v>
                </c:pt>
                <c:pt idx="2305">
                  <c:v>7930</c:v>
                </c:pt>
                <c:pt idx="2306">
                  <c:v>7072</c:v>
                </c:pt>
                <c:pt idx="2307">
                  <c:v>7160</c:v>
                </c:pt>
                <c:pt idx="2308">
                  <c:v>8618</c:v>
                </c:pt>
                <c:pt idx="2309">
                  <c:v>8129</c:v>
                </c:pt>
                <c:pt idx="2310">
                  <c:v>7745</c:v>
                </c:pt>
                <c:pt idx="2311">
                  <c:v>7245</c:v>
                </c:pt>
                <c:pt idx="2312">
                  <c:v>7453</c:v>
                </c:pt>
                <c:pt idx="2313">
                  <c:v>8492</c:v>
                </c:pt>
                <c:pt idx="2314">
                  <c:v>6916</c:v>
                </c:pt>
                <c:pt idx="2315">
                  <c:v>7734</c:v>
                </c:pt>
                <c:pt idx="2316">
                  <c:v>6659</c:v>
                </c:pt>
                <c:pt idx="2317">
                  <c:v>6793</c:v>
                </c:pt>
                <c:pt idx="2318">
                  <c:v>8843</c:v>
                </c:pt>
                <c:pt idx="2319">
                  <c:v>8649</c:v>
                </c:pt>
                <c:pt idx="2320">
                  <c:v>7784</c:v>
                </c:pt>
                <c:pt idx="2321">
                  <c:v>6496</c:v>
                </c:pt>
                <c:pt idx="2322">
                  <c:v>6618</c:v>
                </c:pt>
                <c:pt idx="2323">
                  <c:v>10588</c:v>
                </c:pt>
                <c:pt idx="2324">
                  <c:v>7615</c:v>
                </c:pt>
                <c:pt idx="2325">
                  <c:v>7811</c:v>
                </c:pt>
                <c:pt idx="2326">
                  <c:v>7535</c:v>
                </c:pt>
                <c:pt idx="2327">
                  <c:v>7175</c:v>
                </c:pt>
                <c:pt idx="2328">
                  <c:v>8834</c:v>
                </c:pt>
                <c:pt idx="2329">
                  <c:v>7797</c:v>
                </c:pt>
                <c:pt idx="2330">
                  <c:v>7704</c:v>
                </c:pt>
                <c:pt idx="2331">
                  <c:v>6467</c:v>
                </c:pt>
                <c:pt idx="2332">
                  <c:v>6641</c:v>
                </c:pt>
                <c:pt idx="2333">
                  <c:v>8362</c:v>
                </c:pt>
                <c:pt idx="2334">
                  <c:v>8289</c:v>
                </c:pt>
                <c:pt idx="2335">
                  <c:v>7969</c:v>
                </c:pt>
                <c:pt idx="2336">
                  <c:v>7008</c:v>
                </c:pt>
                <c:pt idx="2337">
                  <c:v>7251</c:v>
                </c:pt>
                <c:pt idx="2338">
                  <c:v>8634</c:v>
                </c:pt>
                <c:pt idx="2339">
                  <c:v>8047</c:v>
                </c:pt>
                <c:pt idx="2340">
                  <c:v>7791</c:v>
                </c:pt>
                <c:pt idx="2341">
                  <c:v>7322</c:v>
                </c:pt>
                <c:pt idx="2342">
                  <c:v>7460</c:v>
                </c:pt>
                <c:pt idx="2343">
                  <c:v>8534</c:v>
                </c:pt>
                <c:pt idx="2344">
                  <c:v>6804</c:v>
                </c:pt>
                <c:pt idx="2345">
                  <c:v>7797</c:v>
                </c:pt>
                <c:pt idx="2346">
                  <c:v>6729</c:v>
                </c:pt>
                <c:pt idx="2347">
                  <c:v>6776</c:v>
                </c:pt>
                <c:pt idx="2348">
                  <c:v>8713</c:v>
                </c:pt>
                <c:pt idx="2349">
                  <c:v>8624</c:v>
                </c:pt>
                <c:pt idx="2350">
                  <c:v>7829</c:v>
                </c:pt>
                <c:pt idx="2351">
                  <c:v>6580</c:v>
                </c:pt>
                <c:pt idx="2352">
                  <c:v>6721</c:v>
                </c:pt>
                <c:pt idx="2353">
                  <c:v>12108</c:v>
                </c:pt>
                <c:pt idx="2354">
                  <c:v>7824</c:v>
                </c:pt>
                <c:pt idx="2355">
                  <c:v>7802</c:v>
                </c:pt>
                <c:pt idx="2356">
                  <c:v>7631</c:v>
                </c:pt>
                <c:pt idx="2357">
                  <c:v>7451</c:v>
                </c:pt>
                <c:pt idx="2358">
                  <c:v>8823</c:v>
                </c:pt>
                <c:pt idx="2359">
                  <c:v>7715</c:v>
                </c:pt>
                <c:pt idx="2360">
                  <c:v>7637</c:v>
                </c:pt>
                <c:pt idx="2361">
                  <c:v>6555</c:v>
                </c:pt>
                <c:pt idx="2362">
                  <c:v>6635</c:v>
                </c:pt>
                <c:pt idx="2363">
                  <c:v>8314</c:v>
                </c:pt>
                <c:pt idx="2364">
                  <c:v>7995</c:v>
                </c:pt>
                <c:pt idx="2365">
                  <c:v>8032</c:v>
                </c:pt>
                <c:pt idx="2366">
                  <c:v>6991</c:v>
                </c:pt>
                <c:pt idx="2367">
                  <c:v>7362</c:v>
                </c:pt>
                <c:pt idx="2368">
                  <c:v>8992</c:v>
                </c:pt>
                <c:pt idx="2369">
                  <c:v>8683</c:v>
                </c:pt>
                <c:pt idx="2370">
                  <c:v>8244</c:v>
                </c:pt>
                <c:pt idx="2371">
                  <c:v>7652</c:v>
                </c:pt>
                <c:pt idx="2372">
                  <c:v>8121</c:v>
                </c:pt>
                <c:pt idx="2373">
                  <c:v>8499</c:v>
                </c:pt>
                <c:pt idx="2374">
                  <c:v>6890</c:v>
                </c:pt>
                <c:pt idx="2375">
                  <c:v>7756</c:v>
                </c:pt>
                <c:pt idx="2376">
                  <c:v>6766</c:v>
                </c:pt>
                <c:pt idx="2377">
                  <c:v>6726</c:v>
                </c:pt>
                <c:pt idx="2378">
                  <c:v>8723</c:v>
                </c:pt>
                <c:pt idx="2379">
                  <c:v>8740</c:v>
                </c:pt>
                <c:pt idx="2380">
                  <c:v>7699</c:v>
                </c:pt>
                <c:pt idx="2381">
                  <c:v>6454</c:v>
                </c:pt>
                <c:pt idx="2382">
                  <c:v>6641</c:v>
                </c:pt>
                <c:pt idx="2383">
                  <c:v>10594</c:v>
                </c:pt>
                <c:pt idx="2384">
                  <c:v>7631</c:v>
                </c:pt>
                <c:pt idx="2385">
                  <c:v>7896</c:v>
                </c:pt>
                <c:pt idx="2386">
                  <c:v>7512</c:v>
                </c:pt>
                <c:pt idx="2387">
                  <c:v>7289</c:v>
                </c:pt>
                <c:pt idx="2388">
                  <c:v>8862</c:v>
                </c:pt>
                <c:pt idx="2389">
                  <c:v>7688</c:v>
                </c:pt>
                <c:pt idx="2390">
                  <c:v>7671</c:v>
                </c:pt>
                <c:pt idx="2391">
                  <c:v>6492</c:v>
                </c:pt>
                <c:pt idx="2392">
                  <c:v>6693</c:v>
                </c:pt>
                <c:pt idx="2393">
                  <c:v>8411</c:v>
                </c:pt>
                <c:pt idx="2394">
                  <c:v>8006</c:v>
                </c:pt>
                <c:pt idx="2395">
                  <c:v>7937</c:v>
                </c:pt>
                <c:pt idx="2396">
                  <c:v>6907</c:v>
                </c:pt>
                <c:pt idx="2397">
                  <c:v>7092</c:v>
                </c:pt>
                <c:pt idx="2398">
                  <c:v>8615</c:v>
                </c:pt>
                <c:pt idx="2399">
                  <c:v>8138</c:v>
                </c:pt>
                <c:pt idx="2400">
                  <c:v>7866</c:v>
                </c:pt>
                <c:pt idx="2401">
                  <c:v>7210</c:v>
                </c:pt>
                <c:pt idx="2402">
                  <c:v>7472</c:v>
                </c:pt>
                <c:pt idx="2403">
                  <c:v>8645</c:v>
                </c:pt>
                <c:pt idx="2404">
                  <c:v>6905</c:v>
                </c:pt>
                <c:pt idx="2405">
                  <c:v>7798</c:v>
                </c:pt>
                <c:pt idx="2406">
                  <c:v>6717</c:v>
                </c:pt>
                <c:pt idx="2407">
                  <c:v>6688</c:v>
                </c:pt>
                <c:pt idx="2408">
                  <c:v>8693</c:v>
                </c:pt>
                <c:pt idx="2409">
                  <c:v>8541</c:v>
                </c:pt>
                <c:pt idx="2410">
                  <c:v>7901</c:v>
                </c:pt>
                <c:pt idx="2411">
                  <c:v>6532</c:v>
                </c:pt>
                <c:pt idx="2412">
                  <c:v>6609</c:v>
                </c:pt>
                <c:pt idx="2413">
                  <c:v>12400</c:v>
                </c:pt>
                <c:pt idx="2414">
                  <c:v>7781</c:v>
                </c:pt>
                <c:pt idx="2415">
                  <c:v>7989</c:v>
                </c:pt>
                <c:pt idx="2416">
                  <c:v>7542</c:v>
                </c:pt>
                <c:pt idx="2417">
                  <c:v>7255</c:v>
                </c:pt>
                <c:pt idx="2418">
                  <c:v>8846</c:v>
                </c:pt>
                <c:pt idx="2419">
                  <c:v>7723</c:v>
                </c:pt>
                <c:pt idx="2420">
                  <c:v>7670</c:v>
                </c:pt>
                <c:pt idx="2421">
                  <c:v>6457</c:v>
                </c:pt>
                <c:pt idx="2422">
                  <c:v>6612</c:v>
                </c:pt>
                <c:pt idx="2423">
                  <c:v>8263</c:v>
                </c:pt>
                <c:pt idx="2424">
                  <c:v>7897</c:v>
                </c:pt>
                <c:pt idx="2425">
                  <c:v>8231</c:v>
                </c:pt>
                <c:pt idx="2426">
                  <c:v>6986</c:v>
                </c:pt>
                <c:pt idx="2427">
                  <c:v>7064</c:v>
                </c:pt>
                <c:pt idx="2428">
                  <c:v>8600</c:v>
                </c:pt>
                <c:pt idx="2429">
                  <c:v>8141</c:v>
                </c:pt>
                <c:pt idx="2430">
                  <c:v>7867</c:v>
                </c:pt>
                <c:pt idx="2431">
                  <c:v>7151</c:v>
                </c:pt>
                <c:pt idx="2432">
                  <c:v>7522</c:v>
                </c:pt>
                <c:pt idx="2433">
                  <c:v>8570</c:v>
                </c:pt>
                <c:pt idx="2434">
                  <c:v>6905</c:v>
                </c:pt>
                <c:pt idx="2435">
                  <c:v>7834</c:v>
                </c:pt>
                <c:pt idx="2436">
                  <c:v>6686</c:v>
                </c:pt>
                <c:pt idx="2437">
                  <c:v>6653</c:v>
                </c:pt>
                <c:pt idx="2438">
                  <c:v>8764</c:v>
                </c:pt>
                <c:pt idx="2439">
                  <c:v>8571</c:v>
                </c:pt>
                <c:pt idx="2440">
                  <c:v>7887</c:v>
                </c:pt>
                <c:pt idx="2441">
                  <c:v>6470</c:v>
                </c:pt>
                <c:pt idx="2442">
                  <c:v>6620</c:v>
                </c:pt>
                <c:pt idx="2443">
                  <c:v>10649</c:v>
                </c:pt>
                <c:pt idx="2444">
                  <c:v>7623</c:v>
                </c:pt>
                <c:pt idx="2445">
                  <c:v>7914</c:v>
                </c:pt>
                <c:pt idx="2446">
                  <c:v>7521</c:v>
                </c:pt>
                <c:pt idx="2447">
                  <c:v>7232</c:v>
                </c:pt>
                <c:pt idx="2448">
                  <c:v>9021</c:v>
                </c:pt>
                <c:pt idx="2449">
                  <c:v>7718</c:v>
                </c:pt>
                <c:pt idx="2450">
                  <c:v>7703</c:v>
                </c:pt>
                <c:pt idx="2451">
                  <c:v>6361</c:v>
                </c:pt>
                <c:pt idx="2452">
                  <c:v>6621</c:v>
                </c:pt>
                <c:pt idx="2453">
                  <c:v>8271</c:v>
                </c:pt>
                <c:pt idx="2454">
                  <c:v>8160</c:v>
                </c:pt>
                <c:pt idx="2455">
                  <c:v>8068</c:v>
                </c:pt>
                <c:pt idx="2456">
                  <c:v>6964</c:v>
                </c:pt>
                <c:pt idx="2457">
                  <c:v>7080</c:v>
                </c:pt>
                <c:pt idx="2458">
                  <c:v>8547</c:v>
                </c:pt>
                <c:pt idx="2459">
                  <c:v>8100</c:v>
                </c:pt>
                <c:pt idx="2460">
                  <c:v>7897</c:v>
                </c:pt>
                <c:pt idx="2461">
                  <c:v>7165</c:v>
                </c:pt>
                <c:pt idx="2462">
                  <c:v>7547</c:v>
                </c:pt>
                <c:pt idx="2463">
                  <c:v>8453</c:v>
                </c:pt>
                <c:pt idx="2464">
                  <c:v>6843</c:v>
                </c:pt>
                <c:pt idx="2465">
                  <c:v>7871</c:v>
                </c:pt>
                <c:pt idx="2466">
                  <c:v>6715</c:v>
                </c:pt>
                <c:pt idx="2467">
                  <c:v>6659</c:v>
                </c:pt>
                <c:pt idx="2468">
                  <c:v>8702</c:v>
                </c:pt>
                <c:pt idx="2469">
                  <c:v>8535</c:v>
                </c:pt>
                <c:pt idx="2470">
                  <c:v>7895</c:v>
                </c:pt>
                <c:pt idx="2471">
                  <c:v>6650</c:v>
                </c:pt>
                <c:pt idx="2472">
                  <c:v>6580</c:v>
                </c:pt>
                <c:pt idx="2473">
                  <c:v>14597</c:v>
                </c:pt>
                <c:pt idx="2474">
                  <c:v>7855</c:v>
                </c:pt>
                <c:pt idx="2475">
                  <c:v>7975</c:v>
                </c:pt>
                <c:pt idx="2476">
                  <c:v>7519</c:v>
                </c:pt>
                <c:pt idx="2477">
                  <c:v>7264</c:v>
                </c:pt>
                <c:pt idx="2478">
                  <c:v>8874</c:v>
                </c:pt>
                <c:pt idx="2479">
                  <c:v>7670</c:v>
                </c:pt>
                <c:pt idx="2480">
                  <c:v>7698</c:v>
                </c:pt>
                <c:pt idx="2481">
                  <c:v>6436</c:v>
                </c:pt>
                <c:pt idx="2482">
                  <c:v>6581</c:v>
                </c:pt>
                <c:pt idx="2483">
                  <c:v>8239</c:v>
                </c:pt>
                <c:pt idx="2484">
                  <c:v>7953</c:v>
                </c:pt>
                <c:pt idx="2485">
                  <c:v>8223</c:v>
                </c:pt>
                <c:pt idx="2486">
                  <c:v>7005</c:v>
                </c:pt>
                <c:pt idx="2487">
                  <c:v>7178</c:v>
                </c:pt>
                <c:pt idx="2488">
                  <c:v>8617</c:v>
                </c:pt>
                <c:pt idx="2489">
                  <c:v>8058</c:v>
                </c:pt>
                <c:pt idx="2490">
                  <c:v>7803</c:v>
                </c:pt>
                <c:pt idx="2491">
                  <c:v>7083</c:v>
                </c:pt>
                <c:pt idx="2492">
                  <c:v>7555</c:v>
                </c:pt>
                <c:pt idx="2493">
                  <c:v>8452</c:v>
                </c:pt>
                <c:pt idx="2494">
                  <c:v>7105</c:v>
                </c:pt>
                <c:pt idx="2495">
                  <c:v>7802</c:v>
                </c:pt>
                <c:pt idx="2496">
                  <c:v>6693</c:v>
                </c:pt>
                <c:pt idx="2497">
                  <c:v>6663</c:v>
                </c:pt>
                <c:pt idx="2498">
                  <c:v>8646</c:v>
                </c:pt>
                <c:pt idx="2499">
                  <c:v>8626</c:v>
                </c:pt>
                <c:pt idx="2500">
                  <c:v>7807</c:v>
                </c:pt>
                <c:pt idx="2501">
                  <c:v>6434</c:v>
                </c:pt>
                <c:pt idx="2502">
                  <c:v>6645</c:v>
                </c:pt>
                <c:pt idx="2503">
                  <c:v>9918</c:v>
                </c:pt>
                <c:pt idx="2504">
                  <c:v>8485</c:v>
                </c:pt>
                <c:pt idx="2505">
                  <c:v>7883</c:v>
                </c:pt>
                <c:pt idx="2506">
                  <c:v>7517</c:v>
                </c:pt>
                <c:pt idx="2507">
                  <c:v>7307</c:v>
                </c:pt>
                <c:pt idx="2508">
                  <c:v>8796</c:v>
                </c:pt>
                <c:pt idx="2509">
                  <c:v>7653</c:v>
                </c:pt>
                <c:pt idx="2510">
                  <c:v>7784</c:v>
                </c:pt>
                <c:pt idx="2511">
                  <c:v>6419</c:v>
                </c:pt>
                <c:pt idx="2512">
                  <c:v>6677</c:v>
                </c:pt>
                <c:pt idx="2513">
                  <c:v>8230</c:v>
                </c:pt>
                <c:pt idx="2514">
                  <c:v>7798</c:v>
                </c:pt>
                <c:pt idx="2515">
                  <c:v>8301</c:v>
                </c:pt>
                <c:pt idx="2516">
                  <c:v>7076</c:v>
                </c:pt>
                <c:pt idx="2517">
                  <c:v>7240</c:v>
                </c:pt>
                <c:pt idx="2518">
                  <c:v>8455</c:v>
                </c:pt>
                <c:pt idx="2519">
                  <c:v>8219</c:v>
                </c:pt>
                <c:pt idx="2520">
                  <c:v>7801</c:v>
                </c:pt>
                <c:pt idx="2521">
                  <c:v>7150</c:v>
                </c:pt>
                <c:pt idx="2522">
                  <c:v>7590</c:v>
                </c:pt>
                <c:pt idx="2523">
                  <c:v>8365</c:v>
                </c:pt>
                <c:pt idx="2524">
                  <c:v>6938</c:v>
                </c:pt>
                <c:pt idx="2525">
                  <c:v>7808</c:v>
                </c:pt>
                <c:pt idx="2526">
                  <c:v>6737</c:v>
                </c:pt>
                <c:pt idx="2527">
                  <c:v>6757</c:v>
                </c:pt>
                <c:pt idx="2528">
                  <c:v>8647</c:v>
                </c:pt>
                <c:pt idx="2529">
                  <c:v>8608</c:v>
                </c:pt>
                <c:pt idx="2530">
                  <c:v>7789</c:v>
                </c:pt>
                <c:pt idx="2531">
                  <c:v>6595</c:v>
                </c:pt>
                <c:pt idx="2532">
                  <c:v>6668</c:v>
                </c:pt>
                <c:pt idx="2533">
                  <c:v>13818</c:v>
                </c:pt>
                <c:pt idx="2534">
                  <c:v>8255</c:v>
                </c:pt>
                <c:pt idx="2535">
                  <c:v>7859</c:v>
                </c:pt>
                <c:pt idx="2536">
                  <c:v>7662</c:v>
                </c:pt>
                <c:pt idx="2537">
                  <c:v>7250</c:v>
                </c:pt>
                <c:pt idx="2538">
                  <c:v>8852</c:v>
                </c:pt>
                <c:pt idx="2539">
                  <c:v>7864</c:v>
                </c:pt>
                <c:pt idx="2540">
                  <c:v>7733</c:v>
                </c:pt>
                <c:pt idx="2541">
                  <c:v>6438</c:v>
                </c:pt>
                <c:pt idx="2542">
                  <c:v>6627</c:v>
                </c:pt>
                <c:pt idx="2543">
                  <c:v>8255</c:v>
                </c:pt>
                <c:pt idx="2544">
                  <c:v>8042</c:v>
                </c:pt>
                <c:pt idx="2545">
                  <c:v>7989</c:v>
                </c:pt>
                <c:pt idx="2546">
                  <c:v>6951</c:v>
                </c:pt>
                <c:pt idx="2547">
                  <c:v>7106</c:v>
                </c:pt>
                <c:pt idx="2548">
                  <c:v>8600</c:v>
                </c:pt>
                <c:pt idx="2549">
                  <c:v>8232</c:v>
                </c:pt>
                <c:pt idx="2550">
                  <c:v>7840</c:v>
                </c:pt>
                <c:pt idx="2551">
                  <c:v>7129</c:v>
                </c:pt>
                <c:pt idx="2552">
                  <c:v>7537</c:v>
                </c:pt>
                <c:pt idx="2553">
                  <c:v>8366</c:v>
                </c:pt>
                <c:pt idx="2554">
                  <c:v>6950</c:v>
                </c:pt>
                <c:pt idx="2555">
                  <c:v>7758</c:v>
                </c:pt>
                <c:pt idx="2556">
                  <c:v>6783</c:v>
                </c:pt>
                <c:pt idx="2557">
                  <c:v>6582</c:v>
                </c:pt>
                <c:pt idx="2558">
                  <c:v>8709</c:v>
                </c:pt>
                <c:pt idx="2559">
                  <c:v>8655</c:v>
                </c:pt>
                <c:pt idx="2560">
                  <c:v>7879</c:v>
                </c:pt>
                <c:pt idx="2561">
                  <c:v>6602</c:v>
                </c:pt>
                <c:pt idx="2562">
                  <c:v>6653</c:v>
                </c:pt>
                <c:pt idx="2563">
                  <c:v>10564</c:v>
                </c:pt>
                <c:pt idx="2564">
                  <c:v>7807</c:v>
                </c:pt>
                <c:pt idx="2565">
                  <c:v>7898</c:v>
                </c:pt>
                <c:pt idx="2566">
                  <c:v>7630</c:v>
                </c:pt>
                <c:pt idx="2567">
                  <c:v>7124</c:v>
                </c:pt>
                <c:pt idx="2568">
                  <c:v>8821</c:v>
                </c:pt>
                <c:pt idx="2569">
                  <c:v>7707</c:v>
                </c:pt>
                <c:pt idx="2570">
                  <c:v>7723</c:v>
                </c:pt>
                <c:pt idx="2571">
                  <c:v>6383</c:v>
                </c:pt>
                <c:pt idx="2572">
                  <c:v>6552</c:v>
                </c:pt>
                <c:pt idx="2573">
                  <c:v>8232</c:v>
                </c:pt>
                <c:pt idx="2574">
                  <c:v>8058</c:v>
                </c:pt>
                <c:pt idx="2575">
                  <c:v>8061</c:v>
                </c:pt>
                <c:pt idx="2576">
                  <c:v>6995</c:v>
                </c:pt>
                <c:pt idx="2577">
                  <c:v>7099</c:v>
                </c:pt>
                <c:pt idx="2578">
                  <c:v>8525</c:v>
                </c:pt>
                <c:pt idx="2579">
                  <c:v>8121</c:v>
                </c:pt>
                <c:pt idx="2580">
                  <c:v>7867</c:v>
                </c:pt>
                <c:pt idx="2581">
                  <c:v>7143</c:v>
                </c:pt>
                <c:pt idx="2582">
                  <c:v>7491</c:v>
                </c:pt>
                <c:pt idx="2583">
                  <c:v>8374</c:v>
                </c:pt>
                <c:pt idx="2584">
                  <c:v>7112</c:v>
                </c:pt>
                <c:pt idx="2585">
                  <c:v>7759</c:v>
                </c:pt>
                <c:pt idx="2586">
                  <c:v>6679</c:v>
                </c:pt>
                <c:pt idx="2587">
                  <c:v>6545</c:v>
                </c:pt>
                <c:pt idx="2588">
                  <c:v>8748</c:v>
                </c:pt>
                <c:pt idx="2589">
                  <c:v>8538</c:v>
                </c:pt>
                <c:pt idx="2590">
                  <c:v>7864</c:v>
                </c:pt>
                <c:pt idx="2591">
                  <c:v>6551</c:v>
                </c:pt>
                <c:pt idx="2592">
                  <c:v>6604</c:v>
                </c:pt>
                <c:pt idx="2593">
                  <c:v>14033</c:v>
                </c:pt>
                <c:pt idx="2594">
                  <c:v>7983</c:v>
                </c:pt>
                <c:pt idx="2595">
                  <c:v>7903</c:v>
                </c:pt>
                <c:pt idx="2596">
                  <c:v>7702</c:v>
                </c:pt>
                <c:pt idx="2597">
                  <c:v>7092</c:v>
                </c:pt>
                <c:pt idx="2598">
                  <c:v>8817</c:v>
                </c:pt>
                <c:pt idx="2599">
                  <c:v>7689</c:v>
                </c:pt>
                <c:pt idx="2600">
                  <c:v>7721</c:v>
                </c:pt>
                <c:pt idx="2601">
                  <c:v>6403</c:v>
                </c:pt>
                <c:pt idx="2602">
                  <c:v>6579</c:v>
                </c:pt>
                <c:pt idx="2603">
                  <c:v>8179</c:v>
                </c:pt>
                <c:pt idx="2604">
                  <c:v>8021</c:v>
                </c:pt>
                <c:pt idx="2605">
                  <c:v>7973</c:v>
                </c:pt>
                <c:pt idx="2606">
                  <c:v>6942</c:v>
                </c:pt>
                <c:pt idx="2607">
                  <c:v>7144</c:v>
                </c:pt>
                <c:pt idx="2608">
                  <c:v>8553</c:v>
                </c:pt>
                <c:pt idx="2609">
                  <c:v>8177</c:v>
                </c:pt>
                <c:pt idx="2610">
                  <c:v>7802</c:v>
                </c:pt>
                <c:pt idx="2611">
                  <c:v>7142</c:v>
                </c:pt>
                <c:pt idx="2612">
                  <c:v>7389</c:v>
                </c:pt>
                <c:pt idx="2613">
                  <c:v>8337</c:v>
                </c:pt>
                <c:pt idx="2614">
                  <c:v>7025</c:v>
                </c:pt>
                <c:pt idx="2615">
                  <c:v>7698</c:v>
                </c:pt>
                <c:pt idx="2616">
                  <c:v>6751</c:v>
                </c:pt>
                <c:pt idx="2617">
                  <c:v>6509</c:v>
                </c:pt>
                <c:pt idx="2618">
                  <c:v>8682</c:v>
                </c:pt>
                <c:pt idx="2619">
                  <c:v>8536</c:v>
                </c:pt>
                <c:pt idx="2620">
                  <c:v>7811</c:v>
                </c:pt>
                <c:pt idx="2621">
                  <c:v>6532</c:v>
                </c:pt>
                <c:pt idx="2622">
                  <c:v>6506</c:v>
                </c:pt>
                <c:pt idx="2623">
                  <c:v>10482</c:v>
                </c:pt>
                <c:pt idx="2624">
                  <c:v>7922</c:v>
                </c:pt>
                <c:pt idx="2625">
                  <c:v>7863</c:v>
                </c:pt>
                <c:pt idx="2626">
                  <c:v>7590</c:v>
                </c:pt>
                <c:pt idx="2627">
                  <c:v>7074</c:v>
                </c:pt>
                <c:pt idx="2628">
                  <c:v>8858</c:v>
                </c:pt>
                <c:pt idx="2629">
                  <c:v>7742</c:v>
                </c:pt>
                <c:pt idx="2630">
                  <c:v>7974</c:v>
                </c:pt>
                <c:pt idx="2631">
                  <c:v>6410</c:v>
                </c:pt>
                <c:pt idx="2632">
                  <c:v>6597</c:v>
                </c:pt>
                <c:pt idx="2633">
                  <c:v>8174</c:v>
                </c:pt>
                <c:pt idx="2634">
                  <c:v>8252</c:v>
                </c:pt>
                <c:pt idx="2635">
                  <c:v>8012</c:v>
                </c:pt>
                <c:pt idx="2636">
                  <c:v>6993</c:v>
                </c:pt>
                <c:pt idx="2637">
                  <c:v>7037</c:v>
                </c:pt>
                <c:pt idx="2638">
                  <c:v>8460</c:v>
                </c:pt>
                <c:pt idx="2639">
                  <c:v>8139</c:v>
                </c:pt>
                <c:pt idx="2640">
                  <c:v>7862</c:v>
                </c:pt>
                <c:pt idx="2641">
                  <c:v>7198</c:v>
                </c:pt>
                <c:pt idx="2642">
                  <c:v>7430</c:v>
                </c:pt>
                <c:pt idx="2643">
                  <c:v>8279</c:v>
                </c:pt>
                <c:pt idx="2644">
                  <c:v>6972</c:v>
                </c:pt>
                <c:pt idx="2645">
                  <c:v>7720</c:v>
                </c:pt>
                <c:pt idx="2646">
                  <c:v>6804</c:v>
                </c:pt>
                <c:pt idx="2647">
                  <c:v>6551</c:v>
                </c:pt>
                <c:pt idx="2648">
                  <c:v>8469</c:v>
                </c:pt>
                <c:pt idx="2649">
                  <c:v>8621</c:v>
                </c:pt>
                <c:pt idx="2650">
                  <c:v>7823</c:v>
                </c:pt>
                <c:pt idx="2651">
                  <c:v>6587</c:v>
                </c:pt>
                <c:pt idx="2652">
                  <c:v>6796</c:v>
                </c:pt>
                <c:pt idx="2653">
                  <c:v>12324</c:v>
                </c:pt>
                <c:pt idx="2654">
                  <c:v>8791</c:v>
                </c:pt>
                <c:pt idx="2655">
                  <c:v>7974</c:v>
                </c:pt>
                <c:pt idx="2656">
                  <c:v>7581</c:v>
                </c:pt>
                <c:pt idx="2657">
                  <c:v>7124</c:v>
                </c:pt>
                <c:pt idx="2658">
                  <c:v>8566</c:v>
                </c:pt>
                <c:pt idx="2659">
                  <c:v>7640</c:v>
                </c:pt>
                <c:pt idx="2660">
                  <c:v>7762</c:v>
                </c:pt>
                <c:pt idx="2661">
                  <c:v>6377</c:v>
                </c:pt>
                <c:pt idx="2662">
                  <c:v>6592</c:v>
                </c:pt>
                <c:pt idx="2663">
                  <c:v>7724</c:v>
                </c:pt>
                <c:pt idx="2664">
                  <c:v>7898</c:v>
                </c:pt>
                <c:pt idx="2665">
                  <c:v>7934</c:v>
                </c:pt>
                <c:pt idx="2666">
                  <c:v>6901</c:v>
                </c:pt>
                <c:pt idx="2667">
                  <c:v>6897</c:v>
                </c:pt>
                <c:pt idx="2668">
                  <c:v>8072</c:v>
                </c:pt>
                <c:pt idx="2669">
                  <c:v>7874</c:v>
                </c:pt>
                <c:pt idx="2670">
                  <c:v>7693</c:v>
                </c:pt>
                <c:pt idx="2671">
                  <c:v>6998</c:v>
                </c:pt>
                <c:pt idx="2672">
                  <c:v>7323</c:v>
                </c:pt>
                <c:pt idx="2673">
                  <c:v>7896</c:v>
                </c:pt>
                <c:pt idx="2674">
                  <c:v>6738</c:v>
                </c:pt>
                <c:pt idx="2675">
                  <c:v>7680</c:v>
                </c:pt>
                <c:pt idx="2676">
                  <c:v>6635</c:v>
                </c:pt>
                <c:pt idx="2677">
                  <c:v>6423</c:v>
                </c:pt>
                <c:pt idx="2678">
                  <c:v>8111</c:v>
                </c:pt>
                <c:pt idx="2679">
                  <c:v>7891</c:v>
                </c:pt>
                <c:pt idx="2680">
                  <c:v>7332</c:v>
                </c:pt>
                <c:pt idx="2681">
                  <c:v>6368</c:v>
                </c:pt>
                <c:pt idx="2682">
                  <c:v>6399</c:v>
                </c:pt>
                <c:pt idx="2683">
                  <c:v>9867</c:v>
                </c:pt>
                <c:pt idx="2684">
                  <c:v>7310</c:v>
                </c:pt>
                <c:pt idx="2685">
                  <c:v>7539</c:v>
                </c:pt>
                <c:pt idx="2686">
                  <c:v>7482</c:v>
                </c:pt>
                <c:pt idx="2687">
                  <c:v>7241</c:v>
                </c:pt>
                <c:pt idx="2688">
                  <c:v>8325</c:v>
                </c:pt>
                <c:pt idx="2689">
                  <c:v>7308</c:v>
                </c:pt>
                <c:pt idx="2690">
                  <c:v>7483</c:v>
                </c:pt>
                <c:pt idx="2691">
                  <c:v>6319</c:v>
                </c:pt>
                <c:pt idx="2692">
                  <c:v>6796</c:v>
                </c:pt>
                <c:pt idx="2693">
                  <c:v>7592</c:v>
                </c:pt>
                <c:pt idx="2694">
                  <c:v>7503</c:v>
                </c:pt>
                <c:pt idx="2695">
                  <c:v>7797</c:v>
                </c:pt>
                <c:pt idx="2696">
                  <c:v>6771</c:v>
                </c:pt>
                <c:pt idx="2697">
                  <c:v>7185</c:v>
                </c:pt>
                <c:pt idx="2698">
                  <c:v>7910</c:v>
                </c:pt>
                <c:pt idx="2699">
                  <c:v>7686</c:v>
                </c:pt>
                <c:pt idx="2700">
                  <c:v>8094</c:v>
                </c:pt>
                <c:pt idx="2701">
                  <c:v>7505</c:v>
                </c:pt>
                <c:pt idx="2702">
                  <c:v>7724</c:v>
                </c:pt>
                <c:pt idx="2703">
                  <c:v>7906</c:v>
                </c:pt>
                <c:pt idx="2704">
                  <c:v>6615</c:v>
                </c:pt>
                <c:pt idx="2705">
                  <c:v>7821</c:v>
                </c:pt>
                <c:pt idx="2706">
                  <c:v>7070</c:v>
                </c:pt>
                <c:pt idx="2707">
                  <c:v>6822</c:v>
                </c:pt>
                <c:pt idx="2708">
                  <c:v>11848</c:v>
                </c:pt>
                <c:pt idx="2709">
                  <c:v>17744</c:v>
                </c:pt>
                <c:pt idx="2710">
                  <c:v>7995</c:v>
                </c:pt>
                <c:pt idx="2711">
                  <c:v>6886</c:v>
                </c:pt>
                <c:pt idx="2712">
                  <c:v>7026</c:v>
                </c:pt>
                <c:pt idx="2713">
                  <c:v>12905</c:v>
                </c:pt>
                <c:pt idx="2714">
                  <c:v>9070</c:v>
                </c:pt>
                <c:pt idx="2715">
                  <c:v>8070</c:v>
                </c:pt>
                <c:pt idx="2716">
                  <c:v>7938</c:v>
                </c:pt>
                <c:pt idx="2717">
                  <c:v>7347</c:v>
                </c:pt>
                <c:pt idx="2718">
                  <c:v>8431</c:v>
                </c:pt>
                <c:pt idx="2719">
                  <c:v>7446</c:v>
                </c:pt>
                <c:pt idx="2720">
                  <c:v>7978</c:v>
                </c:pt>
                <c:pt idx="2721">
                  <c:v>6726</c:v>
                </c:pt>
                <c:pt idx="2722">
                  <c:v>6788</c:v>
                </c:pt>
                <c:pt idx="2723">
                  <c:v>7638</c:v>
                </c:pt>
                <c:pt idx="2724">
                  <c:v>7755</c:v>
                </c:pt>
                <c:pt idx="2725">
                  <c:v>8173</c:v>
                </c:pt>
                <c:pt idx="2726">
                  <c:v>7237</c:v>
                </c:pt>
                <c:pt idx="2727">
                  <c:v>7232</c:v>
                </c:pt>
                <c:pt idx="2728">
                  <c:v>8035</c:v>
                </c:pt>
                <c:pt idx="2729">
                  <c:v>7835</c:v>
                </c:pt>
                <c:pt idx="2730">
                  <c:v>8040</c:v>
                </c:pt>
                <c:pt idx="2731">
                  <c:v>7602</c:v>
                </c:pt>
                <c:pt idx="2732">
                  <c:v>7682</c:v>
                </c:pt>
                <c:pt idx="2733">
                  <c:v>7968</c:v>
                </c:pt>
                <c:pt idx="2734">
                  <c:v>6651</c:v>
                </c:pt>
                <c:pt idx="2735">
                  <c:v>7745</c:v>
                </c:pt>
                <c:pt idx="2736">
                  <c:v>7059</c:v>
                </c:pt>
                <c:pt idx="2737">
                  <c:v>6863</c:v>
                </c:pt>
                <c:pt idx="2738">
                  <c:v>8154</c:v>
                </c:pt>
                <c:pt idx="2739">
                  <c:v>8394</c:v>
                </c:pt>
                <c:pt idx="2740">
                  <c:v>7838</c:v>
                </c:pt>
                <c:pt idx="2741">
                  <c:v>6786</c:v>
                </c:pt>
                <c:pt idx="2742">
                  <c:v>7057</c:v>
                </c:pt>
                <c:pt idx="2743">
                  <c:v>10130</c:v>
                </c:pt>
                <c:pt idx="2744">
                  <c:v>7745</c:v>
                </c:pt>
                <c:pt idx="2745">
                  <c:v>8002</c:v>
                </c:pt>
                <c:pt idx="2746">
                  <c:v>7772</c:v>
                </c:pt>
                <c:pt idx="2747">
                  <c:v>7397</c:v>
                </c:pt>
                <c:pt idx="2748">
                  <c:v>8467</c:v>
                </c:pt>
                <c:pt idx="2749">
                  <c:v>7630</c:v>
                </c:pt>
                <c:pt idx="2750">
                  <c:v>7752</c:v>
                </c:pt>
                <c:pt idx="2751">
                  <c:v>6684</c:v>
                </c:pt>
                <c:pt idx="2752">
                  <c:v>6897</c:v>
                </c:pt>
                <c:pt idx="2753">
                  <c:v>7719</c:v>
                </c:pt>
                <c:pt idx="2754">
                  <c:v>7817</c:v>
                </c:pt>
                <c:pt idx="2755">
                  <c:v>8056</c:v>
                </c:pt>
                <c:pt idx="2756">
                  <c:v>7093</c:v>
                </c:pt>
                <c:pt idx="2757">
                  <c:v>7229</c:v>
                </c:pt>
                <c:pt idx="2758">
                  <c:v>8009</c:v>
                </c:pt>
                <c:pt idx="2759">
                  <c:v>7969</c:v>
                </c:pt>
                <c:pt idx="2760">
                  <c:v>7935</c:v>
                </c:pt>
                <c:pt idx="2761">
                  <c:v>7613</c:v>
                </c:pt>
                <c:pt idx="2762">
                  <c:v>7751</c:v>
                </c:pt>
                <c:pt idx="2763">
                  <c:v>7973</c:v>
                </c:pt>
                <c:pt idx="2764">
                  <c:v>6746</c:v>
                </c:pt>
                <c:pt idx="2765">
                  <c:v>7964</c:v>
                </c:pt>
                <c:pt idx="2766">
                  <c:v>6977</c:v>
                </c:pt>
                <c:pt idx="2767">
                  <c:v>6780</c:v>
                </c:pt>
                <c:pt idx="2768">
                  <c:v>8240</c:v>
                </c:pt>
                <c:pt idx="2769">
                  <c:v>8381</c:v>
                </c:pt>
                <c:pt idx="2770">
                  <c:v>7917</c:v>
                </c:pt>
                <c:pt idx="2771">
                  <c:v>6924</c:v>
                </c:pt>
                <c:pt idx="2772">
                  <c:v>6826</c:v>
                </c:pt>
                <c:pt idx="2773">
                  <c:v>11853</c:v>
                </c:pt>
                <c:pt idx="2774">
                  <c:v>7906</c:v>
                </c:pt>
                <c:pt idx="2775">
                  <c:v>8087</c:v>
                </c:pt>
                <c:pt idx="2776">
                  <c:v>7859</c:v>
                </c:pt>
                <c:pt idx="2777">
                  <c:v>7394</c:v>
                </c:pt>
                <c:pt idx="2778">
                  <c:v>8390</c:v>
                </c:pt>
                <c:pt idx="2779">
                  <c:v>7632</c:v>
                </c:pt>
                <c:pt idx="2780">
                  <c:v>7668</c:v>
                </c:pt>
                <c:pt idx="2781">
                  <c:v>7233</c:v>
                </c:pt>
                <c:pt idx="2782">
                  <c:v>6896</c:v>
                </c:pt>
                <c:pt idx="2783">
                  <c:v>7749</c:v>
                </c:pt>
                <c:pt idx="2784">
                  <c:v>7680</c:v>
                </c:pt>
                <c:pt idx="2785">
                  <c:v>8074</c:v>
                </c:pt>
                <c:pt idx="2786">
                  <c:v>7050</c:v>
                </c:pt>
                <c:pt idx="2787">
                  <c:v>7312</c:v>
                </c:pt>
                <c:pt idx="2788">
                  <c:v>8067</c:v>
                </c:pt>
                <c:pt idx="2789">
                  <c:v>7876</c:v>
                </c:pt>
                <c:pt idx="2790">
                  <c:v>7919</c:v>
                </c:pt>
                <c:pt idx="2791">
                  <c:v>7544</c:v>
                </c:pt>
                <c:pt idx="2792">
                  <c:v>7786</c:v>
                </c:pt>
                <c:pt idx="2793">
                  <c:v>7868</c:v>
                </c:pt>
                <c:pt idx="2794">
                  <c:v>6871</c:v>
                </c:pt>
                <c:pt idx="2795">
                  <c:v>7788</c:v>
                </c:pt>
                <c:pt idx="2796">
                  <c:v>6981</c:v>
                </c:pt>
                <c:pt idx="2797">
                  <c:v>6769</c:v>
                </c:pt>
                <c:pt idx="2798">
                  <c:v>8385</c:v>
                </c:pt>
                <c:pt idx="2799">
                  <c:v>8524</c:v>
                </c:pt>
                <c:pt idx="2800">
                  <c:v>7866</c:v>
                </c:pt>
                <c:pt idx="2801">
                  <c:v>6962</c:v>
                </c:pt>
                <c:pt idx="2802">
                  <c:v>6934</c:v>
                </c:pt>
                <c:pt idx="2803">
                  <c:v>9665</c:v>
                </c:pt>
                <c:pt idx="2804">
                  <c:v>8770</c:v>
                </c:pt>
                <c:pt idx="2805">
                  <c:v>8058</c:v>
                </c:pt>
                <c:pt idx="2806">
                  <c:v>7611</c:v>
                </c:pt>
                <c:pt idx="2807">
                  <c:v>7412</c:v>
                </c:pt>
                <c:pt idx="2808">
                  <c:v>8507</c:v>
                </c:pt>
                <c:pt idx="2809">
                  <c:v>7511</c:v>
                </c:pt>
                <c:pt idx="2810">
                  <c:v>7898</c:v>
                </c:pt>
                <c:pt idx="2811">
                  <c:v>6758</c:v>
                </c:pt>
                <c:pt idx="2812">
                  <c:v>6853</c:v>
                </c:pt>
                <c:pt idx="2813">
                  <c:v>7765</c:v>
                </c:pt>
                <c:pt idx="2814">
                  <c:v>7585</c:v>
                </c:pt>
                <c:pt idx="2815">
                  <c:v>8160</c:v>
                </c:pt>
                <c:pt idx="2816">
                  <c:v>7179</c:v>
                </c:pt>
                <c:pt idx="2817">
                  <c:v>7142</c:v>
                </c:pt>
                <c:pt idx="2818">
                  <c:v>8131</c:v>
                </c:pt>
                <c:pt idx="2819">
                  <c:v>7887</c:v>
                </c:pt>
                <c:pt idx="2820">
                  <c:v>7817</c:v>
                </c:pt>
                <c:pt idx="2821">
                  <c:v>7672</c:v>
                </c:pt>
                <c:pt idx="2822">
                  <c:v>7679</c:v>
                </c:pt>
                <c:pt idx="2823">
                  <c:v>8063</c:v>
                </c:pt>
                <c:pt idx="2824">
                  <c:v>6612</c:v>
                </c:pt>
                <c:pt idx="2825">
                  <c:v>7695</c:v>
                </c:pt>
                <c:pt idx="2826">
                  <c:v>7000</c:v>
                </c:pt>
                <c:pt idx="2827">
                  <c:v>6801</c:v>
                </c:pt>
                <c:pt idx="2828">
                  <c:v>8320</c:v>
                </c:pt>
                <c:pt idx="2829">
                  <c:v>8392</c:v>
                </c:pt>
                <c:pt idx="2830">
                  <c:v>7756</c:v>
                </c:pt>
                <c:pt idx="2831">
                  <c:v>6994</c:v>
                </c:pt>
                <c:pt idx="2832">
                  <c:v>6697</c:v>
                </c:pt>
                <c:pt idx="2833">
                  <c:v>20241</c:v>
                </c:pt>
                <c:pt idx="2834">
                  <c:v>15344</c:v>
                </c:pt>
                <c:pt idx="2835">
                  <c:v>8770</c:v>
                </c:pt>
                <c:pt idx="2836">
                  <c:v>7582</c:v>
                </c:pt>
                <c:pt idx="2837">
                  <c:v>7404</c:v>
                </c:pt>
                <c:pt idx="2838">
                  <c:v>8529</c:v>
                </c:pt>
                <c:pt idx="2839">
                  <c:v>7454</c:v>
                </c:pt>
                <c:pt idx="2840">
                  <c:v>7660</c:v>
                </c:pt>
                <c:pt idx="2841">
                  <c:v>6676</c:v>
                </c:pt>
                <c:pt idx="2842">
                  <c:v>6826</c:v>
                </c:pt>
                <c:pt idx="2843">
                  <c:v>7778</c:v>
                </c:pt>
                <c:pt idx="2844">
                  <c:v>7794</c:v>
                </c:pt>
                <c:pt idx="2845">
                  <c:v>7945</c:v>
                </c:pt>
                <c:pt idx="2846">
                  <c:v>7011</c:v>
                </c:pt>
                <c:pt idx="2847">
                  <c:v>7141</c:v>
                </c:pt>
                <c:pt idx="2848">
                  <c:v>7968</c:v>
                </c:pt>
                <c:pt idx="2849">
                  <c:v>7797</c:v>
                </c:pt>
                <c:pt idx="2850">
                  <c:v>7825</c:v>
                </c:pt>
                <c:pt idx="2851">
                  <c:v>7490</c:v>
                </c:pt>
                <c:pt idx="2852">
                  <c:v>7711</c:v>
                </c:pt>
                <c:pt idx="2853">
                  <c:v>8076</c:v>
                </c:pt>
                <c:pt idx="2854">
                  <c:v>6508</c:v>
                </c:pt>
                <c:pt idx="2855">
                  <c:v>7768</c:v>
                </c:pt>
                <c:pt idx="2856">
                  <c:v>7058</c:v>
                </c:pt>
                <c:pt idx="2857">
                  <c:v>6730</c:v>
                </c:pt>
                <c:pt idx="2858">
                  <c:v>8198</c:v>
                </c:pt>
                <c:pt idx="2859">
                  <c:v>8381</c:v>
                </c:pt>
                <c:pt idx="2860">
                  <c:v>7694</c:v>
                </c:pt>
                <c:pt idx="2861">
                  <c:v>6786</c:v>
                </c:pt>
                <c:pt idx="2862">
                  <c:v>6759</c:v>
                </c:pt>
                <c:pt idx="2863">
                  <c:v>10049</c:v>
                </c:pt>
                <c:pt idx="2864">
                  <c:v>8032</c:v>
                </c:pt>
                <c:pt idx="2865">
                  <c:v>8244</c:v>
                </c:pt>
                <c:pt idx="2866">
                  <c:v>7444</c:v>
                </c:pt>
                <c:pt idx="2867">
                  <c:v>7310</c:v>
                </c:pt>
                <c:pt idx="2868">
                  <c:v>8472</c:v>
                </c:pt>
                <c:pt idx="2869">
                  <c:v>7437</c:v>
                </c:pt>
                <c:pt idx="2870">
                  <c:v>7651</c:v>
                </c:pt>
                <c:pt idx="2871">
                  <c:v>6700</c:v>
                </c:pt>
                <c:pt idx="2872">
                  <c:v>6782</c:v>
                </c:pt>
                <c:pt idx="2873">
                  <c:v>7704</c:v>
                </c:pt>
                <c:pt idx="2874">
                  <c:v>7721</c:v>
                </c:pt>
                <c:pt idx="2875">
                  <c:v>7949</c:v>
                </c:pt>
                <c:pt idx="2876">
                  <c:v>7164</c:v>
                </c:pt>
                <c:pt idx="2877">
                  <c:v>7131</c:v>
                </c:pt>
                <c:pt idx="2878">
                  <c:v>8058</c:v>
                </c:pt>
                <c:pt idx="2879">
                  <c:v>8020</c:v>
                </c:pt>
                <c:pt idx="2880">
                  <c:v>7993</c:v>
                </c:pt>
                <c:pt idx="2881">
                  <c:v>7516</c:v>
                </c:pt>
                <c:pt idx="2882">
                  <c:v>7694</c:v>
                </c:pt>
                <c:pt idx="2883">
                  <c:v>8068</c:v>
                </c:pt>
                <c:pt idx="2884">
                  <c:v>6646</c:v>
                </c:pt>
                <c:pt idx="2885">
                  <c:v>7864</c:v>
                </c:pt>
                <c:pt idx="2886">
                  <c:v>6957</c:v>
                </c:pt>
                <c:pt idx="2887">
                  <c:v>6755</c:v>
                </c:pt>
                <c:pt idx="2888">
                  <c:v>8159</c:v>
                </c:pt>
                <c:pt idx="2889">
                  <c:v>8220</c:v>
                </c:pt>
                <c:pt idx="2890">
                  <c:v>7916</c:v>
                </c:pt>
                <c:pt idx="2891">
                  <c:v>6901</c:v>
                </c:pt>
                <c:pt idx="2892">
                  <c:v>6855</c:v>
                </c:pt>
                <c:pt idx="2893">
                  <c:v>18971</c:v>
                </c:pt>
                <c:pt idx="2894">
                  <c:v>13203</c:v>
                </c:pt>
                <c:pt idx="2895">
                  <c:v>8223</c:v>
                </c:pt>
                <c:pt idx="2896">
                  <c:v>7890</c:v>
                </c:pt>
                <c:pt idx="2897">
                  <c:v>7092</c:v>
                </c:pt>
                <c:pt idx="2898">
                  <c:v>8250</c:v>
                </c:pt>
                <c:pt idx="2899">
                  <c:v>7324</c:v>
                </c:pt>
                <c:pt idx="2900">
                  <c:v>7848</c:v>
                </c:pt>
                <c:pt idx="2901">
                  <c:v>6804</c:v>
                </c:pt>
                <c:pt idx="2902">
                  <c:v>6600</c:v>
                </c:pt>
                <c:pt idx="2903">
                  <c:v>7557</c:v>
                </c:pt>
                <c:pt idx="2904">
                  <c:v>7415</c:v>
                </c:pt>
                <c:pt idx="2905">
                  <c:v>8542</c:v>
                </c:pt>
                <c:pt idx="2906">
                  <c:v>7445</c:v>
                </c:pt>
                <c:pt idx="2907">
                  <c:v>6948</c:v>
                </c:pt>
                <c:pt idx="2908">
                  <c:v>7718</c:v>
                </c:pt>
                <c:pt idx="2909">
                  <c:v>7000</c:v>
                </c:pt>
                <c:pt idx="2910">
                  <c:v>7990</c:v>
                </c:pt>
                <c:pt idx="2911">
                  <c:v>7706</c:v>
                </c:pt>
                <c:pt idx="2912">
                  <c:v>7457</c:v>
                </c:pt>
                <c:pt idx="2913">
                  <c:v>7718</c:v>
                </c:pt>
                <c:pt idx="2914">
                  <c:v>6360</c:v>
                </c:pt>
                <c:pt idx="2915">
                  <c:v>7789</c:v>
                </c:pt>
                <c:pt idx="2916">
                  <c:v>7083</c:v>
                </c:pt>
                <c:pt idx="2917">
                  <c:v>6513</c:v>
                </c:pt>
                <c:pt idx="2918">
                  <c:v>7959</c:v>
                </c:pt>
                <c:pt idx="2919">
                  <c:v>8034</c:v>
                </c:pt>
                <c:pt idx="2920">
                  <c:v>7787</c:v>
                </c:pt>
                <c:pt idx="2921">
                  <c:v>6937</c:v>
                </c:pt>
                <c:pt idx="2922">
                  <c:v>6514</c:v>
                </c:pt>
                <c:pt idx="2923">
                  <c:v>9622</c:v>
                </c:pt>
                <c:pt idx="2924">
                  <c:v>7761</c:v>
                </c:pt>
                <c:pt idx="2925">
                  <c:v>8218</c:v>
                </c:pt>
                <c:pt idx="2926">
                  <c:v>7881</c:v>
                </c:pt>
                <c:pt idx="2927">
                  <c:v>7082</c:v>
                </c:pt>
                <c:pt idx="2928">
                  <c:v>8351</c:v>
                </c:pt>
                <c:pt idx="2929">
                  <c:v>8092</c:v>
                </c:pt>
                <c:pt idx="2930">
                  <c:v>7975</c:v>
                </c:pt>
                <c:pt idx="2931">
                  <c:v>6813</c:v>
                </c:pt>
                <c:pt idx="2932">
                  <c:v>6593</c:v>
                </c:pt>
                <c:pt idx="2933">
                  <c:v>7584</c:v>
                </c:pt>
                <c:pt idx="2934">
                  <c:v>7422</c:v>
                </c:pt>
                <c:pt idx="2935">
                  <c:v>8346</c:v>
                </c:pt>
                <c:pt idx="2936">
                  <c:v>7181</c:v>
                </c:pt>
                <c:pt idx="2937">
                  <c:v>7058</c:v>
                </c:pt>
                <c:pt idx="2938">
                  <c:v>7775</c:v>
                </c:pt>
                <c:pt idx="2939">
                  <c:v>7127</c:v>
                </c:pt>
                <c:pt idx="2940">
                  <c:v>8017</c:v>
                </c:pt>
                <c:pt idx="2941">
                  <c:v>7591</c:v>
                </c:pt>
                <c:pt idx="2942">
                  <c:v>7387</c:v>
                </c:pt>
                <c:pt idx="2943">
                  <c:v>7814</c:v>
                </c:pt>
                <c:pt idx="2944">
                  <c:v>6334</c:v>
                </c:pt>
                <c:pt idx="2945">
                  <c:v>7967</c:v>
                </c:pt>
                <c:pt idx="2946">
                  <c:v>7128</c:v>
                </c:pt>
                <c:pt idx="2947">
                  <c:v>6701</c:v>
                </c:pt>
                <c:pt idx="2948">
                  <c:v>8027</c:v>
                </c:pt>
                <c:pt idx="2949">
                  <c:v>8167</c:v>
                </c:pt>
                <c:pt idx="2950">
                  <c:v>7917</c:v>
                </c:pt>
                <c:pt idx="2951">
                  <c:v>7007</c:v>
                </c:pt>
                <c:pt idx="2952">
                  <c:v>6835</c:v>
                </c:pt>
                <c:pt idx="2953">
                  <c:v>17786</c:v>
                </c:pt>
                <c:pt idx="2954">
                  <c:v>13871</c:v>
                </c:pt>
                <c:pt idx="2955">
                  <c:v>9602</c:v>
                </c:pt>
                <c:pt idx="2956">
                  <c:v>7840</c:v>
                </c:pt>
                <c:pt idx="2957">
                  <c:v>7208</c:v>
                </c:pt>
                <c:pt idx="2958">
                  <c:v>8509</c:v>
                </c:pt>
                <c:pt idx="2959">
                  <c:v>7391</c:v>
                </c:pt>
                <c:pt idx="2960">
                  <c:v>7814</c:v>
                </c:pt>
                <c:pt idx="2961">
                  <c:v>7191</c:v>
                </c:pt>
                <c:pt idx="2962">
                  <c:v>6670</c:v>
                </c:pt>
                <c:pt idx="2963">
                  <c:v>7430</c:v>
                </c:pt>
                <c:pt idx="2964">
                  <c:v>7675</c:v>
                </c:pt>
                <c:pt idx="2965">
                  <c:v>8015</c:v>
                </c:pt>
                <c:pt idx="2966">
                  <c:v>7197</c:v>
                </c:pt>
                <c:pt idx="2967">
                  <c:v>7118</c:v>
                </c:pt>
                <c:pt idx="2968">
                  <c:v>7685</c:v>
                </c:pt>
                <c:pt idx="2969">
                  <c:v>7214</c:v>
                </c:pt>
                <c:pt idx="2970">
                  <c:v>8145</c:v>
                </c:pt>
                <c:pt idx="2971">
                  <c:v>7790</c:v>
                </c:pt>
                <c:pt idx="2972">
                  <c:v>7395</c:v>
                </c:pt>
                <c:pt idx="2973">
                  <c:v>8134</c:v>
                </c:pt>
                <c:pt idx="2974">
                  <c:v>6525</c:v>
                </c:pt>
                <c:pt idx="2975">
                  <c:v>7888</c:v>
                </c:pt>
                <c:pt idx="2976">
                  <c:v>7096</c:v>
                </c:pt>
                <c:pt idx="2977">
                  <c:v>6627</c:v>
                </c:pt>
                <c:pt idx="2978">
                  <c:v>8093</c:v>
                </c:pt>
                <c:pt idx="2979">
                  <c:v>8075</c:v>
                </c:pt>
                <c:pt idx="2980">
                  <c:v>7940</c:v>
                </c:pt>
                <c:pt idx="2981">
                  <c:v>6986</c:v>
                </c:pt>
                <c:pt idx="2982">
                  <c:v>6557</c:v>
                </c:pt>
                <c:pt idx="2983">
                  <c:v>9376</c:v>
                </c:pt>
                <c:pt idx="2984">
                  <c:v>7875</c:v>
                </c:pt>
                <c:pt idx="2985">
                  <c:v>8755</c:v>
                </c:pt>
                <c:pt idx="2986">
                  <c:v>8251</c:v>
                </c:pt>
                <c:pt idx="2987">
                  <c:v>7221</c:v>
                </c:pt>
                <c:pt idx="2988">
                  <c:v>8428</c:v>
                </c:pt>
                <c:pt idx="2989">
                  <c:v>7378</c:v>
                </c:pt>
                <c:pt idx="2990">
                  <c:v>7829</c:v>
                </c:pt>
                <c:pt idx="2991">
                  <c:v>6848</c:v>
                </c:pt>
                <c:pt idx="2992">
                  <c:v>6644</c:v>
                </c:pt>
                <c:pt idx="2993">
                  <c:v>7588</c:v>
                </c:pt>
                <c:pt idx="2994">
                  <c:v>7656</c:v>
                </c:pt>
                <c:pt idx="2995">
                  <c:v>8162</c:v>
                </c:pt>
                <c:pt idx="2996">
                  <c:v>7127</c:v>
                </c:pt>
                <c:pt idx="2997">
                  <c:v>6853</c:v>
                </c:pt>
                <c:pt idx="2998">
                  <c:v>7749</c:v>
                </c:pt>
                <c:pt idx="2999">
                  <c:v>7083</c:v>
                </c:pt>
                <c:pt idx="3000">
                  <c:v>8009</c:v>
                </c:pt>
                <c:pt idx="3001">
                  <c:v>7733</c:v>
                </c:pt>
                <c:pt idx="3002">
                  <c:v>7350</c:v>
                </c:pt>
                <c:pt idx="3003">
                  <c:v>7851</c:v>
                </c:pt>
                <c:pt idx="3004">
                  <c:v>6457</c:v>
                </c:pt>
                <c:pt idx="3005">
                  <c:v>7844</c:v>
                </c:pt>
                <c:pt idx="3006">
                  <c:v>7027</c:v>
                </c:pt>
                <c:pt idx="3007">
                  <c:v>6628</c:v>
                </c:pt>
                <c:pt idx="3008">
                  <c:v>8262</c:v>
                </c:pt>
                <c:pt idx="3009">
                  <c:v>8839</c:v>
                </c:pt>
                <c:pt idx="3010">
                  <c:v>8161</c:v>
                </c:pt>
                <c:pt idx="3011">
                  <c:v>6989</c:v>
                </c:pt>
                <c:pt idx="3012">
                  <c:v>6585</c:v>
                </c:pt>
                <c:pt idx="3013">
                  <c:v>15824</c:v>
                </c:pt>
                <c:pt idx="3014">
                  <c:v>11595</c:v>
                </c:pt>
                <c:pt idx="3015">
                  <c:v>11817</c:v>
                </c:pt>
                <c:pt idx="3016">
                  <c:v>11647</c:v>
                </c:pt>
                <c:pt idx="3017">
                  <c:v>11595</c:v>
                </c:pt>
                <c:pt idx="3018">
                  <c:v>11555</c:v>
                </c:pt>
                <c:pt idx="3019">
                  <c:v>12542</c:v>
                </c:pt>
                <c:pt idx="3020">
                  <c:v>12244</c:v>
                </c:pt>
                <c:pt idx="3021">
                  <c:v>11692</c:v>
                </c:pt>
                <c:pt idx="3022">
                  <c:v>11406</c:v>
                </c:pt>
                <c:pt idx="3023">
                  <c:v>10831</c:v>
                </c:pt>
                <c:pt idx="3024">
                  <c:v>10935</c:v>
                </c:pt>
                <c:pt idx="3025">
                  <c:v>11652</c:v>
                </c:pt>
                <c:pt idx="3026">
                  <c:v>11863</c:v>
                </c:pt>
                <c:pt idx="3027">
                  <c:v>10730</c:v>
                </c:pt>
                <c:pt idx="3028">
                  <c:v>11075</c:v>
                </c:pt>
                <c:pt idx="3029">
                  <c:v>10370</c:v>
                </c:pt>
                <c:pt idx="3030">
                  <c:v>12539</c:v>
                </c:pt>
                <c:pt idx="3031">
                  <c:v>12617</c:v>
                </c:pt>
                <c:pt idx="3032">
                  <c:v>13698</c:v>
                </c:pt>
                <c:pt idx="3033">
                  <c:v>13396</c:v>
                </c:pt>
                <c:pt idx="3034">
                  <c:v>11059</c:v>
                </c:pt>
                <c:pt idx="3035">
                  <c:v>11746</c:v>
                </c:pt>
                <c:pt idx="3036">
                  <c:v>10433</c:v>
                </c:pt>
                <c:pt idx="3037">
                  <c:v>9983</c:v>
                </c:pt>
                <c:pt idx="3038">
                  <c:v>12480</c:v>
                </c:pt>
                <c:pt idx="3039">
                  <c:v>10371</c:v>
                </c:pt>
                <c:pt idx="3040">
                  <c:v>12309</c:v>
                </c:pt>
                <c:pt idx="3041">
                  <c:v>11051</c:v>
                </c:pt>
                <c:pt idx="3042">
                  <c:v>9835</c:v>
                </c:pt>
                <c:pt idx="3043">
                  <c:v>13039</c:v>
                </c:pt>
                <c:pt idx="3044">
                  <c:v>11839</c:v>
                </c:pt>
                <c:pt idx="3045">
                  <c:v>12641</c:v>
                </c:pt>
                <c:pt idx="3046">
                  <c:v>13070</c:v>
                </c:pt>
                <c:pt idx="3047">
                  <c:v>11591</c:v>
                </c:pt>
                <c:pt idx="3048">
                  <c:v>13035</c:v>
                </c:pt>
                <c:pt idx="3049">
                  <c:v>12369</c:v>
                </c:pt>
                <c:pt idx="3050">
                  <c:v>11537</c:v>
                </c:pt>
                <c:pt idx="3051">
                  <c:v>9908</c:v>
                </c:pt>
                <c:pt idx="3052">
                  <c:v>9406</c:v>
                </c:pt>
                <c:pt idx="3053">
                  <c:v>10200</c:v>
                </c:pt>
                <c:pt idx="3054">
                  <c:v>9391</c:v>
                </c:pt>
                <c:pt idx="3055">
                  <c:v>10063</c:v>
                </c:pt>
                <c:pt idx="3056">
                  <c:v>10309</c:v>
                </c:pt>
                <c:pt idx="3057">
                  <c:v>10657</c:v>
                </c:pt>
                <c:pt idx="3058">
                  <c:v>13707</c:v>
                </c:pt>
                <c:pt idx="3059">
                  <c:v>11710</c:v>
                </c:pt>
                <c:pt idx="3060">
                  <c:v>12121</c:v>
                </c:pt>
                <c:pt idx="3061">
                  <c:v>12308</c:v>
                </c:pt>
                <c:pt idx="3062">
                  <c:v>11872</c:v>
                </c:pt>
                <c:pt idx="3063">
                  <c:v>12021</c:v>
                </c:pt>
                <c:pt idx="3064">
                  <c:v>8840</c:v>
                </c:pt>
                <c:pt idx="3065">
                  <c:v>11647</c:v>
                </c:pt>
                <c:pt idx="3066">
                  <c:v>10203</c:v>
                </c:pt>
                <c:pt idx="3067">
                  <c:v>10939</c:v>
                </c:pt>
                <c:pt idx="3068">
                  <c:v>12480</c:v>
                </c:pt>
                <c:pt idx="3069">
                  <c:v>14269</c:v>
                </c:pt>
                <c:pt idx="3070">
                  <c:v>12943</c:v>
                </c:pt>
                <c:pt idx="3071">
                  <c:v>11974</c:v>
                </c:pt>
                <c:pt idx="3072">
                  <c:v>11173</c:v>
                </c:pt>
                <c:pt idx="3073">
                  <c:v>14928</c:v>
                </c:pt>
                <c:pt idx="3074">
                  <c:v>11097</c:v>
                </c:pt>
                <c:pt idx="3075">
                  <c:v>11485</c:v>
                </c:pt>
                <c:pt idx="3076">
                  <c:v>13867</c:v>
                </c:pt>
                <c:pt idx="3077">
                  <c:v>12674</c:v>
                </c:pt>
                <c:pt idx="3078">
                  <c:v>12307</c:v>
                </c:pt>
                <c:pt idx="3079">
                  <c:v>10815</c:v>
                </c:pt>
                <c:pt idx="3080">
                  <c:v>11101</c:v>
                </c:pt>
                <c:pt idx="3081">
                  <c:v>12155</c:v>
                </c:pt>
                <c:pt idx="3082">
                  <c:v>12689</c:v>
                </c:pt>
                <c:pt idx="3083">
                  <c:v>12441</c:v>
                </c:pt>
                <c:pt idx="3084">
                  <c:v>11541</c:v>
                </c:pt>
                <c:pt idx="3085">
                  <c:v>12769</c:v>
                </c:pt>
                <c:pt idx="3086">
                  <c:v>13035</c:v>
                </c:pt>
                <c:pt idx="3087">
                  <c:v>11514</c:v>
                </c:pt>
                <c:pt idx="3088">
                  <c:v>14645</c:v>
                </c:pt>
                <c:pt idx="3089">
                  <c:v>11544</c:v>
                </c:pt>
                <c:pt idx="3090">
                  <c:v>11739</c:v>
                </c:pt>
                <c:pt idx="3091">
                  <c:v>11799</c:v>
                </c:pt>
                <c:pt idx="3092">
                  <c:v>11795</c:v>
                </c:pt>
                <c:pt idx="3093">
                  <c:v>11254</c:v>
                </c:pt>
                <c:pt idx="3094">
                  <c:v>11198</c:v>
                </c:pt>
                <c:pt idx="3095">
                  <c:v>11848</c:v>
                </c:pt>
                <c:pt idx="3096">
                  <c:v>10538</c:v>
                </c:pt>
                <c:pt idx="3097">
                  <c:v>11171</c:v>
                </c:pt>
                <c:pt idx="3098">
                  <c:v>13182</c:v>
                </c:pt>
                <c:pt idx="3099">
                  <c:v>13818</c:v>
                </c:pt>
                <c:pt idx="3100">
                  <c:v>13195</c:v>
                </c:pt>
                <c:pt idx="3101">
                  <c:v>12239</c:v>
                </c:pt>
                <c:pt idx="3102">
                  <c:v>12162</c:v>
                </c:pt>
                <c:pt idx="3103">
                  <c:v>13138</c:v>
                </c:pt>
                <c:pt idx="3104">
                  <c:v>9901</c:v>
                </c:pt>
                <c:pt idx="3105">
                  <c:v>12170</c:v>
                </c:pt>
                <c:pt idx="3106">
                  <c:v>11038</c:v>
                </c:pt>
                <c:pt idx="3107">
                  <c:v>10200</c:v>
                </c:pt>
                <c:pt idx="3108">
                  <c:v>11124</c:v>
                </c:pt>
                <c:pt idx="3109">
                  <c:v>10687</c:v>
                </c:pt>
                <c:pt idx="3110">
                  <c:v>13117</c:v>
                </c:pt>
                <c:pt idx="3111">
                  <c:v>12067</c:v>
                </c:pt>
                <c:pt idx="3112">
                  <c:v>11418</c:v>
                </c:pt>
                <c:pt idx="3113">
                  <c:v>13236</c:v>
                </c:pt>
                <c:pt idx="3114">
                  <c:v>11338</c:v>
                </c:pt>
                <c:pt idx="3115">
                  <c:v>12656</c:v>
                </c:pt>
                <c:pt idx="3116">
                  <c:v>10149</c:v>
                </c:pt>
                <c:pt idx="3117">
                  <c:v>9953</c:v>
                </c:pt>
                <c:pt idx="3118">
                  <c:v>12063</c:v>
                </c:pt>
                <c:pt idx="3119">
                  <c:v>11728</c:v>
                </c:pt>
                <c:pt idx="3120">
                  <c:v>13599</c:v>
                </c:pt>
                <c:pt idx="3121">
                  <c:v>12748</c:v>
                </c:pt>
                <c:pt idx="3122">
                  <c:v>12803</c:v>
                </c:pt>
                <c:pt idx="3123">
                  <c:v>12348</c:v>
                </c:pt>
                <c:pt idx="3124">
                  <c:v>10811</c:v>
                </c:pt>
                <c:pt idx="3125">
                  <c:v>10996</c:v>
                </c:pt>
                <c:pt idx="3126">
                  <c:v>9771</c:v>
                </c:pt>
                <c:pt idx="3127">
                  <c:v>9047</c:v>
                </c:pt>
                <c:pt idx="3128">
                  <c:v>10057</c:v>
                </c:pt>
                <c:pt idx="3129">
                  <c:v>11713</c:v>
                </c:pt>
                <c:pt idx="3130">
                  <c:v>12221</c:v>
                </c:pt>
                <c:pt idx="3131">
                  <c:v>11651</c:v>
                </c:pt>
                <c:pt idx="3132">
                  <c:v>12083</c:v>
                </c:pt>
                <c:pt idx="3133">
                  <c:v>14052</c:v>
                </c:pt>
                <c:pt idx="3134">
                  <c:v>12305</c:v>
                </c:pt>
                <c:pt idx="3135">
                  <c:v>13143</c:v>
                </c:pt>
                <c:pt idx="3136">
                  <c:v>13285</c:v>
                </c:pt>
                <c:pt idx="3137">
                  <c:v>10053</c:v>
                </c:pt>
                <c:pt idx="3138">
                  <c:v>11998</c:v>
                </c:pt>
                <c:pt idx="3139">
                  <c:v>12133</c:v>
                </c:pt>
                <c:pt idx="3140">
                  <c:v>14180</c:v>
                </c:pt>
                <c:pt idx="3141">
                  <c:v>11563</c:v>
                </c:pt>
                <c:pt idx="3142">
                  <c:v>11596</c:v>
                </c:pt>
                <c:pt idx="3143">
                  <c:v>12580</c:v>
                </c:pt>
                <c:pt idx="3144">
                  <c:v>12470</c:v>
                </c:pt>
                <c:pt idx="3145">
                  <c:v>12213</c:v>
                </c:pt>
                <c:pt idx="3146">
                  <c:v>7254</c:v>
                </c:pt>
                <c:pt idx="3147">
                  <c:v>7988</c:v>
                </c:pt>
                <c:pt idx="3148">
                  <c:v>7862</c:v>
                </c:pt>
                <c:pt idx="3149">
                  <c:v>7102</c:v>
                </c:pt>
                <c:pt idx="3150">
                  <c:v>8077</c:v>
                </c:pt>
                <c:pt idx="3151">
                  <c:v>7944</c:v>
                </c:pt>
                <c:pt idx="3152">
                  <c:v>8338</c:v>
                </c:pt>
                <c:pt idx="3153">
                  <c:v>7950</c:v>
                </c:pt>
                <c:pt idx="3154">
                  <c:v>6588</c:v>
                </c:pt>
                <c:pt idx="3155">
                  <c:v>7910</c:v>
                </c:pt>
                <c:pt idx="3156">
                  <c:v>7030</c:v>
                </c:pt>
                <c:pt idx="3157">
                  <c:v>6567</c:v>
                </c:pt>
                <c:pt idx="3158">
                  <c:v>8075</c:v>
                </c:pt>
                <c:pt idx="3159">
                  <c:v>7845</c:v>
                </c:pt>
                <c:pt idx="3160">
                  <c:v>7810</c:v>
                </c:pt>
                <c:pt idx="3161">
                  <c:v>6874</c:v>
                </c:pt>
                <c:pt idx="3162">
                  <c:v>6020</c:v>
                </c:pt>
                <c:pt idx="3163">
                  <c:v>9178</c:v>
                </c:pt>
                <c:pt idx="3164">
                  <c:v>7765</c:v>
                </c:pt>
                <c:pt idx="3165">
                  <c:v>8404</c:v>
                </c:pt>
                <c:pt idx="3166">
                  <c:v>7844</c:v>
                </c:pt>
                <c:pt idx="3167">
                  <c:v>7127</c:v>
                </c:pt>
                <c:pt idx="3168">
                  <c:v>8357</c:v>
                </c:pt>
                <c:pt idx="3169">
                  <c:v>7313</c:v>
                </c:pt>
                <c:pt idx="3170">
                  <c:v>7806</c:v>
                </c:pt>
                <c:pt idx="3171">
                  <c:v>6959</c:v>
                </c:pt>
                <c:pt idx="3172">
                  <c:v>6610</c:v>
                </c:pt>
                <c:pt idx="3173">
                  <c:v>7751</c:v>
                </c:pt>
                <c:pt idx="3174">
                  <c:v>7673</c:v>
                </c:pt>
                <c:pt idx="3175">
                  <c:v>8655</c:v>
                </c:pt>
                <c:pt idx="3176">
                  <c:v>7558</c:v>
                </c:pt>
                <c:pt idx="3177">
                  <c:v>7110</c:v>
                </c:pt>
                <c:pt idx="3178">
                  <c:v>7920</c:v>
                </c:pt>
                <c:pt idx="3179">
                  <c:v>7085</c:v>
                </c:pt>
                <c:pt idx="3180">
                  <c:v>8004</c:v>
                </c:pt>
                <c:pt idx="3181">
                  <c:v>7773</c:v>
                </c:pt>
                <c:pt idx="3182">
                  <c:v>7318</c:v>
                </c:pt>
                <c:pt idx="3183">
                  <c:v>7982</c:v>
                </c:pt>
                <c:pt idx="3184">
                  <c:v>6439</c:v>
                </c:pt>
                <c:pt idx="3185">
                  <c:v>7792</c:v>
                </c:pt>
                <c:pt idx="3186">
                  <c:v>6999</c:v>
                </c:pt>
                <c:pt idx="3187">
                  <c:v>6710</c:v>
                </c:pt>
                <c:pt idx="3188">
                  <c:v>8095</c:v>
                </c:pt>
                <c:pt idx="3189">
                  <c:v>7824</c:v>
                </c:pt>
                <c:pt idx="3190">
                  <c:v>7793</c:v>
                </c:pt>
                <c:pt idx="3191">
                  <c:v>7155</c:v>
                </c:pt>
                <c:pt idx="3192">
                  <c:v>6465</c:v>
                </c:pt>
                <c:pt idx="3193">
                  <c:v>11039</c:v>
                </c:pt>
                <c:pt idx="3194">
                  <c:v>7822</c:v>
                </c:pt>
                <c:pt idx="3195">
                  <c:v>8359</c:v>
                </c:pt>
                <c:pt idx="3196">
                  <c:v>7812</c:v>
                </c:pt>
                <c:pt idx="3197">
                  <c:v>7240</c:v>
                </c:pt>
                <c:pt idx="3198">
                  <c:v>8539</c:v>
                </c:pt>
                <c:pt idx="3199">
                  <c:v>8120</c:v>
                </c:pt>
                <c:pt idx="3200">
                  <c:v>8020</c:v>
                </c:pt>
                <c:pt idx="3201">
                  <c:v>7109</c:v>
                </c:pt>
                <c:pt idx="3202">
                  <c:v>6658</c:v>
                </c:pt>
                <c:pt idx="3203">
                  <c:v>7721</c:v>
                </c:pt>
                <c:pt idx="3204">
                  <c:v>7670</c:v>
                </c:pt>
                <c:pt idx="3205">
                  <c:v>8006</c:v>
                </c:pt>
                <c:pt idx="3206">
                  <c:v>7228</c:v>
                </c:pt>
                <c:pt idx="3207">
                  <c:v>6920</c:v>
                </c:pt>
                <c:pt idx="3208">
                  <c:v>7892</c:v>
                </c:pt>
                <c:pt idx="3209">
                  <c:v>7155</c:v>
                </c:pt>
                <c:pt idx="3210">
                  <c:v>8035</c:v>
                </c:pt>
                <c:pt idx="3211">
                  <c:v>7875</c:v>
                </c:pt>
                <c:pt idx="3212">
                  <c:v>7350</c:v>
                </c:pt>
                <c:pt idx="3213">
                  <c:v>8099</c:v>
                </c:pt>
                <c:pt idx="3214">
                  <c:v>6483</c:v>
                </c:pt>
                <c:pt idx="3215">
                  <c:v>7883</c:v>
                </c:pt>
                <c:pt idx="3216">
                  <c:v>7103</c:v>
                </c:pt>
                <c:pt idx="3217">
                  <c:v>6692</c:v>
                </c:pt>
                <c:pt idx="3218">
                  <c:v>8161</c:v>
                </c:pt>
                <c:pt idx="3219">
                  <c:v>7977</c:v>
                </c:pt>
                <c:pt idx="3220">
                  <c:v>7871</c:v>
                </c:pt>
                <c:pt idx="3221">
                  <c:v>7063</c:v>
                </c:pt>
                <c:pt idx="3222">
                  <c:v>6579</c:v>
                </c:pt>
                <c:pt idx="3223">
                  <c:v>9452</c:v>
                </c:pt>
                <c:pt idx="3224">
                  <c:v>7682</c:v>
                </c:pt>
                <c:pt idx="3225">
                  <c:v>8213</c:v>
                </c:pt>
                <c:pt idx="3226">
                  <c:v>7878</c:v>
                </c:pt>
                <c:pt idx="3227">
                  <c:v>7218</c:v>
                </c:pt>
                <c:pt idx="3228">
                  <c:v>8465</c:v>
                </c:pt>
                <c:pt idx="3229">
                  <c:v>7884</c:v>
                </c:pt>
                <c:pt idx="3230">
                  <c:v>8115</c:v>
                </c:pt>
                <c:pt idx="3231">
                  <c:v>6941</c:v>
                </c:pt>
                <c:pt idx="3232">
                  <c:v>6627</c:v>
                </c:pt>
                <c:pt idx="3233">
                  <c:v>7692</c:v>
                </c:pt>
                <c:pt idx="3234">
                  <c:v>7677</c:v>
                </c:pt>
                <c:pt idx="3235">
                  <c:v>7936</c:v>
                </c:pt>
                <c:pt idx="3236">
                  <c:v>7235</c:v>
                </c:pt>
                <c:pt idx="3237">
                  <c:v>6985</c:v>
                </c:pt>
                <c:pt idx="3238">
                  <c:v>8010</c:v>
                </c:pt>
                <c:pt idx="3239">
                  <c:v>7016</c:v>
                </c:pt>
                <c:pt idx="3240">
                  <c:v>8029</c:v>
                </c:pt>
                <c:pt idx="3241">
                  <c:v>7846</c:v>
                </c:pt>
                <c:pt idx="3242">
                  <c:v>7295</c:v>
                </c:pt>
                <c:pt idx="3243">
                  <c:v>7984</c:v>
                </c:pt>
                <c:pt idx="3244">
                  <c:v>6601</c:v>
                </c:pt>
                <c:pt idx="3245">
                  <c:v>7917</c:v>
                </c:pt>
                <c:pt idx="3246">
                  <c:v>7151</c:v>
                </c:pt>
                <c:pt idx="3247">
                  <c:v>6567</c:v>
                </c:pt>
                <c:pt idx="3248">
                  <c:v>8137</c:v>
                </c:pt>
                <c:pt idx="3249">
                  <c:v>7971</c:v>
                </c:pt>
                <c:pt idx="3250">
                  <c:v>7827</c:v>
                </c:pt>
                <c:pt idx="3251">
                  <c:v>7206</c:v>
                </c:pt>
                <c:pt idx="3252">
                  <c:v>6488</c:v>
                </c:pt>
                <c:pt idx="3253">
                  <c:v>10920</c:v>
                </c:pt>
                <c:pt idx="3254">
                  <c:v>7737</c:v>
                </c:pt>
                <c:pt idx="3255">
                  <c:v>8423</c:v>
                </c:pt>
                <c:pt idx="3256">
                  <c:v>7922</c:v>
                </c:pt>
                <c:pt idx="3257">
                  <c:v>7122</c:v>
                </c:pt>
                <c:pt idx="3258">
                  <c:v>8379</c:v>
                </c:pt>
                <c:pt idx="3259">
                  <c:v>7971</c:v>
                </c:pt>
                <c:pt idx="3260">
                  <c:v>8175</c:v>
                </c:pt>
                <c:pt idx="3261">
                  <c:v>6995</c:v>
                </c:pt>
                <c:pt idx="3262">
                  <c:v>6613</c:v>
                </c:pt>
                <c:pt idx="3263">
                  <c:v>7721</c:v>
                </c:pt>
                <c:pt idx="3264">
                  <c:v>7716</c:v>
                </c:pt>
                <c:pt idx="3265">
                  <c:v>8111</c:v>
                </c:pt>
                <c:pt idx="3266">
                  <c:v>7245</c:v>
                </c:pt>
                <c:pt idx="3267">
                  <c:v>7068</c:v>
                </c:pt>
                <c:pt idx="3268">
                  <c:v>8021</c:v>
                </c:pt>
                <c:pt idx="3269">
                  <c:v>7156</c:v>
                </c:pt>
                <c:pt idx="3270">
                  <c:v>8018</c:v>
                </c:pt>
                <c:pt idx="3271">
                  <c:v>7770</c:v>
                </c:pt>
                <c:pt idx="3272">
                  <c:v>7369</c:v>
                </c:pt>
                <c:pt idx="3273">
                  <c:v>7885</c:v>
                </c:pt>
                <c:pt idx="3274">
                  <c:v>6506</c:v>
                </c:pt>
                <c:pt idx="3275">
                  <c:v>7911</c:v>
                </c:pt>
                <c:pt idx="3276">
                  <c:v>7050</c:v>
                </c:pt>
                <c:pt idx="3277">
                  <c:v>6570</c:v>
                </c:pt>
                <c:pt idx="3278">
                  <c:v>8184</c:v>
                </c:pt>
                <c:pt idx="3279">
                  <c:v>7861</c:v>
                </c:pt>
                <c:pt idx="3280">
                  <c:v>7888</c:v>
                </c:pt>
                <c:pt idx="3281">
                  <c:v>7098</c:v>
                </c:pt>
                <c:pt idx="3282">
                  <c:v>6512</c:v>
                </c:pt>
                <c:pt idx="3283">
                  <c:v>9320</c:v>
                </c:pt>
                <c:pt idx="3284">
                  <c:v>7863</c:v>
                </c:pt>
                <c:pt idx="3285">
                  <c:v>8170</c:v>
                </c:pt>
                <c:pt idx="3286">
                  <c:v>7936</c:v>
                </c:pt>
                <c:pt idx="3287">
                  <c:v>7039</c:v>
                </c:pt>
                <c:pt idx="3288">
                  <c:v>8559</c:v>
                </c:pt>
                <c:pt idx="3289">
                  <c:v>8066</c:v>
                </c:pt>
                <c:pt idx="3290">
                  <c:v>7935</c:v>
                </c:pt>
                <c:pt idx="3291">
                  <c:v>6927</c:v>
                </c:pt>
                <c:pt idx="3292">
                  <c:v>6567</c:v>
                </c:pt>
                <c:pt idx="3293">
                  <c:v>7768</c:v>
                </c:pt>
                <c:pt idx="3294">
                  <c:v>7762</c:v>
                </c:pt>
                <c:pt idx="3295">
                  <c:v>7997</c:v>
                </c:pt>
                <c:pt idx="3296">
                  <c:v>7368</c:v>
                </c:pt>
                <c:pt idx="3297">
                  <c:v>6941</c:v>
                </c:pt>
                <c:pt idx="3298">
                  <c:v>7816</c:v>
                </c:pt>
                <c:pt idx="3299">
                  <c:v>7151</c:v>
                </c:pt>
                <c:pt idx="3300">
                  <c:v>8047</c:v>
                </c:pt>
                <c:pt idx="3301">
                  <c:v>7701</c:v>
                </c:pt>
                <c:pt idx="3302">
                  <c:v>7354</c:v>
                </c:pt>
                <c:pt idx="3303">
                  <c:v>7982</c:v>
                </c:pt>
                <c:pt idx="3304">
                  <c:v>6433</c:v>
                </c:pt>
                <c:pt idx="3305">
                  <c:v>7841</c:v>
                </c:pt>
                <c:pt idx="3306">
                  <c:v>6970</c:v>
                </c:pt>
                <c:pt idx="3307">
                  <c:v>6576</c:v>
                </c:pt>
                <c:pt idx="3308">
                  <c:v>8075</c:v>
                </c:pt>
                <c:pt idx="3309">
                  <c:v>8075</c:v>
                </c:pt>
                <c:pt idx="3310">
                  <c:v>7898</c:v>
                </c:pt>
                <c:pt idx="3311">
                  <c:v>7130</c:v>
                </c:pt>
                <c:pt idx="3312">
                  <c:v>6483</c:v>
                </c:pt>
                <c:pt idx="3313">
                  <c:v>10922</c:v>
                </c:pt>
                <c:pt idx="3314">
                  <c:v>8053</c:v>
                </c:pt>
                <c:pt idx="3315">
                  <c:v>8252</c:v>
                </c:pt>
                <c:pt idx="3316">
                  <c:v>7932</c:v>
                </c:pt>
                <c:pt idx="3317">
                  <c:v>7066</c:v>
                </c:pt>
                <c:pt idx="3318">
                  <c:v>8332</c:v>
                </c:pt>
                <c:pt idx="3319">
                  <c:v>8081</c:v>
                </c:pt>
                <c:pt idx="3320">
                  <c:v>8093</c:v>
                </c:pt>
                <c:pt idx="3321">
                  <c:v>6967</c:v>
                </c:pt>
                <c:pt idx="3322">
                  <c:v>6529</c:v>
                </c:pt>
                <c:pt idx="3323">
                  <c:v>7704</c:v>
                </c:pt>
                <c:pt idx="3324">
                  <c:v>7899</c:v>
                </c:pt>
                <c:pt idx="3325">
                  <c:v>7888</c:v>
                </c:pt>
                <c:pt idx="3326">
                  <c:v>7178</c:v>
                </c:pt>
                <c:pt idx="3327">
                  <c:v>6853</c:v>
                </c:pt>
                <c:pt idx="3328">
                  <c:v>7637</c:v>
                </c:pt>
                <c:pt idx="3329">
                  <c:v>7166</c:v>
                </c:pt>
                <c:pt idx="3330">
                  <c:v>7963</c:v>
                </c:pt>
                <c:pt idx="3331">
                  <c:v>7678</c:v>
                </c:pt>
                <c:pt idx="3332">
                  <c:v>7535</c:v>
                </c:pt>
                <c:pt idx="3333">
                  <c:v>7688</c:v>
                </c:pt>
                <c:pt idx="3334">
                  <c:v>6494</c:v>
                </c:pt>
                <c:pt idx="3335">
                  <c:v>7799</c:v>
                </c:pt>
                <c:pt idx="3336">
                  <c:v>7020</c:v>
                </c:pt>
                <c:pt idx="3337">
                  <c:v>6786</c:v>
                </c:pt>
                <c:pt idx="3338">
                  <c:v>8209</c:v>
                </c:pt>
                <c:pt idx="3339">
                  <c:v>8026</c:v>
                </c:pt>
                <c:pt idx="3340">
                  <c:v>7872</c:v>
                </c:pt>
                <c:pt idx="3341">
                  <c:v>7144</c:v>
                </c:pt>
                <c:pt idx="3342">
                  <c:v>6404</c:v>
                </c:pt>
                <c:pt idx="3343">
                  <c:v>9323</c:v>
                </c:pt>
                <c:pt idx="3344">
                  <c:v>7750</c:v>
                </c:pt>
                <c:pt idx="3345">
                  <c:v>8178</c:v>
                </c:pt>
                <c:pt idx="3346">
                  <c:v>7913</c:v>
                </c:pt>
                <c:pt idx="3347">
                  <c:v>7177</c:v>
                </c:pt>
                <c:pt idx="3348">
                  <c:v>8358</c:v>
                </c:pt>
                <c:pt idx="3349">
                  <c:v>7933</c:v>
                </c:pt>
                <c:pt idx="3350">
                  <c:v>8095</c:v>
                </c:pt>
                <c:pt idx="3351">
                  <c:v>6928</c:v>
                </c:pt>
                <c:pt idx="3352">
                  <c:v>6657</c:v>
                </c:pt>
                <c:pt idx="3353">
                  <c:v>7713</c:v>
                </c:pt>
                <c:pt idx="3354">
                  <c:v>7936</c:v>
                </c:pt>
                <c:pt idx="3355">
                  <c:v>8117</c:v>
                </c:pt>
                <c:pt idx="3356">
                  <c:v>7220</c:v>
                </c:pt>
                <c:pt idx="3357">
                  <c:v>7016</c:v>
                </c:pt>
                <c:pt idx="3358">
                  <c:v>7725</c:v>
                </c:pt>
                <c:pt idx="3359">
                  <c:v>7294</c:v>
                </c:pt>
                <c:pt idx="3360">
                  <c:v>7970</c:v>
                </c:pt>
                <c:pt idx="3361">
                  <c:v>8074</c:v>
                </c:pt>
                <c:pt idx="3362">
                  <c:v>7464</c:v>
                </c:pt>
                <c:pt idx="3363">
                  <c:v>7798</c:v>
                </c:pt>
                <c:pt idx="3364">
                  <c:v>6603</c:v>
                </c:pt>
                <c:pt idx="3365">
                  <c:v>7800</c:v>
                </c:pt>
                <c:pt idx="3366">
                  <c:v>6922</c:v>
                </c:pt>
                <c:pt idx="3367">
                  <c:v>6649</c:v>
                </c:pt>
                <c:pt idx="3368">
                  <c:v>8052</c:v>
                </c:pt>
                <c:pt idx="3369">
                  <c:v>8044</c:v>
                </c:pt>
                <c:pt idx="3370">
                  <c:v>7942</c:v>
                </c:pt>
                <c:pt idx="3371">
                  <c:v>7238</c:v>
                </c:pt>
                <c:pt idx="3372">
                  <c:v>6623</c:v>
                </c:pt>
                <c:pt idx="3373">
                  <c:v>11040</c:v>
                </c:pt>
                <c:pt idx="3374">
                  <c:v>7961</c:v>
                </c:pt>
                <c:pt idx="3375">
                  <c:v>8218</c:v>
                </c:pt>
                <c:pt idx="3376">
                  <c:v>7984</c:v>
                </c:pt>
                <c:pt idx="3377">
                  <c:v>7299</c:v>
                </c:pt>
                <c:pt idx="3378">
                  <c:v>8471</c:v>
                </c:pt>
                <c:pt idx="3379">
                  <c:v>8191</c:v>
                </c:pt>
                <c:pt idx="3380">
                  <c:v>8230</c:v>
                </c:pt>
                <c:pt idx="3381">
                  <c:v>7036</c:v>
                </c:pt>
                <c:pt idx="3382">
                  <c:v>6692</c:v>
                </c:pt>
                <c:pt idx="3383">
                  <c:v>7809</c:v>
                </c:pt>
                <c:pt idx="3384">
                  <c:v>7895</c:v>
                </c:pt>
                <c:pt idx="3385">
                  <c:v>8145</c:v>
                </c:pt>
                <c:pt idx="3386">
                  <c:v>7802</c:v>
                </c:pt>
                <c:pt idx="3387">
                  <c:v>7133</c:v>
                </c:pt>
                <c:pt idx="3388">
                  <c:v>7905</c:v>
                </c:pt>
                <c:pt idx="3389">
                  <c:v>7322</c:v>
                </c:pt>
                <c:pt idx="3390">
                  <c:v>8128</c:v>
                </c:pt>
                <c:pt idx="3391">
                  <c:v>7886</c:v>
                </c:pt>
                <c:pt idx="3392">
                  <c:v>7483</c:v>
                </c:pt>
                <c:pt idx="3393">
                  <c:v>7934</c:v>
                </c:pt>
                <c:pt idx="3394">
                  <c:v>6580</c:v>
                </c:pt>
                <c:pt idx="3395">
                  <c:v>7888</c:v>
                </c:pt>
                <c:pt idx="3396">
                  <c:v>7068</c:v>
                </c:pt>
                <c:pt idx="3397">
                  <c:v>6714</c:v>
                </c:pt>
                <c:pt idx="3398">
                  <c:v>8280</c:v>
                </c:pt>
                <c:pt idx="3399">
                  <c:v>8242</c:v>
                </c:pt>
                <c:pt idx="3400">
                  <c:v>7866</c:v>
                </c:pt>
                <c:pt idx="3401">
                  <c:v>7211</c:v>
                </c:pt>
                <c:pt idx="3402">
                  <c:v>6609</c:v>
                </c:pt>
                <c:pt idx="3403">
                  <c:v>9230</c:v>
                </c:pt>
                <c:pt idx="3404">
                  <c:v>8392</c:v>
                </c:pt>
                <c:pt idx="3405">
                  <c:v>8299</c:v>
                </c:pt>
                <c:pt idx="3406">
                  <c:v>7923</c:v>
                </c:pt>
                <c:pt idx="3407">
                  <c:v>7249</c:v>
                </c:pt>
                <c:pt idx="3408">
                  <c:v>8450</c:v>
                </c:pt>
                <c:pt idx="3409">
                  <c:v>8052</c:v>
                </c:pt>
                <c:pt idx="3410">
                  <c:v>8296</c:v>
                </c:pt>
                <c:pt idx="3411">
                  <c:v>6897</c:v>
                </c:pt>
                <c:pt idx="3412">
                  <c:v>6674</c:v>
                </c:pt>
                <c:pt idx="3413">
                  <c:v>7792</c:v>
                </c:pt>
                <c:pt idx="3414">
                  <c:v>7744</c:v>
                </c:pt>
                <c:pt idx="3415">
                  <c:v>8037</c:v>
                </c:pt>
                <c:pt idx="3416">
                  <c:v>7248</c:v>
                </c:pt>
                <c:pt idx="3417">
                  <c:v>7180</c:v>
                </c:pt>
                <c:pt idx="3418">
                  <c:v>7980</c:v>
                </c:pt>
                <c:pt idx="3419">
                  <c:v>7323</c:v>
                </c:pt>
                <c:pt idx="3420">
                  <c:v>8073</c:v>
                </c:pt>
                <c:pt idx="3421">
                  <c:v>7997</c:v>
                </c:pt>
                <c:pt idx="3422">
                  <c:v>7544</c:v>
                </c:pt>
                <c:pt idx="3423">
                  <c:v>8080</c:v>
                </c:pt>
                <c:pt idx="3424">
                  <c:v>6530</c:v>
                </c:pt>
                <c:pt idx="3425">
                  <c:v>7867</c:v>
                </c:pt>
                <c:pt idx="3426">
                  <c:v>7102</c:v>
                </c:pt>
                <c:pt idx="3427">
                  <c:v>6736</c:v>
                </c:pt>
                <c:pt idx="3428">
                  <c:v>8250</c:v>
                </c:pt>
                <c:pt idx="3429">
                  <c:v>8060</c:v>
                </c:pt>
                <c:pt idx="3430">
                  <c:v>7895</c:v>
                </c:pt>
                <c:pt idx="3431">
                  <c:v>7182</c:v>
                </c:pt>
                <c:pt idx="3432">
                  <c:v>6693</c:v>
                </c:pt>
                <c:pt idx="3433">
                  <c:v>11242</c:v>
                </c:pt>
                <c:pt idx="3434">
                  <c:v>8651</c:v>
                </c:pt>
                <c:pt idx="3435">
                  <c:v>8319</c:v>
                </c:pt>
                <c:pt idx="3436">
                  <c:v>7924</c:v>
                </c:pt>
                <c:pt idx="3437">
                  <c:v>7199</c:v>
                </c:pt>
                <c:pt idx="3438">
                  <c:v>8455</c:v>
                </c:pt>
                <c:pt idx="3439">
                  <c:v>8097</c:v>
                </c:pt>
                <c:pt idx="3440">
                  <c:v>8133</c:v>
                </c:pt>
                <c:pt idx="3441">
                  <c:v>6879</c:v>
                </c:pt>
                <c:pt idx="3442">
                  <c:v>6826</c:v>
                </c:pt>
                <c:pt idx="3443">
                  <c:v>7815</c:v>
                </c:pt>
                <c:pt idx="3444">
                  <c:v>7839</c:v>
                </c:pt>
                <c:pt idx="3445">
                  <c:v>7995</c:v>
                </c:pt>
                <c:pt idx="3446">
                  <c:v>7206</c:v>
                </c:pt>
                <c:pt idx="3447">
                  <c:v>7005</c:v>
                </c:pt>
                <c:pt idx="3448">
                  <c:v>7963</c:v>
                </c:pt>
                <c:pt idx="3449">
                  <c:v>7187</c:v>
                </c:pt>
                <c:pt idx="3450">
                  <c:v>8045</c:v>
                </c:pt>
                <c:pt idx="3451">
                  <c:v>7812</c:v>
                </c:pt>
                <c:pt idx="3452">
                  <c:v>7390</c:v>
                </c:pt>
                <c:pt idx="3453">
                  <c:v>7960</c:v>
                </c:pt>
                <c:pt idx="3454">
                  <c:v>6471</c:v>
                </c:pt>
                <c:pt idx="3455">
                  <c:v>7831</c:v>
                </c:pt>
                <c:pt idx="3456">
                  <c:v>7030</c:v>
                </c:pt>
                <c:pt idx="3457">
                  <c:v>6879</c:v>
                </c:pt>
                <c:pt idx="3458">
                  <c:v>8292</c:v>
                </c:pt>
                <c:pt idx="3459">
                  <c:v>8025</c:v>
                </c:pt>
                <c:pt idx="3460">
                  <c:v>7806</c:v>
                </c:pt>
                <c:pt idx="3461">
                  <c:v>7178</c:v>
                </c:pt>
                <c:pt idx="3462">
                  <c:v>6539</c:v>
                </c:pt>
                <c:pt idx="3463">
                  <c:v>9488</c:v>
                </c:pt>
                <c:pt idx="3464">
                  <c:v>8533</c:v>
                </c:pt>
                <c:pt idx="3465">
                  <c:v>8570</c:v>
                </c:pt>
                <c:pt idx="3466">
                  <c:v>7897</c:v>
                </c:pt>
                <c:pt idx="3467">
                  <c:v>7182</c:v>
                </c:pt>
                <c:pt idx="3468">
                  <c:v>8525</c:v>
                </c:pt>
                <c:pt idx="3469">
                  <c:v>8155</c:v>
                </c:pt>
                <c:pt idx="3470">
                  <c:v>8206</c:v>
                </c:pt>
                <c:pt idx="3471">
                  <c:v>6974</c:v>
                </c:pt>
                <c:pt idx="3472">
                  <c:v>6704</c:v>
                </c:pt>
                <c:pt idx="3473">
                  <c:v>7926</c:v>
                </c:pt>
                <c:pt idx="3474">
                  <c:v>7897</c:v>
                </c:pt>
                <c:pt idx="3475">
                  <c:v>8005</c:v>
                </c:pt>
                <c:pt idx="3476">
                  <c:v>7432</c:v>
                </c:pt>
                <c:pt idx="3477">
                  <c:v>7081</c:v>
                </c:pt>
                <c:pt idx="3478">
                  <c:v>8003</c:v>
                </c:pt>
                <c:pt idx="3479">
                  <c:v>7318</c:v>
                </c:pt>
                <c:pt idx="3480">
                  <c:v>7899</c:v>
                </c:pt>
                <c:pt idx="3481">
                  <c:v>8056</c:v>
                </c:pt>
                <c:pt idx="3482">
                  <c:v>7726</c:v>
                </c:pt>
                <c:pt idx="3483">
                  <c:v>7908</c:v>
                </c:pt>
                <c:pt idx="3484">
                  <c:v>6588</c:v>
                </c:pt>
                <c:pt idx="3485">
                  <c:v>7890</c:v>
                </c:pt>
                <c:pt idx="3486">
                  <c:v>7078</c:v>
                </c:pt>
                <c:pt idx="3487">
                  <c:v>6769</c:v>
                </c:pt>
                <c:pt idx="3488">
                  <c:v>8232</c:v>
                </c:pt>
                <c:pt idx="3489">
                  <c:v>8293</c:v>
                </c:pt>
                <c:pt idx="3490">
                  <c:v>7895</c:v>
                </c:pt>
                <c:pt idx="3491">
                  <c:v>7318</c:v>
                </c:pt>
                <c:pt idx="3492">
                  <c:v>6619</c:v>
                </c:pt>
                <c:pt idx="3493">
                  <c:v>10763</c:v>
                </c:pt>
                <c:pt idx="3494">
                  <c:v>8659</c:v>
                </c:pt>
                <c:pt idx="3495">
                  <c:v>8277</c:v>
                </c:pt>
                <c:pt idx="3496">
                  <c:v>8054</c:v>
                </c:pt>
                <c:pt idx="3497">
                  <c:v>7337</c:v>
                </c:pt>
                <c:pt idx="3498">
                  <c:v>8521</c:v>
                </c:pt>
                <c:pt idx="3499">
                  <c:v>8116</c:v>
                </c:pt>
                <c:pt idx="3500">
                  <c:v>8112</c:v>
                </c:pt>
                <c:pt idx="3501">
                  <c:v>7072</c:v>
                </c:pt>
                <c:pt idx="3502">
                  <c:v>6734</c:v>
                </c:pt>
                <c:pt idx="3503">
                  <c:v>7805</c:v>
                </c:pt>
                <c:pt idx="3504">
                  <c:v>7868</c:v>
                </c:pt>
                <c:pt idx="3505">
                  <c:v>8131</c:v>
                </c:pt>
                <c:pt idx="3506">
                  <c:v>7388</c:v>
                </c:pt>
                <c:pt idx="3507">
                  <c:v>7081</c:v>
                </c:pt>
                <c:pt idx="3508">
                  <c:v>7926</c:v>
                </c:pt>
                <c:pt idx="3509">
                  <c:v>7342</c:v>
                </c:pt>
                <c:pt idx="3510">
                  <c:v>7963</c:v>
                </c:pt>
                <c:pt idx="3511">
                  <c:v>7889</c:v>
                </c:pt>
                <c:pt idx="3512">
                  <c:v>7474</c:v>
                </c:pt>
                <c:pt idx="3513">
                  <c:v>7916</c:v>
                </c:pt>
                <c:pt idx="3514">
                  <c:v>6548</c:v>
                </c:pt>
                <c:pt idx="3515">
                  <c:v>8086</c:v>
                </c:pt>
                <c:pt idx="3516">
                  <c:v>7038</c:v>
                </c:pt>
                <c:pt idx="3517">
                  <c:v>6735</c:v>
                </c:pt>
                <c:pt idx="3518">
                  <c:v>8309</c:v>
                </c:pt>
                <c:pt idx="3519">
                  <c:v>8133</c:v>
                </c:pt>
                <c:pt idx="3520">
                  <c:v>7875</c:v>
                </c:pt>
                <c:pt idx="3521">
                  <c:v>7254</c:v>
                </c:pt>
                <c:pt idx="3522">
                  <c:v>6642</c:v>
                </c:pt>
                <c:pt idx="3523">
                  <c:v>9487</c:v>
                </c:pt>
                <c:pt idx="3524">
                  <c:v>8320</c:v>
                </c:pt>
                <c:pt idx="3525">
                  <c:v>8448</c:v>
                </c:pt>
                <c:pt idx="3526">
                  <c:v>7924</c:v>
                </c:pt>
                <c:pt idx="3527">
                  <c:v>7284</c:v>
                </c:pt>
                <c:pt idx="3528">
                  <c:v>8613</c:v>
                </c:pt>
                <c:pt idx="3529">
                  <c:v>8115</c:v>
                </c:pt>
                <c:pt idx="3530">
                  <c:v>8162</c:v>
                </c:pt>
                <c:pt idx="3531">
                  <c:v>7219</c:v>
                </c:pt>
                <c:pt idx="3532">
                  <c:v>6829</c:v>
                </c:pt>
                <c:pt idx="3533">
                  <c:v>7919</c:v>
                </c:pt>
                <c:pt idx="3534">
                  <c:v>7823</c:v>
                </c:pt>
                <c:pt idx="3535">
                  <c:v>7901</c:v>
                </c:pt>
                <c:pt idx="3536">
                  <c:v>7307</c:v>
                </c:pt>
                <c:pt idx="3537">
                  <c:v>6990</c:v>
                </c:pt>
                <c:pt idx="3538">
                  <c:v>7788</c:v>
                </c:pt>
                <c:pt idx="3539">
                  <c:v>7451</c:v>
                </c:pt>
                <c:pt idx="3540">
                  <c:v>8013</c:v>
                </c:pt>
                <c:pt idx="3541">
                  <c:v>8175</c:v>
                </c:pt>
                <c:pt idx="3542">
                  <c:v>7624</c:v>
                </c:pt>
                <c:pt idx="3543">
                  <c:v>7820</c:v>
                </c:pt>
                <c:pt idx="3544">
                  <c:v>6479</c:v>
                </c:pt>
                <c:pt idx="3545">
                  <c:v>7800</c:v>
                </c:pt>
                <c:pt idx="3546">
                  <c:v>7187</c:v>
                </c:pt>
                <c:pt idx="3547">
                  <c:v>6646</c:v>
                </c:pt>
                <c:pt idx="3548">
                  <c:v>8115</c:v>
                </c:pt>
                <c:pt idx="3549">
                  <c:v>7994</c:v>
                </c:pt>
                <c:pt idx="3550">
                  <c:v>7864</c:v>
                </c:pt>
                <c:pt idx="3551">
                  <c:v>7418</c:v>
                </c:pt>
                <c:pt idx="3552">
                  <c:v>6652</c:v>
                </c:pt>
                <c:pt idx="3553">
                  <c:v>11428</c:v>
                </c:pt>
                <c:pt idx="3554">
                  <c:v>8356</c:v>
                </c:pt>
                <c:pt idx="3555">
                  <c:v>8561</c:v>
                </c:pt>
                <c:pt idx="3556">
                  <c:v>8053</c:v>
                </c:pt>
                <c:pt idx="3557">
                  <c:v>7248</c:v>
                </c:pt>
                <c:pt idx="3558">
                  <c:v>8450</c:v>
                </c:pt>
                <c:pt idx="3559">
                  <c:v>8066</c:v>
                </c:pt>
                <c:pt idx="3560">
                  <c:v>8076</c:v>
                </c:pt>
                <c:pt idx="3561">
                  <c:v>7082</c:v>
                </c:pt>
                <c:pt idx="3562">
                  <c:v>6724</c:v>
                </c:pt>
                <c:pt idx="3563">
                  <c:v>7714</c:v>
                </c:pt>
                <c:pt idx="3564">
                  <c:v>7956</c:v>
                </c:pt>
                <c:pt idx="3565">
                  <c:v>7968</c:v>
                </c:pt>
                <c:pt idx="3566">
                  <c:v>7498</c:v>
                </c:pt>
                <c:pt idx="3567">
                  <c:v>7037</c:v>
                </c:pt>
                <c:pt idx="3568">
                  <c:v>7984</c:v>
                </c:pt>
                <c:pt idx="3569">
                  <c:v>7329</c:v>
                </c:pt>
                <c:pt idx="3570">
                  <c:v>7899</c:v>
                </c:pt>
                <c:pt idx="3571">
                  <c:v>7952</c:v>
                </c:pt>
                <c:pt idx="3572">
                  <c:v>7405</c:v>
                </c:pt>
                <c:pt idx="3573">
                  <c:v>7847</c:v>
                </c:pt>
                <c:pt idx="3574">
                  <c:v>6596</c:v>
                </c:pt>
                <c:pt idx="3575">
                  <c:v>7856</c:v>
                </c:pt>
                <c:pt idx="3576">
                  <c:v>7235</c:v>
                </c:pt>
                <c:pt idx="3577">
                  <c:v>6747</c:v>
                </c:pt>
                <c:pt idx="3578">
                  <c:v>8205</c:v>
                </c:pt>
                <c:pt idx="3579">
                  <c:v>8067</c:v>
                </c:pt>
                <c:pt idx="3580">
                  <c:v>7740</c:v>
                </c:pt>
                <c:pt idx="3581">
                  <c:v>7494</c:v>
                </c:pt>
                <c:pt idx="3582">
                  <c:v>6580</c:v>
                </c:pt>
                <c:pt idx="3583">
                  <c:v>9212</c:v>
                </c:pt>
                <c:pt idx="3584">
                  <c:v>8367</c:v>
                </c:pt>
                <c:pt idx="3585">
                  <c:v>8259</c:v>
                </c:pt>
                <c:pt idx="3586">
                  <c:v>8136</c:v>
                </c:pt>
                <c:pt idx="3587">
                  <c:v>7250</c:v>
                </c:pt>
                <c:pt idx="3588">
                  <c:v>8414</c:v>
                </c:pt>
                <c:pt idx="3589">
                  <c:v>8192</c:v>
                </c:pt>
                <c:pt idx="3590">
                  <c:v>8165</c:v>
                </c:pt>
                <c:pt idx="3591">
                  <c:v>7148</c:v>
                </c:pt>
                <c:pt idx="3592">
                  <c:v>6759</c:v>
                </c:pt>
                <c:pt idx="3593">
                  <c:v>7818</c:v>
                </c:pt>
                <c:pt idx="3594">
                  <c:v>7792</c:v>
                </c:pt>
                <c:pt idx="3595">
                  <c:v>7969</c:v>
                </c:pt>
                <c:pt idx="3596">
                  <c:v>7507</c:v>
                </c:pt>
                <c:pt idx="3597">
                  <c:v>7178</c:v>
                </c:pt>
                <c:pt idx="3598">
                  <c:v>7839</c:v>
                </c:pt>
                <c:pt idx="3599">
                  <c:v>7147</c:v>
                </c:pt>
                <c:pt idx="3600">
                  <c:v>7979</c:v>
                </c:pt>
                <c:pt idx="3601">
                  <c:v>8218</c:v>
                </c:pt>
                <c:pt idx="3602">
                  <c:v>7474</c:v>
                </c:pt>
                <c:pt idx="3603">
                  <c:v>7834</c:v>
                </c:pt>
                <c:pt idx="3604">
                  <c:v>6505</c:v>
                </c:pt>
                <c:pt idx="3605">
                  <c:v>7816</c:v>
                </c:pt>
                <c:pt idx="3606">
                  <c:v>7160</c:v>
                </c:pt>
                <c:pt idx="3607">
                  <c:v>6729</c:v>
                </c:pt>
                <c:pt idx="3608">
                  <c:v>8152</c:v>
                </c:pt>
                <c:pt idx="3609">
                  <c:v>8018</c:v>
                </c:pt>
                <c:pt idx="3610">
                  <c:v>7784</c:v>
                </c:pt>
                <c:pt idx="3611">
                  <c:v>7582</c:v>
                </c:pt>
                <c:pt idx="3612">
                  <c:v>6623</c:v>
                </c:pt>
                <c:pt idx="3613">
                  <c:v>10765</c:v>
                </c:pt>
                <c:pt idx="3614">
                  <c:v>8576</c:v>
                </c:pt>
                <c:pt idx="3615">
                  <c:v>8250</c:v>
                </c:pt>
                <c:pt idx="3616">
                  <c:v>8061</c:v>
                </c:pt>
                <c:pt idx="3617">
                  <c:v>7157</c:v>
                </c:pt>
                <c:pt idx="3618">
                  <c:v>8369</c:v>
                </c:pt>
                <c:pt idx="3619">
                  <c:v>7996</c:v>
                </c:pt>
                <c:pt idx="3620">
                  <c:v>8095</c:v>
                </c:pt>
                <c:pt idx="3621">
                  <c:v>7081</c:v>
                </c:pt>
                <c:pt idx="3622">
                  <c:v>6634</c:v>
                </c:pt>
                <c:pt idx="3623">
                  <c:v>7724</c:v>
                </c:pt>
                <c:pt idx="3624">
                  <c:v>7920</c:v>
                </c:pt>
                <c:pt idx="3625">
                  <c:v>8088</c:v>
                </c:pt>
                <c:pt idx="3626">
                  <c:v>7630</c:v>
                </c:pt>
                <c:pt idx="3627">
                  <c:v>6983</c:v>
                </c:pt>
                <c:pt idx="3628">
                  <c:v>7761</c:v>
                </c:pt>
                <c:pt idx="3629">
                  <c:v>7154</c:v>
                </c:pt>
                <c:pt idx="3630">
                  <c:v>7890</c:v>
                </c:pt>
                <c:pt idx="3631">
                  <c:v>7963</c:v>
                </c:pt>
                <c:pt idx="3632">
                  <c:v>7469</c:v>
                </c:pt>
                <c:pt idx="3633">
                  <c:v>7851</c:v>
                </c:pt>
                <c:pt idx="3634">
                  <c:v>6605</c:v>
                </c:pt>
                <c:pt idx="3635">
                  <c:v>7851</c:v>
                </c:pt>
                <c:pt idx="3636">
                  <c:v>7297</c:v>
                </c:pt>
                <c:pt idx="3637">
                  <c:v>6697</c:v>
                </c:pt>
                <c:pt idx="3638">
                  <c:v>8231</c:v>
                </c:pt>
                <c:pt idx="3639">
                  <c:v>8183</c:v>
                </c:pt>
                <c:pt idx="3640">
                  <c:v>7905</c:v>
                </c:pt>
                <c:pt idx="3641">
                  <c:v>7465</c:v>
                </c:pt>
                <c:pt idx="3642">
                  <c:v>6599</c:v>
                </c:pt>
                <c:pt idx="3643">
                  <c:v>9237</c:v>
                </c:pt>
                <c:pt idx="3644">
                  <c:v>8488</c:v>
                </c:pt>
                <c:pt idx="3645">
                  <c:v>8297</c:v>
                </c:pt>
                <c:pt idx="3646">
                  <c:v>8114</c:v>
                </c:pt>
                <c:pt idx="3647">
                  <c:v>7199</c:v>
                </c:pt>
                <c:pt idx="3648">
                  <c:v>8524</c:v>
                </c:pt>
                <c:pt idx="3649">
                  <c:v>8087</c:v>
                </c:pt>
                <c:pt idx="3650">
                  <c:v>8164</c:v>
                </c:pt>
                <c:pt idx="3651">
                  <c:v>7286</c:v>
                </c:pt>
                <c:pt idx="3652">
                  <c:v>6711</c:v>
                </c:pt>
                <c:pt idx="3653">
                  <c:v>7891</c:v>
                </c:pt>
                <c:pt idx="3654">
                  <c:v>7843</c:v>
                </c:pt>
                <c:pt idx="3655">
                  <c:v>8005</c:v>
                </c:pt>
                <c:pt idx="3656">
                  <c:v>7575</c:v>
                </c:pt>
                <c:pt idx="3657">
                  <c:v>7015</c:v>
                </c:pt>
                <c:pt idx="3658">
                  <c:v>7806</c:v>
                </c:pt>
                <c:pt idx="3659">
                  <c:v>7280</c:v>
                </c:pt>
                <c:pt idx="3660">
                  <c:v>7936</c:v>
                </c:pt>
                <c:pt idx="3661">
                  <c:v>8171</c:v>
                </c:pt>
                <c:pt idx="3662">
                  <c:v>7648</c:v>
                </c:pt>
                <c:pt idx="3663">
                  <c:v>8066</c:v>
                </c:pt>
                <c:pt idx="3664">
                  <c:v>6555</c:v>
                </c:pt>
                <c:pt idx="3665">
                  <c:v>7854</c:v>
                </c:pt>
                <c:pt idx="3666">
                  <c:v>7207</c:v>
                </c:pt>
                <c:pt idx="3667">
                  <c:v>6690</c:v>
                </c:pt>
                <c:pt idx="3668">
                  <c:v>8186</c:v>
                </c:pt>
                <c:pt idx="3669">
                  <c:v>8069</c:v>
                </c:pt>
                <c:pt idx="3670">
                  <c:v>7859</c:v>
                </c:pt>
                <c:pt idx="3671">
                  <c:v>7482</c:v>
                </c:pt>
                <c:pt idx="3672">
                  <c:v>6671</c:v>
                </c:pt>
                <c:pt idx="3673">
                  <c:v>11068</c:v>
                </c:pt>
                <c:pt idx="3674">
                  <c:v>8413</c:v>
                </c:pt>
                <c:pt idx="3675">
                  <c:v>8190</c:v>
                </c:pt>
                <c:pt idx="3676">
                  <c:v>8153</c:v>
                </c:pt>
                <c:pt idx="3677">
                  <c:v>7206</c:v>
                </c:pt>
                <c:pt idx="3678">
                  <c:v>8386</c:v>
                </c:pt>
                <c:pt idx="3679">
                  <c:v>8054</c:v>
                </c:pt>
                <c:pt idx="3680">
                  <c:v>8230</c:v>
                </c:pt>
                <c:pt idx="3681">
                  <c:v>7117</c:v>
                </c:pt>
                <c:pt idx="3682">
                  <c:v>6670</c:v>
                </c:pt>
                <c:pt idx="3683">
                  <c:v>7741</c:v>
                </c:pt>
                <c:pt idx="3684">
                  <c:v>7833</c:v>
                </c:pt>
                <c:pt idx="3685">
                  <c:v>7926</c:v>
                </c:pt>
                <c:pt idx="3686">
                  <c:v>7612</c:v>
                </c:pt>
                <c:pt idx="3687">
                  <c:v>6977</c:v>
                </c:pt>
                <c:pt idx="3688">
                  <c:v>8079</c:v>
                </c:pt>
                <c:pt idx="3689">
                  <c:v>7141</c:v>
                </c:pt>
                <c:pt idx="3690">
                  <c:v>7769</c:v>
                </c:pt>
                <c:pt idx="3691">
                  <c:v>8114</c:v>
                </c:pt>
                <c:pt idx="3692">
                  <c:v>7435</c:v>
                </c:pt>
                <c:pt idx="3693">
                  <c:v>7943</c:v>
                </c:pt>
                <c:pt idx="3694">
                  <c:v>6708</c:v>
                </c:pt>
                <c:pt idx="3695">
                  <c:v>7868</c:v>
                </c:pt>
                <c:pt idx="3696">
                  <c:v>7439</c:v>
                </c:pt>
                <c:pt idx="3697">
                  <c:v>6648</c:v>
                </c:pt>
                <c:pt idx="3698">
                  <c:v>8126</c:v>
                </c:pt>
                <c:pt idx="3699">
                  <c:v>7999</c:v>
                </c:pt>
                <c:pt idx="3700">
                  <c:v>7941</c:v>
                </c:pt>
                <c:pt idx="3701">
                  <c:v>7458</c:v>
                </c:pt>
                <c:pt idx="3702">
                  <c:v>6598</c:v>
                </c:pt>
                <c:pt idx="3703">
                  <c:v>9092</c:v>
                </c:pt>
                <c:pt idx="3704">
                  <c:v>8385</c:v>
                </c:pt>
                <c:pt idx="3705">
                  <c:v>8194</c:v>
                </c:pt>
                <c:pt idx="3706">
                  <c:v>8215</c:v>
                </c:pt>
                <c:pt idx="3707">
                  <c:v>7256</c:v>
                </c:pt>
                <c:pt idx="3708">
                  <c:v>8782</c:v>
                </c:pt>
                <c:pt idx="3709">
                  <c:v>8169</c:v>
                </c:pt>
                <c:pt idx="3710">
                  <c:v>8058</c:v>
                </c:pt>
                <c:pt idx="3711">
                  <c:v>7152</c:v>
                </c:pt>
                <c:pt idx="3712">
                  <c:v>6702</c:v>
                </c:pt>
                <c:pt idx="3713">
                  <c:v>8088</c:v>
                </c:pt>
                <c:pt idx="3714">
                  <c:v>8406</c:v>
                </c:pt>
                <c:pt idx="3715">
                  <c:v>8219</c:v>
                </c:pt>
                <c:pt idx="3716">
                  <c:v>8031</c:v>
                </c:pt>
                <c:pt idx="3717">
                  <c:v>7599</c:v>
                </c:pt>
                <c:pt idx="3718">
                  <c:v>7888</c:v>
                </c:pt>
                <c:pt idx="3719">
                  <c:v>7023</c:v>
                </c:pt>
                <c:pt idx="3720">
                  <c:v>7547</c:v>
                </c:pt>
                <c:pt idx="3721">
                  <c:v>8183</c:v>
                </c:pt>
                <c:pt idx="3722">
                  <c:v>7600</c:v>
                </c:pt>
                <c:pt idx="3723">
                  <c:v>7723</c:v>
                </c:pt>
                <c:pt idx="3724">
                  <c:v>6568</c:v>
                </c:pt>
                <c:pt idx="3725">
                  <c:v>7764</c:v>
                </c:pt>
                <c:pt idx="3726">
                  <c:v>7289</c:v>
                </c:pt>
                <c:pt idx="3727">
                  <c:v>6606</c:v>
                </c:pt>
                <c:pt idx="3728">
                  <c:v>8051</c:v>
                </c:pt>
                <c:pt idx="3729">
                  <c:v>8035</c:v>
                </c:pt>
                <c:pt idx="3730">
                  <c:v>7838</c:v>
                </c:pt>
                <c:pt idx="3731">
                  <c:v>7451</c:v>
                </c:pt>
                <c:pt idx="3732">
                  <c:v>6542</c:v>
                </c:pt>
                <c:pt idx="3733">
                  <c:v>10516</c:v>
                </c:pt>
                <c:pt idx="3734">
                  <c:v>8503</c:v>
                </c:pt>
                <c:pt idx="3735">
                  <c:v>8382</c:v>
                </c:pt>
                <c:pt idx="3736">
                  <c:v>8264</c:v>
                </c:pt>
                <c:pt idx="3737">
                  <c:v>7392</c:v>
                </c:pt>
                <c:pt idx="3738">
                  <c:v>8818</c:v>
                </c:pt>
                <c:pt idx="3739">
                  <c:v>8240</c:v>
                </c:pt>
                <c:pt idx="3740">
                  <c:v>8077</c:v>
                </c:pt>
                <c:pt idx="3741">
                  <c:v>7227</c:v>
                </c:pt>
                <c:pt idx="3742">
                  <c:v>6731</c:v>
                </c:pt>
                <c:pt idx="3743">
                  <c:v>7784</c:v>
                </c:pt>
                <c:pt idx="3744">
                  <c:v>7882</c:v>
                </c:pt>
                <c:pt idx="3745">
                  <c:v>8001</c:v>
                </c:pt>
                <c:pt idx="3746">
                  <c:v>7645</c:v>
                </c:pt>
                <c:pt idx="3747">
                  <c:v>7002</c:v>
                </c:pt>
                <c:pt idx="3748">
                  <c:v>7795</c:v>
                </c:pt>
                <c:pt idx="3749">
                  <c:v>7098</c:v>
                </c:pt>
                <c:pt idx="3750">
                  <c:v>7703</c:v>
                </c:pt>
                <c:pt idx="3751">
                  <c:v>8093</c:v>
                </c:pt>
                <c:pt idx="3752">
                  <c:v>7464</c:v>
                </c:pt>
                <c:pt idx="3753">
                  <c:v>7800</c:v>
                </c:pt>
                <c:pt idx="3754">
                  <c:v>6712</c:v>
                </c:pt>
                <c:pt idx="3755">
                  <c:v>7849</c:v>
                </c:pt>
                <c:pt idx="3756">
                  <c:v>7364</c:v>
                </c:pt>
                <c:pt idx="3757">
                  <c:v>6732</c:v>
                </c:pt>
                <c:pt idx="3758">
                  <c:v>8162</c:v>
                </c:pt>
                <c:pt idx="3759">
                  <c:v>8114</c:v>
                </c:pt>
                <c:pt idx="3760">
                  <c:v>7878</c:v>
                </c:pt>
                <c:pt idx="3761">
                  <c:v>7599</c:v>
                </c:pt>
                <c:pt idx="3762">
                  <c:v>6748</c:v>
                </c:pt>
                <c:pt idx="3763">
                  <c:v>9146</c:v>
                </c:pt>
                <c:pt idx="3764">
                  <c:v>8461</c:v>
                </c:pt>
                <c:pt idx="3765">
                  <c:v>8300</c:v>
                </c:pt>
                <c:pt idx="3766">
                  <c:v>8326</c:v>
                </c:pt>
                <c:pt idx="3767">
                  <c:v>7456</c:v>
                </c:pt>
                <c:pt idx="3768">
                  <c:v>8968</c:v>
                </c:pt>
                <c:pt idx="3769">
                  <c:v>8250</c:v>
                </c:pt>
                <c:pt idx="3770">
                  <c:v>8128</c:v>
                </c:pt>
                <c:pt idx="3771">
                  <c:v>7361</c:v>
                </c:pt>
                <c:pt idx="3772">
                  <c:v>6773</c:v>
                </c:pt>
                <c:pt idx="3773">
                  <c:v>7807</c:v>
                </c:pt>
                <c:pt idx="3774">
                  <c:v>7939</c:v>
                </c:pt>
                <c:pt idx="3775">
                  <c:v>7954</c:v>
                </c:pt>
                <c:pt idx="3776">
                  <c:v>7746</c:v>
                </c:pt>
                <c:pt idx="3777">
                  <c:v>7052</c:v>
                </c:pt>
                <c:pt idx="3778">
                  <c:v>7801</c:v>
                </c:pt>
                <c:pt idx="3779">
                  <c:v>7187</c:v>
                </c:pt>
                <c:pt idx="3780">
                  <c:v>7686</c:v>
                </c:pt>
                <c:pt idx="3781">
                  <c:v>8336</c:v>
                </c:pt>
                <c:pt idx="3782">
                  <c:v>7836</c:v>
                </c:pt>
                <c:pt idx="3783">
                  <c:v>7835</c:v>
                </c:pt>
                <c:pt idx="3784">
                  <c:v>6757</c:v>
                </c:pt>
                <c:pt idx="3785">
                  <c:v>7899</c:v>
                </c:pt>
                <c:pt idx="3786">
                  <c:v>7428</c:v>
                </c:pt>
                <c:pt idx="3787">
                  <c:v>6926</c:v>
                </c:pt>
                <c:pt idx="3788">
                  <c:v>8119</c:v>
                </c:pt>
                <c:pt idx="3789">
                  <c:v>8233</c:v>
                </c:pt>
                <c:pt idx="3790">
                  <c:v>7845</c:v>
                </c:pt>
                <c:pt idx="3791">
                  <c:v>7619</c:v>
                </c:pt>
                <c:pt idx="3792">
                  <c:v>6737</c:v>
                </c:pt>
                <c:pt idx="3793">
                  <c:v>10643</c:v>
                </c:pt>
                <c:pt idx="3794">
                  <c:v>8471</c:v>
                </c:pt>
                <c:pt idx="3795">
                  <c:v>8401</c:v>
                </c:pt>
                <c:pt idx="3796">
                  <c:v>8247</c:v>
                </c:pt>
                <c:pt idx="3797">
                  <c:v>7321</c:v>
                </c:pt>
                <c:pt idx="3798">
                  <c:v>8823</c:v>
                </c:pt>
                <c:pt idx="3799">
                  <c:v>8231</c:v>
                </c:pt>
                <c:pt idx="3800">
                  <c:v>8219</c:v>
                </c:pt>
                <c:pt idx="3801">
                  <c:v>7337</c:v>
                </c:pt>
                <c:pt idx="3802">
                  <c:v>6703</c:v>
                </c:pt>
                <c:pt idx="3803">
                  <c:v>7741</c:v>
                </c:pt>
                <c:pt idx="3804">
                  <c:v>7850</c:v>
                </c:pt>
                <c:pt idx="3805">
                  <c:v>8022</c:v>
                </c:pt>
                <c:pt idx="3806">
                  <c:v>7718</c:v>
                </c:pt>
                <c:pt idx="3807">
                  <c:v>7142</c:v>
                </c:pt>
                <c:pt idx="3808">
                  <c:v>7757</c:v>
                </c:pt>
                <c:pt idx="3809">
                  <c:v>7177</c:v>
                </c:pt>
                <c:pt idx="3810">
                  <c:v>7620</c:v>
                </c:pt>
                <c:pt idx="3811">
                  <c:v>8108</c:v>
                </c:pt>
                <c:pt idx="3812">
                  <c:v>7530</c:v>
                </c:pt>
                <c:pt idx="3813">
                  <c:v>7981</c:v>
                </c:pt>
                <c:pt idx="3814">
                  <c:v>6627</c:v>
                </c:pt>
                <c:pt idx="3815">
                  <c:v>7836</c:v>
                </c:pt>
                <c:pt idx="3816">
                  <c:v>7397</c:v>
                </c:pt>
                <c:pt idx="3817">
                  <c:v>6698</c:v>
                </c:pt>
                <c:pt idx="3818">
                  <c:v>8093</c:v>
                </c:pt>
                <c:pt idx="3819">
                  <c:v>8084</c:v>
                </c:pt>
                <c:pt idx="3820">
                  <c:v>7786</c:v>
                </c:pt>
                <c:pt idx="3821">
                  <c:v>7679</c:v>
                </c:pt>
                <c:pt idx="3822">
                  <c:v>6615</c:v>
                </c:pt>
                <c:pt idx="3823">
                  <c:v>9059</c:v>
                </c:pt>
                <c:pt idx="3824">
                  <c:v>7690</c:v>
                </c:pt>
                <c:pt idx="3825">
                  <c:v>8370</c:v>
                </c:pt>
                <c:pt idx="3826">
                  <c:v>8389</c:v>
                </c:pt>
                <c:pt idx="3827">
                  <c:v>7309</c:v>
                </c:pt>
                <c:pt idx="3828">
                  <c:v>8805</c:v>
                </c:pt>
                <c:pt idx="3829">
                  <c:v>8201</c:v>
                </c:pt>
                <c:pt idx="3830">
                  <c:v>8082</c:v>
                </c:pt>
                <c:pt idx="3831">
                  <c:v>7505</c:v>
                </c:pt>
                <c:pt idx="3832">
                  <c:v>6913</c:v>
                </c:pt>
                <c:pt idx="3833">
                  <c:v>7920</c:v>
                </c:pt>
                <c:pt idx="3834">
                  <c:v>7893</c:v>
                </c:pt>
                <c:pt idx="3835">
                  <c:v>7928</c:v>
                </c:pt>
                <c:pt idx="3836">
                  <c:v>7848</c:v>
                </c:pt>
                <c:pt idx="3837">
                  <c:v>7111</c:v>
                </c:pt>
                <c:pt idx="3838">
                  <c:v>7807</c:v>
                </c:pt>
                <c:pt idx="3839">
                  <c:v>7594</c:v>
                </c:pt>
                <c:pt idx="3840">
                  <c:v>7571</c:v>
                </c:pt>
                <c:pt idx="3841">
                  <c:v>8436</c:v>
                </c:pt>
                <c:pt idx="3842">
                  <c:v>7840</c:v>
                </c:pt>
                <c:pt idx="3843">
                  <c:v>7843</c:v>
                </c:pt>
                <c:pt idx="3844">
                  <c:v>6552</c:v>
                </c:pt>
                <c:pt idx="3845">
                  <c:v>7731</c:v>
                </c:pt>
                <c:pt idx="3846">
                  <c:v>7501</c:v>
                </c:pt>
                <c:pt idx="3847">
                  <c:v>6739</c:v>
                </c:pt>
                <c:pt idx="3848">
                  <c:v>8121</c:v>
                </c:pt>
                <c:pt idx="3849">
                  <c:v>8145</c:v>
                </c:pt>
                <c:pt idx="3850">
                  <c:v>7849</c:v>
                </c:pt>
                <c:pt idx="3851">
                  <c:v>7735</c:v>
                </c:pt>
                <c:pt idx="3852">
                  <c:v>6746</c:v>
                </c:pt>
                <c:pt idx="3853">
                  <c:v>10676</c:v>
                </c:pt>
                <c:pt idx="3854">
                  <c:v>7456</c:v>
                </c:pt>
                <c:pt idx="3855">
                  <c:v>8492</c:v>
                </c:pt>
                <c:pt idx="3856">
                  <c:v>8413</c:v>
                </c:pt>
                <c:pt idx="3857">
                  <c:v>7269</c:v>
                </c:pt>
                <c:pt idx="3858">
                  <c:v>8785</c:v>
                </c:pt>
                <c:pt idx="3859">
                  <c:v>8189</c:v>
                </c:pt>
                <c:pt idx="3860">
                  <c:v>8128</c:v>
                </c:pt>
                <c:pt idx="3861">
                  <c:v>7488</c:v>
                </c:pt>
                <c:pt idx="3862">
                  <c:v>6797</c:v>
                </c:pt>
                <c:pt idx="3863">
                  <c:v>7825</c:v>
                </c:pt>
                <c:pt idx="3864">
                  <c:v>7935</c:v>
                </c:pt>
                <c:pt idx="3865">
                  <c:v>7946</c:v>
                </c:pt>
                <c:pt idx="3866">
                  <c:v>7977</c:v>
                </c:pt>
                <c:pt idx="3867">
                  <c:v>7102</c:v>
                </c:pt>
                <c:pt idx="3868">
                  <c:v>7855</c:v>
                </c:pt>
                <c:pt idx="3869">
                  <c:v>7247</c:v>
                </c:pt>
                <c:pt idx="3870">
                  <c:v>7587</c:v>
                </c:pt>
                <c:pt idx="3871">
                  <c:v>8186</c:v>
                </c:pt>
                <c:pt idx="3872">
                  <c:v>7573</c:v>
                </c:pt>
                <c:pt idx="3873">
                  <c:v>7841</c:v>
                </c:pt>
                <c:pt idx="3874">
                  <c:v>6555</c:v>
                </c:pt>
                <c:pt idx="3875">
                  <c:v>7701</c:v>
                </c:pt>
                <c:pt idx="3876">
                  <c:v>7513</c:v>
                </c:pt>
                <c:pt idx="3877">
                  <c:v>6717</c:v>
                </c:pt>
                <c:pt idx="3878">
                  <c:v>8168</c:v>
                </c:pt>
                <c:pt idx="3879">
                  <c:v>8134</c:v>
                </c:pt>
                <c:pt idx="3880">
                  <c:v>7802</c:v>
                </c:pt>
                <c:pt idx="3881">
                  <c:v>7797</c:v>
                </c:pt>
                <c:pt idx="3882">
                  <c:v>6642</c:v>
                </c:pt>
                <c:pt idx="3883">
                  <c:v>9031</c:v>
                </c:pt>
                <c:pt idx="3884">
                  <c:v>7499</c:v>
                </c:pt>
                <c:pt idx="3885">
                  <c:v>8245</c:v>
                </c:pt>
                <c:pt idx="3886">
                  <c:v>8416</c:v>
                </c:pt>
                <c:pt idx="3887">
                  <c:v>7368</c:v>
                </c:pt>
                <c:pt idx="3888">
                  <c:v>8874</c:v>
                </c:pt>
                <c:pt idx="3889">
                  <c:v>8245</c:v>
                </c:pt>
                <c:pt idx="3890">
                  <c:v>8137</c:v>
                </c:pt>
                <c:pt idx="3891">
                  <c:v>7504</c:v>
                </c:pt>
                <c:pt idx="3892">
                  <c:v>6758</c:v>
                </c:pt>
                <c:pt idx="3893">
                  <c:v>7942</c:v>
                </c:pt>
                <c:pt idx="3894">
                  <c:v>7931</c:v>
                </c:pt>
                <c:pt idx="3895">
                  <c:v>7954</c:v>
                </c:pt>
                <c:pt idx="3896">
                  <c:v>8077</c:v>
                </c:pt>
                <c:pt idx="3897">
                  <c:v>7251</c:v>
                </c:pt>
                <c:pt idx="3898">
                  <c:v>7783</c:v>
                </c:pt>
                <c:pt idx="3899">
                  <c:v>7235</c:v>
                </c:pt>
                <c:pt idx="3900">
                  <c:v>7673</c:v>
                </c:pt>
                <c:pt idx="3901">
                  <c:v>8391</c:v>
                </c:pt>
                <c:pt idx="3902">
                  <c:v>7626</c:v>
                </c:pt>
                <c:pt idx="3903">
                  <c:v>7628</c:v>
                </c:pt>
                <c:pt idx="3904">
                  <c:v>6712</c:v>
                </c:pt>
                <c:pt idx="3905">
                  <c:v>7763</c:v>
                </c:pt>
                <c:pt idx="3906">
                  <c:v>7606</c:v>
                </c:pt>
                <c:pt idx="3907">
                  <c:v>6721</c:v>
                </c:pt>
                <c:pt idx="3908">
                  <c:v>8121</c:v>
                </c:pt>
                <c:pt idx="3909">
                  <c:v>8180</c:v>
                </c:pt>
                <c:pt idx="3910">
                  <c:v>7644</c:v>
                </c:pt>
                <c:pt idx="3911">
                  <c:v>7831</c:v>
                </c:pt>
                <c:pt idx="3912">
                  <c:v>6741</c:v>
                </c:pt>
                <c:pt idx="3913">
                  <c:v>12671</c:v>
                </c:pt>
                <c:pt idx="3914">
                  <c:v>7748</c:v>
                </c:pt>
                <c:pt idx="3915">
                  <c:v>8206</c:v>
                </c:pt>
                <c:pt idx="3916">
                  <c:v>8362</c:v>
                </c:pt>
                <c:pt idx="3917">
                  <c:v>7357</c:v>
                </c:pt>
                <c:pt idx="3918">
                  <c:v>8760</c:v>
                </c:pt>
                <c:pt idx="3919">
                  <c:v>8470</c:v>
                </c:pt>
                <c:pt idx="3920">
                  <c:v>8176</c:v>
                </c:pt>
                <c:pt idx="3921">
                  <c:v>7656</c:v>
                </c:pt>
                <c:pt idx="3922">
                  <c:v>6709</c:v>
                </c:pt>
                <c:pt idx="3923">
                  <c:v>7780</c:v>
                </c:pt>
                <c:pt idx="3924">
                  <c:v>7888</c:v>
                </c:pt>
                <c:pt idx="3925">
                  <c:v>7928</c:v>
                </c:pt>
                <c:pt idx="3926">
                  <c:v>7869</c:v>
                </c:pt>
                <c:pt idx="3927">
                  <c:v>7296</c:v>
                </c:pt>
                <c:pt idx="3928">
                  <c:v>7705</c:v>
                </c:pt>
                <c:pt idx="3929">
                  <c:v>7301</c:v>
                </c:pt>
                <c:pt idx="3930">
                  <c:v>7505</c:v>
                </c:pt>
                <c:pt idx="3931">
                  <c:v>8234</c:v>
                </c:pt>
                <c:pt idx="3932">
                  <c:v>7401</c:v>
                </c:pt>
                <c:pt idx="3933">
                  <c:v>7972</c:v>
                </c:pt>
                <c:pt idx="3934">
                  <c:v>6584</c:v>
                </c:pt>
                <c:pt idx="3935">
                  <c:v>7628</c:v>
                </c:pt>
                <c:pt idx="3936">
                  <c:v>7439</c:v>
                </c:pt>
                <c:pt idx="3937">
                  <c:v>6642</c:v>
                </c:pt>
                <c:pt idx="3938">
                  <c:v>8130</c:v>
                </c:pt>
                <c:pt idx="3939">
                  <c:v>8088</c:v>
                </c:pt>
                <c:pt idx="3940">
                  <c:v>7621</c:v>
                </c:pt>
                <c:pt idx="3941">
                  <c:v>7588</c:v>
                </c:pt>
                <c:pt idx="3942">
                  <c:v>6643</c:v>
                </c:pt>
                <c:pt idx="3943">
                  <c:v>9028</c:v>
                </c:pt>
                <c:pt idx="3944">
                  <c:v>7316</c:v>
                </c:pt>
                <c:pt idx="3945">
                  <c:v>8421</c:v>
                </c:pt>
                <c:pt idx="3946">
                  <c:v>8280</c:v>
                </c:pt>
                <c:pt idx="3947">
                  <c:v>7439</c:v>
                </c:pt>
                <c:pt idx="3948">
                  <c:v>9022</c:v>
                </c:pt>
                <c:pt idx="3949">
                  <c:v>8266</c:v>
                </c:pt>
                <c:pt idx="3950">
                  <c:v>8087</c:v>
                </c:pt>
                <c:pt idx="3951">
                  <c:v>7393</c:v>
                </c:pt>
                <c:pt idx="3952">
                  <c:v>6695</c:v>
                </c:pt>
                <c:pt idx="3953">
                  <c:v>7784</c:v>
                </c:pt>
                <c:pt idx="3954">
                  <c:v>7934</c:v>
                </c:pt>
                <c:pt idx="3955">
                  <c:v>7910</c:v>
                </c:pt>
                <c:pt idx="3956">
                  <c:v>7865</c:v>
                </c:pt>
                <c:pt idx="3957">
                  <c:v>7358</c:v>
                </c:pt>
                <c:pt idx="3958">
                  <c:v>7736</c:v>
                </c:pt>
                <c:pt idx="3959">
                  <c:v>7265</c:v>
                </c:pt>
                <c:pt idx="3960">
                  <c:v>7511</c:v>
                </c:pt>
                <c:pt idx="3961">
                  <c:v>8229</c:v>
                </c:pt>
                <c:pt idx="3962">
                  <c:v>7644</c:v>
                </c:pt>
                <c:pt idx="3963">
                  <c:v>7967</c:v>
                </c:pt>
                <c:pt idx="3964">
                  <c:v>6481</c:v>
                </c:pt>
                <c:pt idx="3965">
                  <c:v>7709</c:v>
                </c:pt>
                <c:pt idx="3966">
                  <c:v>7405</c:v>
                </c:pt>
                <c:pt idx="3967">
                  <c:v>6596</c:v>
                </c:pt>
                <c:pt idx="3968">
                  <c:v>8086</c:v>
                </c:pt>
                <c:pt idx="3969">
                  <c:v>8106</c:v>
                </c:pt>
                <c:pt idx="3970">
                  <c:v>7547</c:v>
                </c:pt>
                <c:pt idx="3971">
                  <c:v>7582</c:v>
                </c:pt>
                <c:pt idx="3972">
                  <c:v>6689</c:v>
                </c:pt>
                <c:pt idx="3973">
                  <c:v>12021</c:v>
                </c:pt>
                <c:pt idx="3974">
                  <c:v>8072</c:v>
                </c:pt>
                <c:pt idx="3975">
                  <c:v>8099</c:v>
                </c:pt>
                <c:pt idx="3976">
                  <c:v>8312</c:v>
                </c:pt>
                <c:pt idx="3977">
                  <c:v>7238</c:v>
                </c:pt>
                <c:pt idx="3978">
                  <c:v>8773</c:v>
                </c:pt>
                <c:pt idx="3979">
                  <c:v>8232</c:v>
                </c:pt>
                <c:pt idx="3980">
                  <c:v>8044</c:v>
                </c:pt>
                <c:pt idx="3981">
                  <c:v>7375</c:v>
                </c:pt>
                <c:pt idx="3982">
                  <c:v>6532</c:v>
                </c:pt>
                <c:pt idx="3983">
                  <c:v>7589</c:v>
                </c:pt>
                <c:pt idx="3984">
                  <c:v>8013</c:v>
                </c:pt>
                <c:pt idx="3985">
                  <c:v>7915</c:v>
                </c:pt>
                <c:pt idx="3986">
                  <c:v>7773</c:v>
                </c:pt>
                <c:pt idx="3987">
                  <c:v>7247</c:v>
                </c:pt>
                <c:pt idx="3988">
                  <c:v>7700</c:v>
                </c:pt>
                <c:pt idx="3989">
                  <c:v>7321</c:v>
                </c:pt>
                <c:pt idx="3990">
                  <c:v>7510</c:v>
                </c:pt>
                <c:pt idx="3991">
                  <c:v>8145</c:v>
                </c:pt>
                <c:pt idx="3992">
                  <c:v>7518</c:v>
                </c:pt>
                <c:pt idx="3993">
                  <c:v>7869</c:v>
                </c:pt>
                <c:pt idx="3994">
                  <c:v>6560</c:v>
                </c:pt>
                <c:pt idx="3995">
                  <c:v>7607</c:v>
                </c:pt>
                <c:pt idx="3996">
                  <c:v>7631</c:v>
                </c:pt>
                <c:pt idx="3997">
                  <c:v>6706</c:v>
                </c:pt>
                <c:pt idx="3998">
                  <c:v>8219</c:v>
                </c:pt>
                <c:pt idx="3999">
                  <c:v>8337</c:v>
                </c:pt>
                <c:pt idx="4000">
                  <c:v>7684</c:v>
                </c:pt>
                <c:pt idx="4001">
                  <c:v>7586</c:v>
                </c:pt>
                <c:pt idx="4002">
                  <c:v>6590</c:v>
                </c:pt>
                <c:pt idx="4003">
                  <c:v>9148</c:v>
                </c:pt>
                <c:pt idx="4004">
                  <c:v>7712</c:v>
                </c:pt>
                <c:pt idx="4005">
                  <c:v>8357</c:v>
                </c:pt>
                <c:pt idx="4006">
                  <c:v>8356</c:v>
                </c:pt>
                <c:pt idx="4007">
                  <c:v>7279</c:v>
                </c:pt>
                <c:pt idx="4008">
                  <c:v>8836</c:v>
                </c:pt>
                <c:pt idx="4009">
                  <c:v>8288</c:v>
                </c:pt>
                <c:pt idx="4010">
                  <c:v>8024</c:v>
                </c:pt>
                <c:pt idx="4011">
                  <c:v>7278</c:v>
                </c:pt>
                <c:pt idx="4012">
                  <c:v>6606</c:v>
                </c:pt>
                <c:pt idx="4013">
                  <c:v>7727</c:v>
                </c:pt>
                <c:pt idx="4014">
                  <c:v>7995</c:v>
                </c:pt>
                <c:pt idx="4015">
                  <c:v>8007</c:v>
                </c:pt>
                <c:pt idx="4016">
                  <c:v>7760</c:v>
                </c:pt>
                <c:pt idx="4017">
                  <c:v>7226</c:v>
                </c:pt>
                <c:pt idx="4018">
                  <c:v>7758</c:v>
                </c:pt>
                <c:pt idx="4019">
                  <c:v>7225</c:v>
                </c:pt>
                <c:pt idx="4020">
                  <c:v>7528</c:v>
                </c:pt>
                <c:pt idx="4021">
                  <c:v>8284</c:v>
                </c:pt>
                <c:pt idx="4022">
                  <c:v>7503</c:v>
                </c:pt>
                <c:pt idx="4023">
                  <c:v>7864</c:v>
                </c:pt>
                <c:pt idx="4024">
                  <c:v>6538</c:v>
                </c:pt>
                <c:pt idx="4025">
                  <c:v>7516</c:v>
                </c:pt>
                <c:pt idx="4026">
                  <c:v>7602</c:v>
                </c:pt>
                <c:pt idx="4027">
                  <c:v>6748</c:v>
                </c:pt>
                <c:pt idx="4028">
                  <c:v>8146</c:v>
                </c:pt>
                <c:pt idx="4029">
                  <c:v>8095</c:v>
                </c:pt>
                <c:pt idx="4030">
                  <c:v>7402</c:v>
                </c:pt>
                <c:pt idx="4031">
                  <c:v>7565</c:v>
                </c:pt>
                <c:pt idx="4032">
                  <c:v>7006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5D-4FCD-AF31-6D70E06249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Sheet1!$A$2:$A$4034</c:f>
              <c:strCache>
                <c:ptCount val="3960"/>
                <c:pt idx="0">
                  <c:v>Day-1</c:v>
                </c:pt>
                <c:pt idx="359">
                  <c:v>360</c:v>
                </c:pt>
                <c:pt idx="719">
                  <c:v>720</c:v>
                </c:pt>
                <c:pt idx="1079">
                  <c:v>1080</c:v>
                </c:pt>
                <c:pt idx="1439">
                  <c:v>Day-2</c:v>
                </c:pt>
                <c:pt idx="1799">
                  <c:v>1800</c:v>
                </c:pt>
                <c:pt idx="2159">
                  <c:v>2160</c:v>
                </c:pt>
                <c:pt idx="2519">
                  <c:v>2520</c:v>
                </c:pt>
                <c:pt idx="2879">
                  <c:v>Day-3</c:v>
                </c:pt>
                <c:pt idx="3239">
                  <c:v>3240</c:v>
                </c:pt>
                <c:pt idx="3599">
                  <c:v>3600</c:v>
                </c:pt>
                <c:pt idx="3959">
                  <c:v>3960</c:v>
                </c:pt>
              </c:strCache>
            </c:strRef>
          </c:cat>
          <c:val>
            <c:numRef>
              <c:f>Sheet1!$C$2:$C$4034</c:f>
              <c:numCache>
                <c:formatCode>General</c:formatCode>
                <c:ptCount val="4033"/>
                <c:pt idx="0">
                  <c:v>7763.4178434757296</c:v>
                </c:pt>
                <c:pt idx="1">
                  <c:v>7926.6585153474798</c:v>
                </c:pt>
                <c:pt idx="2">
                  <c:v>7783.1714414287599</c:v>
                </c:pt>
                <c:pt idx="3">
                  <c:v>7946.7202001863898</c:v>
                </c:pt>
                <c:pt idx="4">
                  <c:v>7803.5390780110902</c:v>
                </c:pt>
                <c:pt idx="5">
                  <c:v>7967.39156649503</c:v>
                </c:pt>
                <c:pt idx="6">
                  <c:v>7824.5118653541103</c:v>
                </c:pt>
                <c:pt idx="7">
                  <c:v>7988.66337981373</c:v>
                </c:pt>
                <c:pt idx="8">
                  <c:v>7846.0802237349599</c:v>
                </c:pt>
                <c:pt idx="9">
                  <c:v>8010.5257166862602</c:v>
                </c:pt>
                <c:pt idx="10">
                  <c:v>7868.2338872815499</c:v>
                </c:pt>
                <c:pt idx="11">
                  <c:v>8032.9679705082699</c:v>
                </c:pt>
                <c:pt idx="12">
                  <c:v>7890.9619106169002</c:v>
                </c:pt>
                <c:pt idx="13">
                  <c:v>8055.9788587948296</c:v>
                </c:pt>
                <c:pt idx="14">
                  <c:v>7914.2526759793</c:v>
                </c:pt>
                <c:pt idx="15">
                  <c:v>8079.5464305289697</c:v>
                </c:pt>
                <c:pt idx="16">
                  <c:v>7938.09390151361</c:v>
                </c:pt>
                <c:pt idx="17">
                  <c:v>8103.6580753021799</c:v>
                </c:pt>
                <c:pt idx="18">
                  <c:v>7962.4726499726403</c:v>
                </c:pt>
                <c:pt idx="19">
                  <c:v>8128.3005318240603</c:v>
                </c:pt>
                <c:pt idx="20">
                  <c:v>7987.3753387113902</c:v>
                </c:pt>
                <c:pt idx="21">
                  <c:v>8153.4598981311001</c:v>
                </c:pt>
                <c:pt idx="22">
                  <c:v>8012.7877495132898</c:v>
                </c:pt>
                <c:pt idx="23">
                  <c:v>8179.1216425955499</c:v>
                </c:pt>
                <c:pt idx="24">
                  <c:v>8038.6950401144004</c:v>
                </c:pt>
                <c:pt idx="25">
                  <c:v>8205.2706153578893</c:v>
                </c:pt>
                <c:pt idx="26">
                  <c:v>8065.0817557888604</c:v>
                </c:pt>
                <c:pt idx="27">
                  <c:v>8231.8910602145097</c:v>
                </c:pt>
                <c:pt idx="28">
                  <c:v>8091.9318421850703</c:v>
                </c:pt>
                <c:pt idx="29">
                  <c:v>8258.9666276962307</c:v>
                </c:pt>
                <c:pt idx="30">
                  <c:v>8119.2286582393499</c:v>
                </c:pt>
                <c:pt idx="31">
                  <c:v>8286.4803886435202</c:v>
                </c:pt>
                <c:pt idx="32">
                  <c:v>8146.95499033335</c:v>
                </c:pt>
                <c:pt idx="33">
                  <c:v>8314.4148487369494</c:v>
                </c:pt>
                <c:pt idx="34">
                  <c:v>8175.0930669290801</c:v>
                </c:pt>
                <c:pt idx="35">
                  <c:v>8342.7519630039096</c:v>
                </c:pt>
                <c:pt idx="36">
                  <c:v>8203.6245736454694</c:v>
                </c:pt>
                <c:pt idx="37">
                  <c:v>8371.4731518409208</c:v>
                </c:pt>
                <c:pt idx="38">
                  <c:v>8232.5306696471998</c:v>
                </c:pt>
                <c:pt idx="39">
                  <c:v>8400.5593168407395</c:v>
                </c:pt>
                <c:pt idx="40">
                  <c:v>8261.7920036736305</c:v>
                </c:pt>
                <c:pt idx="41">
                  <c:v>8429.9908584265595</c:v>
                </c:pt>
                <c:pt idx="42">
                  <c:v>8291.3887314799194</c:v>
                </c:pt>
                <c:pt idx="43">
                  <c:v>8459.7476923819104</c:v>
                </c:pt>
                <c:pt idx="44">
                  <c:v>8321.3005336874903</c:v>
                </c:pt>
                <c:pt idx="45">
                  <c:v>8489.8092685564607</c:v>
                </c:pt>
                <c:pt idx="46">
                  <c:v>8351.5066340460398</c:v>
                </c:pt>
                <c:pt idx="47">
                  <c:v>8520.1545892288996</c:v>
                </c:pt>
                <c:pt idx="48">
                  <c:v>8381.9858183767301</c:v>
                </c:pt>
                <c:pt idx="49">
                  <c:v>8550.7622286487494</c:v>
                </c:pt>
                <c:pt idx="50">
                  <c:v>8412.71645398486</c:v>
                </c:pt>
                <c:pt idx="51">
                  <c:v>8581.6103523403308</c:v>
                </c:pt>
                <c:pt idx="52">
                  <c:v>8443.6765096409199</c:v>
                </c:pt>
                <c:pt idx="53">
                  <c:v>8612.6767375579493</c:v>
                </c:pt>
                <c:pt idx="54">
                  <c:v>8474.84357638037</c:v>
                </c:pt>
                <c:pt idx="55">
                  <c:v>8643.9387938268992</c:v>
                </c:pt>
                <c:pt idx="56">
                  <c:v>8506.1948879119009</c:v>
                </c:pt>
                <c:pt idx="57">
                  <c:v>8675.3735847400003</c:v>
                </c:pt>
                <c:pt idx="58">
                  <c:v>8537.7073425182498</c:v>
                </c:pt>
                <c:pt idx="59">
                  <c:v>8706.9578486937498</c:v>
                </c:pt>
                <c:pt idx="60">
                  <c:v>8569.3575243854193</c:v>
                </c:pt>
                <c:pt idx="61">
                  <c:v>8738.6680215865799</c:v>
                </c:pt>
                <c:pt idx="62">
                  <c:v>8601.1217267084103</c:v>
                </c:pt>
                <c:pt idx="63">
                  <c:v>8770.4802589256105</c:v>
                </c:pt>
                <c:pt idx="64">
                  <c:v>8632.9759734651798</c:v>
                </c:pt>
                <c:pt idx="65">
                  <c:v>8802.37045918904</c:v>
                </c:pt>
                <c:pt idx="66">
                  <c:v>8664.8960428400005</c:v>
                </c:pt>
                <c:pt idx="67">
                  <c:v>8834.3142863057201</c:v>
                </c:pt>
                <c:pt idx="68">
                  <c:v>8696.85749059302</c:v>
                </c:pt>
                <c:pt idx="69">
                  <c:v>8866.2871936364099</c:v>
                </c:pt>
                <c:pt idx="70">
                  <c:v>8728.8356736686401</c:v>
                </c:pt>
                <c:pt idx="71">
                  <c:v>8898.2644474826102</c:v>
                </c:pt>
                <c:pt idx="72">
                  <c:v>8760.8057740812601</c:v>
                </c:pt>
                <c:pt idx="73">
                  <c:v>8930.2211518005497</c:v>
                </c:pt>
                <c:pt idx="74">
                  <c:v>8792.7428232134407</c:v>
                </c:pt>
                <c:pt idx="75">
                  <c:v>8962.1322716491395</c:v>
                </c:pt>
                <c:pt idx="76">
                  <c:v>8824.6217260798003</c:v>
                </c:pt>
                <c:pt idx="77">
                  <c:v>8993.9726582678995</c:v>
                </c:pt>
                <c:pt idx="78">
                  <c:v>8856.4172865181808</c:v>
                </c:pt>
                <c:pt idx="79">
                  <c:v>9025.7170738500099</c:v>
                </c:pt>
                <c:pt idx="80">
                  <c:v>8888.1042312799</c:v>
                </c:pt>
                <c:pt idx="81">
                  <c:v>9057.3402161691392</c:v>
                </c:pt>
                <c:pt idx="82">
                  <c:v>8919.6572355573899</c:v>
                </c:pt>
                <c:pt idx="83">
                  <c:v>9088.8167440748693</c:v>
                </c:pt>
                <c:pt idx="84">
                  <c:v>8951.0509478248296</c:v>
                </c:pt>
                <c:pt idx="85">
                  <c:v>9120.1213022323409</c:v>
                </c:pt>
                <c:pt idx="86">
                  <c:v>8982.2600153802305</c:v>
                </c:pt>
                <c:pt idx="87">
                  <c:v>9151.2285465543391</c:v>
                </c:pt>
                <c:pt idx="88">
                  <c:v>9013.2591092683706</c:v>
                </c:pt>
                <c:pt idx="89">
                  <c:v>9182.1131695735094</c:v>
                </c:pt>
                <c:pt idx="90">
                  <c:v>9044.0229498317894</c:v>
                </c:pt>
                <c:pt idx="91">
                  <c:v>9212.7499259442302</c:v>
                </c:pt>
                <c:pt idx="92">
                  <c:v>9074.52633200526</c:v>
                </c:pt>
                <c:pt idx="93">
                  <c:v>9243.1136574314605</c:v>
                </c:pt>
                <c:pt idx="94">
                  <c:v>9104.7441508839202</c:v>
                </c:pt>
                <c:pt idx="95">
                  <c:v>9273.1793185060706</c:v>
                </c:pt>
                <c:pt idx="96">
                  <c:v>9134.6514266686409</c:v>
                </c:pt>
                <c:pt idx="97">
                  <c:v>9302.9220012351998</c:v>
                </c:pt>
                <c:pt idx="98">
                  <c:v>9164.2233301052293</c:v>
                </c:pt>
                <c:pt idx="99">
                  <c:v>9332.3169614589406</c:v>
                </c:pt>
                <c:pt idx="100">
                  <c:v>9193.4352075831794</c:v>
                </c:pt>
                <c:pt idx="101">
                  <c:v>9361.3396426899399</c:v>
                </c:pt>
                <c:pt idx="102">
                  <c:v>9222.2626063778807</c:v>
                </c:pt>
                <c:pt idx="103">
                  <c:v>9389.96570183732</c:v>
                </c:pt>
                <c:pt idx="104">
                  <c:v>9250.6812991634906</c:v>
                </c:pt>
                <c:pt idx="105">
                  <c:v>9418.1710336404904</c:v>
                </c:pt>
                <c:pt idx="106">
                  <c:v>9278.6673090446093</c:v>
                </c:pt>
                <c:pt idx="107">
                  <c:v>9445.93179561746</c:v>
                </c:pt>
                <c:pt idx="108">
                  <c:v>9306.1969337369501</c:v>
                </c:pt>
                <c:pt idx="109">
                  <c:v>9473.2244320781192</c:v>
                </c:pt>
                <c:pt idx="110">
                  <c:v>9333.2467703412003</c:v>
                </c:pt>
                <c:pt idx="111">
                  <c:v>9500.0256984476491</c:v>
                </c:pt>
                <c:pt idx="112">
                  <c:v>9359.7937387518105</c:v>
                </c:pt>
                <c:pt idx="113">
                  <c:v>9526.3126851162197</c:v>
                </c:pt>
                <c:pt idx="114">
                  <c:v>9385.8151057648902</c:v>
                </c:pt>
                <c:pt idx="115">
                  <c:v>9552.0628412237493</c:v>
                </c:pt>
                <c:pt idx="116">
                  <c:v>9411.2885082941702</c:v>
                </c:pt>
                <c:pt idx="117">
                  <c:v>9577.25399750203</c:v>
                </c:pt>
                <c:pt idx="118">
                  <c:v>9436.1919767453892</c:v>
                </c:pt>
                <c:pt idx="119">
                  <c:v>9601.8643893899498</c:v>
                </c:pt>
                <c:pt idx="120">
                  <c:v>9460.5039573699305</c:v>
                </c:pt>
                <c:pt idx="121">
                  <c:v>9625.8726795206603</c:v>
                </c:pt>
                <c:pt idx="122">
                  <c:v>9484.2033347889301</c:v>
                </c:pt>
                <c:pt idx="123">
                  <c:v>9649.2579800551193</c:v>
                </c:pt>
                <c:pt idx="124">
                  <c:v>9507.2694538473297</c:v>
                </c:pt>
                <c:pt idx="125">
                  <c:v>9671.9998739426992</c:v>
                </c:pt>
                <c:pt idx="126">
                  <c:v>9529.6821410412995</c:v>
                </c:pt>
                <c:pt idx="127">
                  <c:v>9694.0784365895197</c:v>
                </c:pt>
                <c:pt idx="128">
                  <c:v>9551.4217258133904</c:v>
                </c:pt>
                <c:pt idx="129">
                  <c:v>9715.4742562210304</c:v>
                </c:pt>
                <c:pt idx="130">
                  <c:v>9572.4690606331606</c:v>
                </c:pt>
                <c:pt idx="131">
                  <c:v>9736.1684547711593</c:v>
                </c:pt>
                <c:pt idx="132">
                  <c:v>9592.8055412806898</c:v>
                </c:pt>
                <c:pt idx="133">
                  <c:v>9756.1427069081801</c:v>
                </c:pt>
                <c:pt idx="134">
                  <c:v>9612.4131263023501</c:v>
                </c:pt>
                <c:pt idx="135">
                  <c:v>9775.3792596640396</c:v>
                </c:pt>
                <c:pt idx="136">
                  <c:v>9631.2743560011295</c:v>
                </c:pt>
                <c:pt idx="137">
                  <c:v>9793.8609510424103</c:v>
                </c:pt>
                <c:pt idx="138">
                  <c:v>9649.3723706010205</c:v>
                </c:pt>
                <c:pt idx="139">
                  <c:v>9811.5712280747302</c:v>
                </c:pt>
                <c:pt idx="140">
                  <c:v>9666.6909281655899</c:v>
                </c:pt>
                <c:pt idx="141">
                  <c:v>9828.4941641867699</c:v>
                </c:pt>
                <c:pt idx="142">
                  <c:v>9683.2144216916804</c:v>
                </c:pt>
                <c:pt idx="143">
                  <c:v>9844.6144761090909</c:v>
                </c:pt>
                <c:pt idx="144">
                  <c:v>9698.9278957585302</c:v>
                </c:pt>
                <c:pt idx="145">
                  <c:v>9859.9175399370797</c:v>
                </c:pt>
                <c:pt idx="146">
                  <c:v>9713.8170620933597</c:v>
                </c:pt>
                <c:pt idx="147">
                  <c:v>9874.3894070676106</c:v>
                </c:pt>
                <c:pt idx="148">
                  <c:v>9727.86831504359</c:v>
                </c:pt>
                <c:pt idx="149">
                  <c:v>9888.0168184348404</c:v>
                </c:pt>
                <c:pt idx="150">
                  <c:v>9741.0687458574794</c:v>
                </c:pt>
                <c:pt idx="151">
                  <c:v>9900.7872191308597</c:v>
                </c:pt>
                <c:pt idx="152">
                  <c:v>9753.4061567677199</c:v>
                </c:pt>
                <c:pt idx="153">
                  <c:v>9912.6887715518806</c:v>
                </c:pt>
                <c:pt idx="154">
                  <c:v>9764.8690737471497</c:v>
                </c:pt>
                <c:pt idx="155">
                  <c:v>9923.7103684255108</c:v>
                </c:pt>
                <c:pt idx="156">
                  <c:v>9775.4467589976794</c:v>
                </c:pt>
                <c:pt idx="157">
                  <c:v>9933.8416444312697</c:v>
                </c:pt>
                <c:pt idx="158">
                  <c:v>9785.1292225646193</c:v>
                </c:pt>
                <c:pt idx="159">
                  <c:v>9943.0729876168698</c:v>
                </c:pt>
                <c:pt idx="160">
                  <c:v>9793.9072331613806</c:v>
                </c:pt>
                <c:pt idx="161">
                  <c:v>9951.3955497522202</c:v>
                </c:pt>
                <c:pt idx="162">
                  <c:v>9801.7723281010694</c:v>
                </c:pt>
                <c:pt idx="163">
                  <c:v>9958.8012561506093</c:v>
                </c:pt>
                <c:pt idx="164">
                  <c:v>9808.7168227194106</c:v>
                </c:pt>
                <c:pt idx="165">
                  <c:v>9965.2828143182596</c:v>
                </c:pt>
                <c:pt idx="166">
                  <c:v>9814.7338187400601</c:v>
                </c:pt>
                <c:pt idx="167">
                  <c:v>9970.8337220925696</c:v>
                </c:pt>
                <c:pt idx="168">
                  <c:v>9819.8172120089494</c:v>
                </c:pt>
                <c:pt idx="169">
                  <c:v>9975.4482749630697</c:v>
                </c:pt>
                <c:pt idx="170">
                  <c:v>9823.9616992726096</c:v>
                </c:pt>
                <c:pt idx="171">
                  <c:v>9979.1215724521699</c:v>
                </c:pt>
                <c:pt idx="172">
                  <c:v>9827.16278421276</c:v>
                </c:pt>
                <c:pt idx="173">
                  <c:v>9981.8495237363604</c:v>
                </c:pt>
                <c:pt idx="174">
                  <c:v>9829.4167826907105</c:v>
                </c:pt>
                <c:pt idx="175">
                  <c:v>9983.6288524396296</c:v>
                </c:pt>
                <c:pt idx="176">
                  <c:v>9830.7208270287192</c:v>
                </c:pt>
                <c:pt idx="177">
                  <c:v>9984.4571004604495</c:v>
                </c:pt>
                <c:pt idx="178">
                  <c:v>9831.0728695580601</c:v>
                </c:pt>
                <c:pt idx="179">
                  <c:v>9984.3326312063891</c:v>
                </c:pt>
                <c:pt idx="180">
                  <c:v>9830.4716852943202</c:v>
                </c:pt>
                <c:pt idx="181">
                  <c:v>9983.2546317768902</c:v>
                </c:pt>
                <c:pt idx="182">
                  <c:v>9828.9168737189102</c:v>
                </c:pt>
                <c:pt idx="183">
                  <c:v>9981.2231143043591</c:v>
                </c:pt>
                <c:pt idx="184">
                  <c:v>9826.4088597588398</c:v>
                </c:pt>
                <c:pt idx="185">
                  <c:v>9978.2389165115801</c:v>
                </c:pt>
                <c:pt idx="186">
                  <c:v>9822.9488939043804</c:v>
                </c:pt>
                <c:pt idx="187">
                  <c:v>9974.3037014205202</c:v>
                </c:pt>
                <c:pt idx="188">
                  <c:v>9818.5390514194096</c:v>
                </c:pt>
                <c:pt idx="189">
                  <c:v>9969.4199562233698</c:v>
                </c:pt>
                <c:pt idx="190">
                  <c:v>9813.18223084696</c:v>
                </c:pt>
                <c:pt idx="191">
                  <c:v>9963.5909901181294</c:v>
                </c:pt>
                <c:pt idx="192">
                  <c:v>9806.8821513968196</c:v>
                </c:pt>
                <c:pt idx="193">
                  <c:v>9956.8209315579206</c:v>
                </c:pt>
                <c:pt idx="194">
                  <c:v>9799.6433497808102</c:v>
                </c:pt>
                <c:pt idx="195">
                  <c:v>9949.1147244796794</c:v>
                </c:pt>
                <c:pt idx="196">
                  <c:v>9791.4711760161008</c:v>
                </c:pt>
                <c:pt idx="197">
                  <c:v>9940.4781237135103</c:v>
                </c:pt>
                <c:pt idx="198">
                  <c:v>9782.3717884608395</c:v>
                </c:pt>
                <c:pt idx="199">
                  <c:v>9930.9176896113095</c:v>
                </c:pt>
                <c:pt idx="200">
                  <c:v>9772.3521478459897</c:v>
                </c:pt>
                <c:pt idx="201">
                  <c:v>9920.4407817813299</c:v>
                </c:pt>
                <c:pt idx="202">
                  <c:v>9761.4200108676705</c:v>
                </c:pt>
                <c:pt idx="203">
                  <c:v>9909.0555520577509</c:v>
                </c:pt>
                <c:pt idx="204">
                  <c:v>9749.5839225277905</c:v>
                </c:pt>
                <c:pt idx="205">
                  <c:v>9896.7709365088594</c:v>
                </c:pt>
                <c:pt idx="206">
                  <c:v>9736.8532078639291</c:v>
                </c:pt>
                <c:pt idx="207">
                  <c:v>9883.5966468669994</c:v>
                </c:pt>
                <c:pt idx="208">
                  <c:v>9723.2379628702292</c:v>
                </c:pt>
                <c:pt idx="209">
                  <c:v>9869.5431609291099</c:v>
                </c:pt>
                <c:pt idx="210">
                  <c:v>9708.7490445694402</c:v>
                </c:pt>
                <c:pt idx="211">
                  <c:v>9854.6217123345305</c:v>
                </c:pt>
                <c:pt idx="212">
                  <c:v>9693.3980603928103</c:v>
                </c:pt>
                <c:pt idx="213">
                  <c:v>9838.8442793891008</c:v>
                </c:pt>
                <c:pt idx="214">
                  <c:v>9677.1973566603392</c:v>
                </c:pt>
                <c:pt idx="215">
                  <c:v>9822.2235732989793</c:v>
                </c:pt>
                <c:pt idx="216">
                  <c:v>9660.1600063761707</c:v>
                </c:pt>
                <c:pt idx="217">
                  <c:v>9804.7730256135292</c:v>
                </c:pt>
                <c:pt idx="218">
                  <c:v>9642.2997961645196</c:v>
                </c:pt>
                <c:pt idx="219">
                  <c:v>9786.5067747982903</c:v>
                </c:pt>
                <c:pt idx="220">
                  <c:v>9623.6312127404599</c:v>
                </c:pt>
                <c:pt idx="221">
                  <c:v>9767.4396521040508</c:v>
                </c:pt>
                <c:pt idx="222">
                  <c:v>9604.1694283327306</c:v>
                </c:pt>
                <c:pt idx="223">
                  <c:v>9747.5871670072902</c:v>
                </c:pt>
                <c:pt idx="224">
                  <c:v>9583.9302858214596</c:v>
                </c:pt>
                <c:pt idx="225">
                  <c:v>9726.9654915459105</c:v>
                </c:pt>
                <c:pt idx="226">
                  <c:v>9562.9302823426406</c:v>
                </c:pt>
                <c:pt idx="227">
                  <c:v>9705.5914442495396</c:v>
                </c:pt>
                <c:pt idx="228">
                  <c:v>9541.18655349451</c:v>
                </c:pt>
                <c:pt idx="229">
                  <c:v>9683.4824732358902</c:v>
                </c:pt>
                <c:pt idx="230">
                  <c:v>9518.7168556857196</c:v>
                </c:pt>
                <c:pt idx="231">
                  <c:v>9660.6566388832507</c:v>
                </c:pt>
                <c:pt idx="232">
                  <c:v>9495.5395487305595</c:v>
                </c:pt>
                <c:pt idx="233">
                  <c:v>9637.1325956736091</c:v>
                </c:pt>
                <c:pt idx="234">
                  <c:v>9471.6735770836294</c:v>
                </c:pt>
                <c:pt idx="235">
                  <c:v>9612.92957355623</c:v>
                </c:pt>
                <c:pt idx="236">
                  <c:v>9447.1384511977503</c:v>
                </c:pt>
                <c:pt idx="237">
                  <c:v>9588.0673584918404</c:v>
                </c:pt>
                <c:pt idx="238">
                  <c:v>9421.9542278673107</c:v>
                </c:pt>
                <c:pt idx="239">
                  <c:v>9562.5662729326596</c:v>
                </c:pt>
                <c:pt idx="240">
                  <c:v>9396.1414900612308</c:v>
                </c:pt>
                <c:pt idx="241">
                  <c:v>9536.4471552166797</c:v>
                </c:pt>
                <c:pt idx="242">
                  <c:v>9369.72132620925</c:v>
                </c:pt>
                <c:pt idx="243">
                  <c:v>9509.7313388296407</c:v>
                </c:pt>
                <c:pt idx="244">
                  <c:v>9342.7153093388097</c:v>
                </c:pt>
                <c:pt idx="245">
                  <c:v>9482.4406308243597</c:v>
                </c:pt>
                <c:pt idx="246">
                  <c:v>9315.1454752668906</c:v>
                </c:pt>
                <c:pt idx="247">
                  <c:v>9454.5972901923797</c:v>
                </c:pt>
                <c:pt idx="248">
                  <c:v>9287.0343006089297</c:v>
                </c:pt>
                <c:pt idx="249">
                  <c:v>9426.2240054767699</c:v>
                </c:pt>
                <c:pt idx="250">
                  <c:v>9258.4046800333908</c:v>
                </c:pt>
                <c:pt idx="251">
                  <c:v>9397.3438720187496</c:v>
                </c:pt>
                <c:pt idx="252">
                  <c:v>9229.2799036944598</c:v>
                </c:pt>
                <c:pt idx="253">
                  <c:v>9367.9803687330896</c:v>
                </c:pt>
                <c:pt idx="254">
                  <c:v>9199.6836336295692</c:v>
                </c:pt>
                <c:pt idx="255">
                  <c:v>9338.1573348987895</c:v>
                </c:pt>
                <c:pt idx="256">
                  <c:v>9169.6398803830198</c:v>
                </c:pt>
                <c:pt idx="257">
                  <c:v>9307.8989460811808</c:v>
                </c:pt>
                <c:pt idx="258">
                  <c:v>9139.1729784299696</c:v>
                </c:pt>
                <c:pt idx="259">
                  <c:v>9277.2296900931997</c:v>
                </c:pt>
                <c:pt idx="260">
                  <c:v>9108.3075626169102</c:v>
                </c:pt>
                <c:pt idx="261">
                  <c:v>9246.1743424341294</c:v>
                </c:pt>
                <c:pt idx="262">
                  <c:v>9077.0685430709691</c:v>
                </c:pt>
                <c:pt idx="263">
                  <c:v>9214.7579416221106</c:v>
                </c:pt>
                <c:pt idx="264">
                  <c:v>9045.4810805641591</c:v>
                </c:pt>
                <c:pt idx="265">
                  <c:v>9183.0057642772299</c:v>
                </c:pt>
                <c:pt idx="266">
                  <c:v>9013.5705612012207</c:v>
                </c:pt>
                <c:pt idx="267">
                  <c:v>9150.9432998662796</c:v>
                </c:pt>
                <c:pt idx="268">
                  <c:v>8981.36257140407</c:v>
                </c:pt>
                <c:pt idx="269">
                  <c:v>9118.5962254476308</c:v>
                </c:pt>
                <c:pt idx="270">
                  <c:v>8948.8828724182295</c:v>
                </c:pt>
                <c:pt idx="271">
                  <c:v>9085.9903799430995</c:v>
                </c:pt>
                <c:pt idx="272">
                  <c:v>8916.15737474671</c:v>
                </c:pt>
                <c:pt idx="273">
                  <c:v>9053.1517387713993</c:v>
                </c:pt>
                <c:pt idx="274">
                  <c:v>8883.2121120363008</c:v>
                </c:pt>
                <c:pt idx="275">
                  <c:v>9020.1063878638797</c:v>
                </c:pt>
                <c:pt idx="276">
                  <c:v>8850.0732160176794</c:v>
                </c:pt>
                <c:pt idx="277">
                  <c:v>8986.8804980770692</c:v>
                </c:pt>
                <c:pt idx="278">
                  <c:v>8816.7668900924491</c:v>
                </c:pt>
                <c:pt idx="279">
                  <c:v>8953.5002989020904</c:v>
                </c:pt>
                <c:pt idx="280">
                  <c:v>8783.3193837993604</c:v>
                </c:pt>
                <c:pt idx="281">
                  <c:v>8919.9920531076295</c:v>
                </c:pt>
                <c:pt idx="282">
                  <c:v>8749.7569664488092</c:v>
                </c:pt>
                <c:pt idx="283">
                  <c:v>8886.3820305597001</c:v>
                </c:pt>
                <c:pt idx="284">
                  <c:v>8716.1059018554297</c:v>
                </c:pt>
                <c:pt idx="285">
                  <c:v>8852.6964824234601</c:v>
                </c:pt>
                <c:pt idx="286">
                  <c:v>8682.3924221849993</c:v>
                </c:pt>
                <c:pt idx="287">
                  <c:v>8818.9616153914794</c:v>
                </c:pt>
                <c:pt idx="288">
                  <c:v>8648.6427024128498</c:v>
                </c:pt>
                <c:pt idx="289">
                  <c:v>8785.2035660447491</c:v>
                </c:pt>
                <c:pt idx="290">
                  <c:v>8614.8828342420693</c:v>
                </c:pt>
                <c:pt idx="291">
                  <c:v>8751.4483753397999</c:v>
                </c:pt>
                <c:pt idx="292">
                  <c:v>8581.13880133977</c:v>
                </c:pt>
                <c:pt idx="293">
                  <c:v>8717.7219632176893</c:v>
                </c:pt>
                <c:pt idx="294">
                  <c:v>8547.4364536018493</c:v>
                </c:pt>
                <c:pt idx="295">
                  <c:v>8684.0501030576797</c:v>
                </c:pt>
                <c:pt idx="296">
                  <c:v>8513.8014820565604</c:v>
                </c:pt>
                <c:pt idx="297">
                  <c:v>8650.4583972564105</c:v>
                </c:pt>
                <c:pt idx="298">
                  <c:v>8480.2593939234193</c:v>
                </c:pt>
                <c:pt idx="299">
                  <c:v>8616.9722519345905</c:v>
                </c:pt>
                <c:pt idx="300">
                  <c:v>8446.8354881912692</c:v>
                </c:pt>
                <c:pt idx="301">
                  <c:v>8583.6168527516093</c:v>
                </c:pt>
                <c:pt idx="302">
                  <c:v>8413.5548310176491</c:v>
                </c:pt>
                <c:pt idx="303">
                  <c:v>8550.4171403625605</c:v>
                </c:pt>
                <c:pt idx="304">
                  <c:v>8380.4422317685094</c:v>
                </c:pt>
                <c:pt idx="305">
                  <c:v>8517.3977867593294</c:v>
                </c:pt>
                <c:pt idx="306">
                  <c:v>8347.5222191980502</c:v>
                </c:pt>
                <c:pt idx="307">
                  <c:v>8484.5831715969707</c:v>
                </c:pt>
                <c:pt idx="308">
                  <c:v>8314.8190178143195</c:v>
                </c:pt>
                <c:pt idx="309">
                  <c:v>8451.9973589395195</c:v>
                </c:pt>
                <c:pt idx="310">
                  <c:v>8282.3565254436508</c:v>
                </c:pt>
                <c:pt idx="311">
                  <c:v>8419.6640743111893</c:v>
                </c:pt>
                <c:pt idx="312">
                  <c:v>8250.15829004839</c:v>
                </c:pt>
                <c:pt idx="313">
                  <c:v>8387.6066825352209</c:v>
                </c:pt>
                <c:pt idx="314">
                  <c:v>8218.2474878324792</c:v>
                </c:pt>
                <c:pt idx="315">
                  <c:v>8355.8481655841006</c:v>
                </c:pt>
                <c:pt idx="316">
                  <c:v>8186.6469009824796</c:v>
                </c:pt>
                <c:pt idx="317">
                  <c:v>8324.4111011120604</c:v>
                </c:pt>
                <c:pt idx="318">
                  <c:v>8155.3788971820504</c:v>
                </c:pt>
                <c:pt idx="319">
                  <c:v>8293.3176412295397</c:v>
                </c:pt>
                <c:pt idx="320">
                  <c:v>8124.4654080949704</c:v>
                </c:pt>
                <c:pt idx="321">
                  <c:v>8262.5894922350399</c:v>
                </c:pt>
                <c:pt idx="322">
                  <c:v>8093.9279095725997</c:v>
                </c:pt>
                <c:pt idx="323">
                  <c:v>8232.2478943852402</c:v>
                </c:pt>
                <c:pt idx="324">
                  <c:v>8063.7874014492099</c:v>
                </c:pt>
                <c:pt idx="325">
                  <c:v>8202.3136026022494</c:v>
                </c:pt>
                <c:pt idx="326">
                  <c:v>8034.0643887537599</c:v>
                </c:pt>
                <c:pt idx="327">
                  <c:v>8172.8068672362097</c:v>
                </c:pt>
                <c:pt idx="328">
                  <c:v>8004.7788629626602</c:v>
                </c:pt>
                <c:pt idx="329">
                  <c:v>8143.7474161997498</c:v>
                </c:pt>
                <c:pt idx="330">
                  <c:v>7975.9502839092102</c:v>
                </c:pt>
                <c:pt idx="331">
                  <c:v>8115.1544369327103</c:v>
                </c:pt>
                <c:pt idx="332">
                  <c:v>7947.5975623010499</c:v>
                </c:pt>
                <c:pt idx="333">
                  <c:v>8087.0465595081496</c:v>
                </c:pt>
                <c:pt idx="334">
                  <c:v>7919.7390432439097</c:v>
                </c:pt>
                <c:pt idx="335">
                  <c:v>8059.4418399288897</c:v>
                </c:pt>
                <c:pt idx="336">
                  <c:v>7892.3924899190597</c:v>
                </c:pt>
                <c:pt idx="337">
                  <c:v>8032.3577445842102</c:v>
                </c:pt>
                <c:pt idx="338">
                  <c:v>7865.5750682232501</c:v>
                </c:pt>
                <c:pt idx="339">
                  <c:v>8005.8111350895897</c:v>
                </c:pt>
                <c:pt idx="340">
                  <c:v>7839.3033317603404</c:v>
                </c:pt>
                <c:pt idx="341">
                  <c:v>7979.8182538390902</c:v>
                </c:pt>
                <c:pt idx="342">
                  <c:v>7813.5932081467099</c:v>
                </c:pt>
                <c:pt idx="343">
                  <c:v>7954.3947100749101</c:v>
                </c:pt>
                <c:pt idx="344">
                  <c:v>7788.4599853147301</c:v>
                </c:pt>
                <c:pt idx="345">
                  <c:v>7929.5554673141196</c:v>
                </c:pt>
                <c:pt idx="346">
                  <c:v>7763.9182991765601</c:v>
                </c:pt>
                <c:pt idx="347">
                  <c:v>7905.3148307158999</c:v>
                </c:pt>
                <c:pt idx="348">
                  <c:v>7739.9821212447696</c:v>
                </c:pt>
                <c:pt idx="349">
                  <c:v>7881.6864357366103</c:v>
                </c:pt>
                <c:pt idx="350">
                  <c:v>7716.66474807346</c:v>
                </c:pt>
                <c:pt idx="351">
                  <c:v>7858.6832373002298</c:v>
                </c:pt>
                <c:pt idx="352">
                  <c:v>7693.9787904843497</c:v>
                </c:pt>
                <c:pt idx="353">
                  <c:v>7836.3174996140597</c:v>
                </c:pt>
                <c:pt idx="354">
                  <c:v>7671.9361640177704</c:v>
                </c:pt>
                <c:pt idx="355">
                  <c:v>7814.6007872933696</c:v>
                </c:pt>
                <c:pt idx="356">
                  <c:v>7650.5480800630803</c:v>
                </c:pt>
                <c:pt idx="357">
                  <c:v>7793.5439566012501</c:v>
                </c:pt>
                <c:pt idx="358">
                  <c:v>7629.8250378221401</c:v>
                </c:pt>
                <c:pt idx="359">
                  <c:v>7773.1571479205804</c:v>
                </c:pt>
                <c:pt idx="360">
                  <c:v>7609.7768170939498</c:v>
                </c:pt>
                <c:pt idx="361">
                  <c:v>7753.4497787358796</c:v>
                </c:pt>
                <c:pt idx="362">
                  <c:v>7590.4124717613304</c:v>
                </c:pt>
                <c:pt idx="363">
                  <c:v>7734.4305377413202</c:v>
                </c:pt>
                <c:pt idx="364">
                  <c:v>7571.7403238721099</c:v>
                </c:pt>
                <c:pt idx="365">
                  <c:v>7716.1073794763397</c:v>
                </c:pt>
                <c:pt idx="366">
                  <c:v>7553.7679592736104</c:v>
                </c:pt>
                <c:pt idx="367">
                  <c:v>7698.4875198993504</c:v>
                </c:pt>
                <c:pt idx="368">
                  <c:v>7536.5022231018002</c:v>
                </c:pt>
                <c:pt idx="369">
                  <c:v>7681.57743259373</c:v>
                </c:pt>
                <c:pt idx="370">
                  <c:v>7519.9492168679499</c:v>
                </c:pt>
                <c:pt idx="371">
                  <c:v>7665.3828462025403</c:v>
                </c:pt>
                <c:pt idx="372">
                  <c:v>7504.1142957248903</c:v>
                </c:pt>
                <c:pt idx="373">
                  <c:v>7649.9087422033799</c:v>
                </c:pt>
                <c:pt idx="374">
                  <c:v>7489.00206714247</c:v>
                </c:pt>
                <c:pt idx="375">
                  <c:v>7635.1593537959898</c:v>
                </c:pt>
                <c:pt idx="376">
                  <c:v>7474.6163899878202</c:v>
                </c:pt>
                <c:pt idx="377">
                  <c:v>7621.1381654408997</c:v>
                </c:pt>
                <c:pt idx="378">
                  <c:v>7460.9603745264803</c:v>
                </c:pt>
                <c:pt idx="379">
                  <c:v>7607.8479134089303</c:v>
                </c:pt>
                <c:pt idx="380">
                  <c:v>7448.0363832352496</c:v>
                </c:pt>
                <c:pt idx="381">
                  <c:v>7595.2905869255701</c:v>
                </c:pt>
                <c:pt idx="382">
                  <c:v>7435.8460325526703</c:v>
                </c:pt>
                <c:pt idx="383">
                  <c:v>7583.4674302235398</c:v>
                </c:pt>
                <c:pt idx="384">
                  <c:v>7424.3901952729902</c:v>
                </c:pt>
                <c:pt idx="385">
                  <c:v>7572.3789454048501</c:v>
                </c:pt>
                <c:pt idx="386">
                  <c:v>7413.6690037730496</c:v>
                </c:pt>
                <c:pt idx="387">
                  <c:v>7562.02489612308</c:v>
                </c:pt>
                <c:pt idx="388">
                  <c:v>7403.6818540116301</c:v>
                </c:pt>
                <c:pt idx="389">
                  <c:v>7552.4043119303697</c:v>
                </c:pt>
                <c:pt idx="390">
                  <c:v>7394.4274104859296</c:v>
                </c:pt>
                <c:pt idx="391">
                  <c:v>7543.5154935971595</c:v>
                </c:pt>
                <c:pt idx="392">
                  <c:v>7385.9036117019596</c:v>
                </c:pt>
                <c:pt idx="393">
                  <c:v>7535.3560190178596</c:v>
                </c:pt>
                <c:pt idx="394">
                  <c:v>7378.1076766513397</c:v>
                </c:pt>
                <c:pt idx="395">
                  <c:v>7527.9227500202196</c:v>
                </c:pt>
                <c:pt idx="396">
                  <c:v>7371.0361119032204</c:v>
                </c:pt>
                <c:pt idx="397">
                  <c:v>7521.2118398852399</c:v>
                </c:pt>
                <c:pt idx="398">
                  <c:v>7364.6847194715701</c:v>
                </c:pt>
                <c:pt idx="399">
                  <c:v>7515.2187415568096</c:v>
                </c:pt>
                <c:pt idx="400">
                  <c:v>7359.0486055207803</c:v>
                </c:pt>
                <c:pt idx="401">
                  <c:v>7509.93821672583</c:v>
                </c:pt>
                <c:pt idx="402">
                  <c:v>7354.1221896643801</c:v>
                </c:pt>
                <c:pt idx="403">
                  <c:v>7505.3643454718704</c:v>
                </c:pt>
                <c:pt idx="404">
                  <c:v>7349.8992150816503</c:v>
                </c:pt>
                <c:pt idx="405">
                  <c:v>7501.4905367210704</c:v>
                </c:pt>
                <c:pt idx="406">
                  <c:v>7346.3727592042596</c:v>
                </c:pt>
                <c:pt idx="407">
                  <c:v>7498.3095393653502</c:v>
                </c:pt>
                <c:pt idx="408">
                  <c:v>7343.5352453527703</c:v>
                </c:pt>
                <c:pt idx="409">
                  <c:v>7495.8134541050604</c:v>
                </c:pt>
                <c:pt idx="410">
                  <c:v>7341.3784546937604</c:v>
                </c:pt>
                <c:pt idx="411">
                  <c:v>7493.9937458313798</c:v>
                </c:pt>
                <c:pt idx="412">
                  <c:v>7339.89353915625</c:v>
                </c:pt>
                <c:pt idx="413">
                  <c:v>7492.8412568466301</c:v>
                </c:pt>
                <c:pt idx="414">
                  <c:v>7339.0710348297798</c:v>
                </c:pt>
                <c:pt idx="415">
                  <c:v>7492.3462204887901</c:v>
                </c:pt>
                <c:pt idx="416">
                  <c:v>7338.9008759709504</c:v>
                </c:pt>
                <c:pt idx="417">
                  <c:v>7492.4982756855898</c:v>
                </c:pt>
                <c:pt idx="418">
                  <c:v>7339.3724098028097</c:v>
                </c:pt>
                <c:pt idx="419">
                  <c:v>7493.2864817229402</c:v>
                </c:pt>
                <c:pt idx="420">
                  <c:v>7340.4744115947597</c:v>
                </c:pt>
                <c:pt idx="421">
                  <c:v>7494.6993338423999</c:v>
                </c:pt>
                <c:pt idx="422">
                  <c:v>7342.1951006280296</c:v>
                </c:pt>
                <c:pt idx="423">
                  <c:v>7496.7247794193599</c:v>
                </c:pt>
                <c:pt idx="424">
                  <c:v>7344.52215649964</c:v>
                </c:pt>
                <c:pt idx="425">
                  <c:v>7499.3502345037396</c:v>
                </c:pt>
                <c:pt idx="426">
                  <c:v>7347.4427359929996</c:v>
                </c:pt>
                <c:pt idx="427">
                  <c:v>7502.5626009921398</c:v>
                </c:pt>
                <c:pt idx="428">
                  <c:v>7350.9434905364396</c:v>
                </c:pt>
                <c:pt idx="429">
                  <c:v>7506.3482843134898</c:v>
                </c:pt>
                <c:pt idx="430">
                  <c:v>7355.0105840640699</c:v>
                </c:pt>
                <c:pt idx="431">
                  <c:v>7510.6932114286101</c:v>
                </c:pt>
                <c:pt idx="432">
                  <c:v>7359.6297113576802</c:v>
                </c:pt>
                <c:pt idx="433">
                  <c:v>7515.5828496616105</c:v>
                </c:pt>
                <c:pt idx="434">
                  <c:v>7364.7861168453401</c:v>
                </c:pt>
                <c:pt idx="435">
                  <c:v>7521.0022254321602</c:v>
                </c:pt>
                <c:pt idx="436">
                  <c:v>7370.4646137785903</c:v>
                </c:pt>
                <c:pt idx="437">
                  <c:v>7526.9359437272096</c:v>
                </c:pt>
                <c:pt idx="438">
                  <c:v>7376.64960394427</c:v>
                </c:pt>
                <c:pt idx="439">
                  <c:v>7533.3682080177005</c:v>
                </c:pt>
                <c:pt idx="440">
                  <c:v>7383.3250975072897</c:v>
                </c:pt>
                <c:pt idx="441">
                  <c:v>7540.2828402120203</c:v>
                </c:pt>
                <c:pt idx="442">
                  <c:v>7390.47473336248</c:v>
                </c:pt>
                <c:pt idx="443">
                  <c:v>7547.6633014603403</c:v>
                </c:pt>
                <c:pt idx="444">
                  <c:v>7398.0817998473904</c:v>
                </c:pt>
                <c:pt idx="445">
                  <c:v>7555.49271253195</c:v>
                </c:pt>
                <c:pt idx="446">
                  <c:v>7406.1292556218305</c:v>
                </c:pt>
                <c:pt idx="447">
                  <c:v>7563.7538752178998</c:v>
                </c:pt>
                <c:pt idx="448">
                  <c:v>7414.5997508619603</c:v>
                </c:pt>
                <c:pt idx="449">
                  <c:v>7572.4292934567202</c:v>
                </c:pt>
                <c:pt idx="450">
                  <c:v>7423.4756487734403</c:v>
                </c:pt>
                <c:pt idx="451">
                  <c:v>7581.50119514363</c:v>
                </c:pt>
                <c:pt idx="452">
                  <c:v>7432.73904719643</c:v>
                </c:pt>
                <c:pt idx="453">
                  <c:v>7590.9515536472099</c:v>
                </c:pt>
                <c:pt idx="454">
                  <c:v>7442.3718006214804</c:v>
                </c:pt>
                <c:pt idx="455">
                  <c:v>7600.7621099189901</c:v>
                </c:pt>
                <c:pt idx="456">
                  <c:v>7452.3555420653602</c:v>
                </c:pt>
                <c:pt idx="457">
                  <c:v>7610.9143946051099</c:v>
                </c:pt>
                <c:pt idx="458">
                  <c:v>7462.6717053683396</c:v>
                </c:pt>
                <c:pt idx="459">
                  <c:v>7621.38975035356</c:v>
                </c:pt>
                <c:pt idx="460">
                  <c:v>7473.3015474332497</c:v>
                </c:pt>
                <c:pt idx="461">
                  <c:v>7632.1693540242204</c:v>
                </c:pt>
                <c:pt idx="462">
                  <c:v>7484.2261707252801</c:v>
                </c:pt>
                <c:pt idx="463">
                  <c:v>7643.2342391832799</c:v>
                </c:pt>
                <c:pt idx="464">
                  <c:v>7495.4265455922796</c:v>
                </c:pt>
                <c:pt idx="465">
                  <c:v>7654.5653186028503</c:v>
                </c:pt>
                <c:pt idx="466">
                  <c:v>7506.8835328791301</c:v>
                </c:pt>
                <c:pt idx="467">
                  <c:v>7666.1434068600802</c:v>
                </c:pt>
                <c:pt idx="468">
                  <c:v>7518.5779063854898</c:v>
                </c:pt>
                <c:pt idx="469">
                  <c:v>7677.9492426366396</c:v>
                </c:pt>
                <c:pt idx="470">
                  <c:v>7530.4903754381503</c:v>
                </c:pt>
                <c:pt idx="471">
                  <c:v>7689.9635114490102</c:v>
                </c:pt>
                <c:pt idx="472">
                  <c:v>7542.60160728759</c:v>
                </c:pt>
                <c:pt idx="473">
                  <c:v>7702.1668677621301</c:v>
                </c:pt>
                <c:pt idx="474">
                  <c:v>7554.8922494151302</c:v>
                </c:pt>
                <c:pt idx="475">
                  <c:v>7714.5399578380802</c:v>
                </c:pt>
                <c:pt idx="476">
                  <c:v>7567.3429520034597</c:v>
                </c:pt>
                <c:pt idx="477">
                  <c:v>7727.0634414441301</c:v>
                </c:pt>
                <c:pt idx="478">
                  <c:v>7579.9343901467901</c:v>
                </c:pt>
                <c:pt idx="479">
                  <c:v>7739.7180142677398</c:v>
                </c:pt>
                <c:pt idx="480">
                  <c:v>7592.6472856665196</c:v>
                </c:pt>
                <c:pt idx="481">
                  <c:v>7752.4844298037897</c:v>
                </c:pt>
                <c:pt idx="482">
                  <c:v>7605.4624292174103</c:v>
                </c:pt>
                <c:pt idx="483">
                  <c:v>7765.3435212517297</c:v>
                </c:pt>
                <c:pt idx="484">
                  <c:v>7618.3607018238399</c:v>
                </c:pt>
                <c:pt idx="485">
                  <c:v>7778.2762229289601</c:v>
                </c:pt>
                <c:pt idx="486">
                  <c:v>7631.3230964292798</c:v>
                </c:pt>
                <c:pt idx="487">
                  <c:v>7791.26359170253</c:v>
                </c:pt>
                <c:pt idx="488">
                  <c:v>7644.3307391328599</c:v>
                </c:pt>
                <c:pt idx="489">
                  <c:v>7804.28682797893</c:v>
                </c:pt>
                <c:pt idx="490">
                  <c:v>7657.3649100330904</c:v>
                </c:pt>
                <c:pt idx="491">
                  <c:v>7817.3272968803903</c:v>
                </c:pt>
                <c:pt idx="492">
                  <c:v>7670.4070640802302</c:v>
                </c:pt>
                <c:pt idx="493">
                  <c:v>7830.3665482650504</c:v>
                </c:pt>
                <c:pt idx="494">
                  <c:v>7683.4388512077903</c:v>
                </c:pt>
                <c:pt idx="495">
                  <c:v>7843.3863372243404</c:v>
                </c:pt>
                <c:pt idx="496">
                  <c:v>7696.4421366511397</c:v>
                </c:pt>
                <c:pt idx="497">
                  <c:v>7856.3686437999804</c:v>
                </c:pt>
                <c:pt idx="498">
                  <c:v>7709.3990203277899</c:v>
                </c:pt>
                <c:pt idx="499">
                  <c:v>7869.2956927303603</c:v>
                </c:pt>
                <c:pt idx="500">
                  <c:v>7722.2918562280502</c:v>
                </c:pt>
                <c:pt idx="501">
                  <c:v>7882.1499721313203</c:v>
                </c:pt>
                <c:pt idx="502">
                  <c:v>7735.1032714193998</c:v>
                </c:pt>
                <c:pt idx="503">
                  <c:v>7894.9142524649196</c:v>
                </c:pt>
                <c:pt idx="504">
                  <c:v>7747.8161843260004</c:v>
                </c:pt>
                <c:pt idx="505">
                  <c:v>7907.5716046078996</c:v>
                </c:pt>
                <c:pt idx="506">
                  <c:v>7760.4138228779502</c:v>
                </c:pt>
                <c:pt idx="507">
                  <c:v>7920.1054179869097</c:v>
                </c:pt>
                <c:pt idx="508">
                  <c:v>7772.8797420494302</c:v>
                </c:pt>
                <c:pt idx="509">
                  <c:v>7932.4994174590101</c:v>
                </c:pt>
                <c:pt idx="510">
                  <c:v>7785.1978408352397</c:v>
                </c:pt>
                <c:pt idx="511">
                  <c:v>7944.7376803896695</c:v>
                </c:pt>
                <c:pt idx="512">
                  <c:v>7797.3523791233802</c:v>
                </c:pt>
                <c:pt idx="513">
                  <c:v>7956.8046528754203</c:v>
                </c:pt>
                <c:pt idx="514">
                  <c:v>7809.3279933937201</c:v>
                </c:pt>
                <c:pt idx="515">
                  <c:v>7968.6851658913301</c:v>
                </c:pt>
                <c:pt idx="516">
                  <c:v>7821.1097125477099</c:v>
                </c:pt>
                <c:pt idx="517">
                  <c:v>7980.3644500108903</c:v>
                </c:pt>
                <c:pt idx="518">
                  <c:v>7832.6829727123704</c:v>
                </c:pt>
                <c:pt idx="519">
                  <c:v>7991.8281505243704</c:v>
                </c:pt>
                <c:pt idx="520">
                  <c:v>7844.0336318037698</c:v>
                </c:pt>
                <c:pt idx="521">
                  <c:v>8003.0623413061003</c:v>
                </c:pt>
                <c:pt idx="522">
                  <c:v>7855.1479832656796</c:v>
                </c:pt>
                <c:pt idx="523">
                  <c:v>8014.0535387550299</c:v>
                </c:pt>
                <c:pt idx="524">
                  <c:v>7866.0127693348704</c:v>
                </c:pt>
                <c:pt idx="525">
                  <c:v>8024.7887142522204</c:v>
                </c:pt>
                <c:pt idx="526">
                  <c:v>7876.6151937595696</c:v>
                </c:pt>
                <c:pt idx="527">
                  <c:v>8035.2553067849803</c:v>
                </c:pt>
                <c:pt idx="528">
                  <c:v>7886.9429337389201</c:v>
                </c:pt>
                <c:pt idx="529">
                  <c:v>8045.4412346275803</c:v>
                </c:pt>
                <c:pt idx="530">
                  <c:v>7896.9841513753199</c:v>
                </c:pt>
                <c:pt idx="531">
                  <c:v>8055.3349062529096</c:v>
                </c:pt>
                <c:pt idx="532">
                  <c:v>7906.7275043155496</c:v>
                </c:pt>
                <c:pt idx="533">
                  <c:v>8064.9252311444297</c:v>
                </c:pt>
                <c:pt idx="534">
                  <c:v>7916.1621559371197</c:v>
                </c:pt>
                <c:pt idx="535">
                  <c:v>8074.2016290033298</c:v>
                </c:pt>
                <c:pt idx="536">
                  <c:v>7925.2777847858497</c:v>
                </c:pt>
                <c:pt idx="537">
                  <c:v>8083.1540392997404</c:v>
                </c:pt>
                <c:pt idx="538">
                  <c:v>7934.0645932237303</c:v>
                </c:pt>
                <c:pt idx="539">
                  <c:v>8091.7729293979801</c:v>
                </c:pt>
                <c:pt idx="540">
                  <c:v>7942.5133156890697</c:v>
                </c:pt>
                <c:pt idx="541">
                  <c:v>8100.0493025256901</c:v>
                </c:pt>
                <c:pt idx="542">
                  <c:v>7950.6152258392003</c:v>
                </c:pt>
                <c:pt idx="543">
                  <c:v>8107.97470462809</c:v>
                </c:pt>
                <c:pt idx="544">
                  <c:v>7958.3621435179803</c:v>
                </c:pt>
                <c:pt idx="545">
                  <c:v>8115.5412307653196</c:v>
                </c:pt>
                <c:pt idx="546">
                  <c:v>7965.7464405560904</c:v>
                </c:pt>
                <c:pt idx="547">
                  <c:v>8122.7415308605096</c:v>
                </c:pt>
                <c:pt idx="548">
                  <c:v>7972.7610461202203</c:v>
                </c:pt>
                <c:pt idx="549">
                  <c:v>8129.5688145550303</c:v>
                </c:pt>
                <c:pt idx="550">
                  <c:v>7979.3994513180596</c:v>
                </c:pt>
                <c:pt idx="551">
                  <c:v>8136.0168554724296</c:v>
                </c:pt>
                <c:pt idx="552">
                  <c:v>7985.6557131154696</c:v>
                </c:pt>
                <c:pt idx="553">
                  <c:v>8142.0799946539901</c:v>
                </c:pt>
                <c:pt idx="554">
                  <c:v>7991.5244574730596</c:v>
                </c:pt>
                <c:pt idx="555">
                  <c:v>8147.7531434862804</c:v>
                </c:pt>
                <c:pt idx="556">
                  <c:v>7997.0008817642001</c:v>
                </c:pt>
                <c:pt idx="557">
                  <c:v>8153.0317858532699</c:v>
                </c:pt>
                <c:pt idx="558">
                  <c:v>8002.0807565386704</c:v>
                </c:pt>
                <c:pt idx="559">
                  <c:v>8157.9119792781803</c:v>
                </c:pt>
                <c:pt idx="560">
                  <c:v>8006.7604266916796</c:v>
                </c:pt>
                <c:pt idx="561">
                  <c:v>8162.3903559611799</c:v>
                </c:pt>
                <c:pt idx="562">
                  <c:v>8011.0368115089504</c:v>
                </c:pt>
                <c:pt idx="563">
                  <c:v>8166.4641223380804</c:v>
                </c:pt>
                <c:pt idx="564">
                  <c:v>8014.9074046229098</c:v>
                </c:pt>
                <c:pt idx="565">
                  <c:v>8170.1310588186097</c:v>
                </c:pt>
                <c:pt idx="566">
                  <c:v>8018.3702726251304</c:v>
                </c:pt>
                <c:pt idx="567">
                  <c:v>8173.38951791814</c:v>
                </c:pt>
                <c:pt idx="568">
                  <c:v>8021.4240535037598</c:v>
                </c:pt>
                <c:pt idx="569">
                  <c:v>8176.2384223151303</c:v>
                </c:pt>
                <c:pt idx="570">
                  <c:v>8024.0679540289302</c:v>
                </c:pt>
                <c:pt idx="571">
                  <c:v>8178.6772621234704</c:v>
                </c:pt>
                <c:pt idx="572">
                  <c:v>8026.3017466514202</c:v>
                </c:pt>
                <c:pt idx="573">
                  <c:v>8180.7060911662902</c:v>
                </c:pt>
                <c:pt idx="574">
                  <c:v>8028.1257655916297</c:v>
                </c:pt>
                <c:pt idx="575">
                  <c:v>8182.3255229748102</c:v>
                </c:pt>
                <c:pt idx="576">
                  <c:v>8029.5409023831899</c:v>
                </c:pt>
                <c:pt idx="577">
                  <c:v>8183.5367258165898</c:v>
                </c:pt>
                <c:pt idx="578">
                  <c:v>8030.54860070217</c:v>
                </c:pt>
                <c:pt idx="579">
                  <c:v>8184.3414171437398</c:v>
                </c:pt>
                <c:pt idx="580">
                  <c:v>8031.1508503721698</c:v>
                </c:pt>
                <c:pt idx="581">
                  <c:v>8184.7418576512</c:v>
                </c:pt>
                <c:pt idx="582">
                  <c:v>8031.3501810301004</c:v>
                </c:pt>
                <c:pt idx="583">
                  <c:v>8184.7408441016396</c:v>
                </c:pt>
                <c:pt idx="584">
                  <c:v>8031.1496548592404</c:v>
                </c:pt>
                <c:pt idx="585">
                  <c:v>8184.3417022178401</c:v>
                </c:pt>
                <c:pt idx="586">
                  <c:v>8030.5528589564001</c:v>
                </c:pt>
                <c:pt idx="587">
                  <c:v>8183.5482783281204</c:v>
                </c:pt>
                <c:pt idx="588">
                  <c:v>8029.5638968708099</c:v>
                </c:pt>
                <c:pt idx="589">
                  <c:v>8182.3649309403399</c:v>
                </c:pt>
                <c:pt idx="590">
                  <c:v>8028.1873796097098</c:v>
                </c:pt>
                <c:pt idx="591">
                  <c:v>8180.7965212749295</c:v>
                </c:pt>
                <c:pt idx="592">
                  <c:v>8026.4284162051099</c:v>
                </c:pt>
                <c:pt idx="593">
                  <c:v>8178.8484034985304</c:v>
                </c:pt>
                <c:pt idx="594">
                  <c:v>8024.2926034347702</c:v>
                </c:pt>
                <c:pt idx="595">
                  <c:v>8176.5264143510603</c:v>
                </c:pt>
                <c:pt idx="596">
                  <c:v>8021.7860151649902</c:v>
                </c:pt>
                <c:pt idx="597">
                  <c:v>8173.8368620620704</c:v>
                </c:pt>
                <c:pt idx="598">
                  <c:v>8018.91519116566</c:v>
                </c:pt>
                <c:pt idx="599">
                  <c:v>8170.7865150170101</c:v>
                </c:pt>
                <c:pt idx="600">
                  <c:v>8015.6871253170902</c:v>
                </c:pt>
                <c:pt idx="601">
                  <c:v>8167.3825895005002</c:v>
                </c:pt>
                <c:pt idx="602">
                  <c:v>8012.1092532890398</c:v>
                </c:pt>
                <c:pt idx="603">
                  <c:v>8163.63273735029</c:v>
                </c:pt>
                <c:pt idx="604">
                  <c:v>8008.1894398355698</c:v>
                </c:pt>
                <c:pt idx="605">
                  <c:v>8159.5450329721198</c:v>
                </c:pt>
                <c:pt idx="606">
                  <c:v>8003.9359655476101</c:v>
                </c:pt>
                <c:pt idx="607">
                  <c:v>8155.1279596656404</c:v>
                </c:pt>
                <c:pt idx="608">
                  <c:v>7999.3575131181697</c:v>
                </c:pt>
                <c:pt idx="609">
                  <c:v>8150.3903959854297</c:v>
                </c:pt>
                <c:pt idx="610">
                  <c:v>7994.4631531966297</c:v>
                </c:pt>
                <c:pt idx="611">
                  <c:v>8145.3416010726796</c:v>
                </c:pt>
                <c:pt idx="612">
                  <c:v>7989.2623298652397</c:v>
                </c:pt>
                <c:pt idx="613">
                  <c:v>8139.9912001966504</c:v>
                </c:pt>
                <c:pt idx="614">
                  <c:v>7983.7648456736997</c:v>
                </c:pt>
                <c:pt idx="615">
                  <c:v>8134.3491693927699</c:v>
                </c:pt>
                <c:pt idx="616">
                  <c:v>7977.9808463453701</c:v>
                </c:pt>
                <c:pt idx="617">
                  <c:v>8128.4258200228496</c:v>
                </c:pt>
                <c:pt idx="618">
                  <c:v>7971.9208049199997</c:v>
                </c:pt>
                <c:pt idx="619">
                  <c:v>8122.2317829576996</c:v>
                </c:pt>
                <c:pt idx="620">
                  <c:v>7965.5955059774597</c:v>
                </c:pt>
                <c:pt idx="621">
                  <c:v>8115.77799227588</c:v>
                </c:pt>
                <c:pt idx="622">
                  <c:v>7959.0160290572903</c:v>
                </c:pt>
                <c:pt idx="623">
                  <c:v>8109.0756689039999</c:v>
                </c:pt>
                <c:pt idx="624">
                  <c:v>7952.1937322035501</c:v>
                </c:pt>
                <c:pt idx="625">
                  <c:v>8102.1363036939301</c:v>
                </c:pt>
                <c:pt idx="626">
                  <c:v>7945.1402348838401</c:v>
                </c:pt>
                <c:pt idx="627">
                  <c:v>8094.97164049409</c:v>
                </c:pt>
                <c:pt idx="628">
                  <c:v>7937.8674009411598</c:v>
                </c:pt>
                <c:pt idx="629">
                  <c:v>8087.5936588248496</c:v>
                </c:pt>
                <c:pt idx="630">
                  <c:v>7930.38732122085</c:v>
                </c:pt>
                <c:pt idx="631">
                  <c:v>8080.0145563595197</c:v>
                </c:pt>
                <c:pt idx="632">
                  <c:v>7922.7122958923501</c:v>
                </c:pt>
                <c:pt idx="633">
                  <c:v>8072.2467313469397</c:v>
                </c:pt>
                <c:pt idx="634">
                  <c:v>7914.85481667773</c:v>
                </c:pt>
                <c:pt idx="635">
                  <c:v>8064.3027645864504</c:v>
                </c:pt>
                <c:pt idx="636">
                  <c:v>7906.8275490113001</c:v>
                </c:pt>
                <c:pt idx="637">
                  <c:v>8056.19540156329</c:v>
                </c:pt>
                <c:pt idx="638">
                  <c:v>7898.6433138926805</c:v>
                </c:pt>
                <c:pt idx="639">
                  <c:v>8047.9375342663598</c:v>
                </c:pt>
                <c:pt idx="640">
                  <c:v>7890.31506978574</c:v>
                </c:pt>
                <c:pt idx="641">
                  <c:v>8039.5421829761799</c:v>
                </c:pt>
                <c:pt idx="642">
                  <c:v>7881.8558941678602</c:v>
                </c:pt>
                <c:pt idx="643">
                  <c:v>8031.0224779226101</c:v>
                </c:pt>
                <c:pt idx="644">
                  <c:v>7873.2789654287699</c:v>
                </c:pt>
                <c:pt idx="645">
                  <c:v>8022.3916409901703</c:v>
                </c:pt>
                <c:pt idx="646">
                  <c:v>7864.5975443604102</c:v>
                </c:pt>
                <c:pt idx="647">
                  <c:v>8013.66296729841</c:v>
                </c:pt>
                <c:pt idx="648">
                  <c:v>7855.8249558026901</c:v>
                </c:pt>
                <c:pt idx="649">
                  <c:v>8004.8498067667297</c:v>
                </c:pt>
                <c:pt idx="650">
                  <c:v>7846.9745702103901</c:v>
                </c:pt>
                <c:pt idx="651">
                  <c:v>7995.9655458431398</c:v>
                </c:pt>
                <c:pt idx="652">
                  <c:v>7838.0597853604204</c:v>
                </c:pt>
                <c:pt idx="653">
                  <c:v>7987.0235890633003</c:v>
                </c:pt>
                <c:pt idx="654">
                  <c:v>7829.0940080261798</c:v>
                </c:pt>
                <c:pt idx="655">
                  <c:v>7978.0373408345904</c:v>
                </c:pt>
                <c:pt idx="656">
                  <c:v>7820.0906357333897</c:v>
                </c:pt>
                <c:pt idx="657">
                  <c:v>7969.0201872407497</c:v>
                </c:pt>
                <c:pt idx="658">
                  <c:v>7811.06303855232</c:v>
                </c:pt>
                <c:pt idx="659">
                  <c:v>7959.9854779447296</c:v>
                </c:pt>
                <c:pt idx="660">
                  <c:v>7802.0245412471604</c:v>
                </c:pt>
                <c:pt idx="661">
                  <c:v>7950.9465082974903</c:v>
                </c:pt>
                <c:pt idx="662">
                  <c:v>7792.9884053166998</c:v>
                </c:pt>
                <c:pt idx="663">
                  <c:v>7941.9165014740602</c:v>
                </c:pt>
                <c:pt idx="664">
                  <c:v>7783.9678112175097</c:v>
                </c:pt>
                <c:pt idx="665">
                  <c:v>7932.9085909081796</c:v>
                </c:pt>
                <c:pt idx="666">
                  <c:v>7774.9758410262302</c:v>
                </c:pt>
                <c:pt idx="667">
                  <c:v>7923.9358028820598</c:v>
                </c:pt>
                <c:pt idx="668">
                  <c:v>7766.0254609087497</c:v>
                </c:pt>
                <c:pt idx="669">
                  <c:v>7915.0110392881297</c:v>
                </c:pt>
                <c:pt idx="670">
                  <c:v>7757.1295042397996</c:v>
                </c:pt>
                <c:pt idx="671">
                  <c:v>7906.1470607327101</c:v>
                </c:pt>
                <c:pt idx="672">
                  <c:v>7748.3006546861898</c:v>
                </c:pt>
                <c:pt idx="673">
                  <c:v>7897.3564697932497</c:v>
                </c:pt>
                <c:pt idx="674">
                  <c:v>7739.5514296708798</c:v>
                </c:pt>
                <c:pt idx="675">
                  <c:v>7888.6516946206602</c:v>
                </c:pt>
                <c:pt idx="676">
                  <c:v>7730.89416403623</c:v>
                </c:pt>
                <c:pt idx="677">
                  <c:v>7880.0449728803096</c:v>
                </c:pt>
                <c:pt idx="678">
                  <c:v>7722.3409942478602</c:v>
                </c:pt>
                <c:pt idx="679">
                  <c:v>7871.5483358908396</c:v>
                </c:pt>
                <c:pt idx="680">
                  <c:v>7713.9038426671796</c:v>
                </c:pt>
                <c:pt idx="681">
                  <c:v>7863.1735932236797</c:v>
                </c:pt>
                <c:pt idx="682">
                  <c:v>7705.5944023443099</c:v>
                </c:pt>
                <c:pt idx="683">
                  <c:v>7854.93231765168</c:v>
                </c:pt>
                <c:pt idx="684">
                  <c:v>7697.4241220221102</c:v>
                </c:pt>
                <c:pt idx="685">
                  <c:v>7846.8358303451896</c:v>
                </c:pt>
                <c:pt idx="686">
                  <c:v>7689.4041918017101</c:v>
                </c:pt>
                <c:pt idx="687">
                  <c:v>7838.8951866951102</c:v>
                </c:pt>
                <c:pt idx="688">
                  <c:v>7681.54552883211</c:v>
                </c:pt>
                <c:pt idx="689">
                  <c:v>7831.1211622941501</c:v>
                </c:pt>
                <c:pt idx="690">
                  <c:v>7673.8587638393101</c:v>
                </c:pt>
                <c:pt idx="691">
                  <c:v>7823.5242395708101</c:v>
                </c:pt>
                <c:pt idx="692">
                  <c:v>7666.3542276323997</c:v>
                </c:pt>
                <c:pt idx="693">
                  <c:v>7816.1145946773304</c:v>
                </c:pt>
                <c:pt idx="694">
                  <c:v>7659.0419385857904</c:v>
                </c:pt>
                <c:pt idx="695">
                  <c:v>7808.9020850262796</c:v>
                </c:pt>
                <c:pt idx="696">
                  <c:v>7651.9315901107502</c:v>
                </c:pt>
                <c:pt idx="697">
                  <c:v>7801.8962371105499</c:v>
                </c:pt>
                <c:pt idx="698">
                  <c:v>7645.0325389388499</c:v>
                </c:pt>
                <c:pt idx="699">
                  <c:v>7795.1062349916801</c:v>
                </c:pt>
                <c:pt idx="700">
                  <c:v>7638.3537936601397</c:v>
                </c:pt>
                <c:pt idx="701">
                  <c:v>7788.5409091327501</c:v>
                </c:pt>
                <c:pt idx="702">
                  <c:v>7631.9040039827296</c:v>
                </c:pt>
                <c:pt idx="703">
                  <c:v>7782.2087259150203</c:v>
                </c:pt>
                <c:pt idx="704">
                  <c:v>7625.6914504025499</c:v>
                </c:pt>
                <c:pt idx="705">
                  <c:v>7776.1177774878197</c:v>
                </c:pt>
                <c:pt idx="706">
                  <c:v>7619.7240344195097</c:v>
                </c:pt>
                <c:pt idx="707">
                  <c:v>7770.2757723658397</c:v>
                </c:pt>
                <c:pt idx="708">
                  <c:v>7614.00926922092</c:v>
                </c:pt>
                <c:pt idx="709">
                  <c:v>7764.6900263323896</c:v>
                </c:pt>
                <c:pt idx="710">
                  <c:v>7608.55427117827</c:v>
                </c:pt>
                <c:pt idx="711">
                  <c:v>7759.3674542034196</c:v>
                </c:pt>
                <c:pt idx="712">
                  <c:v>7603.3657515402301</c:v>
                </c:pt>
                <c:pt idx="713">
                  <c:v>7754.3145618827202</c:v>
                </c:pt>
                <c:pt idx="714">
                  <c:v>7598.4500090875599</c:v>
                </c:pt>
                <c:pt idx="715">
                  <c:v>7749.5374391394298</c:v>
                </c:pt>
                <c:pt idx="716">
                  <c:v>7593.8129229165597</c:v>
                </c:pt>
                <c:pt idx="717">
                  <c:v>7745.0417529654997</c:v>
                </c:pt>
                <c:pt idx="718">
                  <c:v>7589.4599463176701</c:v>
                </c:pt>
                <c:pt idx="719">
                  <c:v>7740.8327414291698</c:v>
                </c:pt>
                <c:pt idx="720">
                  <c:v>7585.3961008754404</c:v>
                </c:pt>
                <c:pt idx="721">
                  <c:v>7736.9152083297204</c:v>
                </c:pt>
                <c:pt idx="722">
                  <c:v>7581.6259713140198</c:v>
                </c:pt>
                <c:pt idx="723">
                  <c:v>7733.2935181706498</c:v>
                </c:pt>
                <c:pt idx="724">
                  <c:v>7578.1537008752102</c:v>
                </c:pt>
                <c:pt idx="725">
                  <c:v>7729.9715919772498</c:v>
                </c:pt>
                <c:pt idx="726">
                  <c:v>7574.9829874362304</c:v>
                </c:pt>
                <c:pt idx="727">
                  <c:v>7726.9529036252097</c:v>
                </c:pt>
                <c:pt idx="728">
                  <c:v>7572.1170801411199</c:v>
                </c:pt>
                <c:pt idx="729">
                  <c:v>7724.2404768301903</c:v>
                </c:pt>
                <c:pt idx="730">
                  <c:v>7569.5587766497001</c:v>
                </c:pt>
                <c:pt idx="731">
                  <c:v>7721.83688267465</c:v>
                </c:pt>
                <c:pt idx="732">
                  <c:v>7567.3104209863995</c:v>
                </c:pt>
                <c:pt idx="733">
                  <c:v>7719.7442377767902</c:v>
                </c:pt>
                <c:pt idx="734">
                  <c:v>7565.3739021243</c:v>
                </c:pt>
                <c:pt idx="735">
                  <c:v>7717.9642032003303</c:v>
                </c:pt>
                <c:pt idx="736">
                  <c:v>7563.7506530545797</c:v>
                </c:pt>
                <c:pt idx="737">
                  <c:v>7716.4979838293502</c:v>
                </c:pt>
                <c:pt idx="738">
                  <c:v>7562.4416505680601</c:v>
                </c:pt>
                <c:pt idx="739">
                  <c:v>7715.3463283992696</c:v>
                </c:pt>
                <c:pt idx="740">
                  <c:v>7561.4474155055996</c:v>
                </c:pt>
                <c:pt idx="741">
                  <c:v>7714.5095301952297</c:v>
                </c:pt>
                <c:pt idx="742">
                  <c:v>7560.7680138615697</c:v>
                </c:pt>
                <c:pt idx="743">
                  <c:v>7713.9874282497103</c:v>
                </c:pt>
                <c:pt idx="744">
                  <c:v>7560.4030583071999</c:v>
                </c:pt>
                <c:pt idx="745">
                  <c:v>7713.77940942028</c:v>
                </c:pt>
                <c:pt idx="746">
                  <c:v>7560.3517103721697</c:v>
                </c:pt>
                <c:pt idx="747">
                  <c:v>7713.8844106300503</c:v>
                </c:pt>
                <c:pt idx="748">
                  <c:v>7560.61268323272</c:v>
                </c:pt>
                <c:pt idx="749">
                  <c:v>7714.3009221287302</c:v>
                </c:pt>
                <c:pt idx="750">
                  <c:v>7561.1842450989097</c:v>
                </c:pt>
                <c:pt idx="751">
                  <c:v>7715.0269911281603</c:v>
                </c:pt>
                <c:pt idx="752">
                  <c:v>7562.0642233042799</c:v>
                </c:pt>
                <c:pt idx="753">
                  <c:v>7716.0602261025397</c:v>
                </c:pt>
                <c:pt idx="754">
                  <c:v>7563.2500086137197</c:v>
                </c:pt>
                <c:pt idx="755">
                  <c:v>7717.3978016135798</c:v>
                </c:pt>
                <c:pt idx="756">
                  <c:v>7564.7385606917996</c:v>
                </c:pt>
                <c:pt idx="757">
                  <c:v>7719.0364636962104</c:v>
                </c:pt>
                <c:pt idx="758">
                  <c:v>7566.5264135625202</c:v>
                </c:pt>
                <c:pt idx="759">
                  <c:v>7720.9725359274898</c:v>
                </c:pt>
                <c:pt idx="760">
                  <c:v>7568.6096820010998</c:v>
                </c:pt>
                <c:pt idx="761">
                  <c:v>7723.2019260268298</c:v>
                </c:pt>
                <c:pt idx="762">
                  <c:v>7570.9840683572902</c:v>
                </c:pt>
                <c:pt idx="763">
                  <c:v>7725.72013278954</c:v>
                </c:pt>
                <c:pt idx="764">
                  <c:v>7573.6448697855403</c:v>
                </c:pt>
                <c:pt idx="765">
                  <c:v>7728.5222538333101</c:v>
                </c:pt>
                <c:pt idx="766">
                  <c:v>7576.5869863845501</c:v>
                </c:pt>
                <c:pt idx="767">
                  <c:v>7731.60299360315</c:v>
                </c:pt>
                <c:pt idx="768">
                  <c:v>7579.8049293224303</c:v>
                </c:pt>
                <c:pt idx="769">
                  <c:v>7734.9566723748103</c:v>
                </c:pt>
                <c:pt idx="770">
                  <c:v>7583.2928299486603</c:v>
                </c:pt>
                <c:pt idx="771">
                  <c:v>7738.5772349638901</c:v>
                </c:pt>
                <c:pt idx="772">
                  <c:v>7587.04444914328</c:v>
                </c:pt>
                <c:pt idx="773">
                  <c:v>7742.4582606715403</c:v>
                </c:pt>
                <c:pt idx="774">
                  <c:v>7591.0531871303801</c:v>
                </c:pt>
                <c:pt idx="775">
                  <c:v>7746.5929732761097</c:v>
                </c:pt>
                <c:pt idx="776">
                  <c:v>7595.3120939642804</c:v>
                </c:pt>
                <c:pt idx="777">
                  <c:v>7750.9742517220402</c:v>
                </c:pt>
                <c:pt idx="778">
                  <c:v>7599.8138800885199</c:v>
                </c:pt>
                <c:pt idx="779">
                  <c:v>7755.59464096592</c:v>
                </c:pt>
                <c:pt idx="780">
                  <c:v>7604.5509278469599</c:v>
                </c:pt>
                <c:pt idx="781">
                  <c:v>7760.4463634882904</c:v>
                </c:pt>
                <c:pt idx="782">
                  <c:v>7609.5153028984696</c:v>
                </c:pt>
                <c:pt idx="783">
                  <c:v>7765.5213311451598</c:v>
                </c:pt>
                <c:pt idx="784">
                  <c:v>7614.6987663944501</c:v>
                </c:pt>
                <c:pt idx="785">
                  <c:v>7770.8111575177199</c:v>
                </c:pt>
                <c:pt idx="786">
                  <c:v>7620.0927873575802</c:v>
                </c:pt>
                <c:pt idx="787">
                  <c:v>7776.3071702571497</c:v>
                </c:pt>
                <c:pt idx="788">
                  <c:v>7625.6885553932798</c:v>
                </c:pt>
                <c:pt idx="789">
                  <c:v>7782.0004242927198</c:v>
                </c:pt>
                <c:pt idx="790">
                  <c:v>7631.4769940653196</c:v>
                </c:pt>
                <c:pt idx="791">
                  <c:v>7787.8817150287896</c:v>
                </c:pt>
                <c:pt idx="792">
                  <c:v>7637.4487740781697</c:v>
                </c:pt>
                <c:pt idx="793">
                  <c:v>7793.9415920711999</c:v>
                </c:pt>
                <c:pt idx="794">
                  <c:v>7643.5943272709401</c:v>
                </c:pt>
                <c:pt idx="795">
                  <c:v>7800.1703729763904</c:v>
                </c:pt>
                <c:pt idx="796">
                  <c:v>7649.9038606291097</c:v>
                </c:pt>
                <c:pt idx="797">
                  <c:v>7806.5581576879003</c:v>
                </c:pt>
                <c:pt idx="798">
                  <c:v>7656.3673706119198</c:v>
                </c:pt>
                <c:pt idx="799">
                  <c:v>7813.0948428678703</c:v>
                </c:pt>
                <c:pt idx="800">
                  <c:v>7662.9746578321501</c:v>
                </c:pt>
                <c:pt idx="801">
                  <c:v>7819.7701366762703</c:v>
                </c:pt>
                <c:pt idx="802">
                  <c:v>7669.7153417249101</c:v>
                </c:pt>
                <c:pt idx="803">
                  <c:v>7826.5735737715304</c:v>
                </c:pt>
                <c:pt idx="804">
                  <c:v>7676.5788758235503</c:v>
                </c:pt>
                <c:pt idx="805">
                  <c:v>7833.49453034009</c:v>
                </c:pt>
                <c:pt idx="806">
                  <c:v>7683.5545628621503</c:v>
                </c:pt>
                <c:pt idx="807">
                  <c:v>7840.5222394996099</c:v>
                </c:pt>
                <c:pt idx="808">
                  <c:v>7690.6315702400598</c:v>
                </c:pt>
                <c:pt idx="809">
                  <c:v>7847.6458067617496</c:v>
                </c:pt>
                <c:pt idx="810">
                  <c:v>7697.79894557228</c:v>
                </c:pt>
                <c:pt idx="811">
                  <c:v>7854.8542257470299</c:v>
                </c:pt>
                <c:pt idx="812">
                  <c:v>7705.0456323246999</c:v>
                </c:pt>
                <c:pt idx="813">
                  <c:v>7862.1363938794902</c:v>
                </c:pt>
                <c:pt idx="814">
                  <c:v>7712.3604858361396</c:v>
                </c:pt>
                <c:pt idx="815">
                  <c:v>7869.4811282083801</c:v>
                </c:pt>
                <c:pt idx="816">
                  <c:v>7719.73228890477</c:v>
                </c:pt>
                <c:pt idx="817">
                  <c:v>7876.8771813582598</c:v>
                </c:pt>
                <c:pt idx="818">
                  <c:v>7727.1497680104003</c:v>
                </c:pt>
                <c:pt idx="819">
                  <c:v>7884.3132576483404</c:v>
                </c:pt>
                <c:pt idx="820">
                  <c:v>7734.6016091792399</c:v>
                </c:pt>
                <c:pt idx="821">
                  <c:v>7891.7780289046595</c:v>
                </c:pt>
                <c:pt idx="822">
                  <c:v>7742.07647406658</c:v>
                </c:pt>
                <c:pt idx="823">
                  <c:v>7899.2601505495704</c:v>
                </c:pt>
                <c:pt idx="824">
                  <c:v>7749.5630160131705</c:v>
                </c:pt>
                <c:pt idx="825">
                  <c:v>7906.7482777073401</c:v>
                </c:pt>
                <c:pt idx="826">
                  <c:v>7757.0498958874896</c:v>
                </c:pt>
                <c:pt idx="827">
                  <c:v>7914.2310811866</c:v>
                </c:pt>
                <c:pt idx="828">
                  <c:v>7764.5257982920502</c:v>
                </c:pt>
                <c:pt idx="829">
                  <c:v>7921.6972633241103</c:v>
                </c:pt>
                <c:pt idx="830">
                  <c:v>7771.9794473417296</c:v>
                </c:pt>
                <c:pt idx="831">
                  <c:v>7929.1355739210103</c:v>
                </c:pt>
                <c:pt idx="832">
                  <c:v>7779.3996224597404</c:v>
                </c:pt>
                <c:pt idx="833">
                  <c:v>7936.5348259332204</c:v>
                </c:pt>
                <c:pt idx="834">
                  <c:v>7786.77517420391</c:v>
                </c:pt>
                <c:pt idx="835">
                  <c:v>7943.8839113880704</c:v>
                </c:pt>
                <c:pt idx="836">
                  <c:v>7794.0950396615299</c:v>
                </c:pt>
                <c:pt idx="837">
                  <c:v>7951.1718165235798</c:v>
                </c:pt>
                <c:pt idx="838">
                  <c:v>7801.3482582181996</c:v>
                </c:pt>
                <c:pt idx="839">
                  <c:v>7958.3876374060301</c:v>
                </c:pt>
                <c:pt idx="840">
                  <c:v>7808.5239864567602</c:v>
                </c:pt>
                <c:pt idx="841">
                  <c:v>7965.5205950386298</c:v>
                </c:pt>
                <c:pt idx="842">
                  <c:v>7815.6115135351001</c:v>
                </c:pt>
                <c:pt idx="843">
                  <c:v>7972.5600504202503</c:v>
                </c:pt>
                <c:pt idx="844">
                  <c:v>7822.6002759085904</c:v>
                </c:pt>
                <c:pt idx="845">
                  <c:v>7979.4955192113603</c:v>
                </c:pt>
                <c:pt idx="846">
                  <c:v>7829.4798720632498</c:v>
                </c:pt>
                <c:pt idx="847">
                  <c:v>7986.3166862858398</c:v>
                </c:pt>
                <c:pt idx="848">
                  <c:v>7836.2400769408396</c:v>
                </c:pt>
                <c:pt idx="849">
                  <c:v>7993.0134200622097</c:v>
                </c:pt>
                <c:pt idx="850">
                  <c:v>7842.8708559452998</c:v>
                </c:pt>
                <c:pt idx="851">
                  <c:v>7999.5757865536798</c:v>
                </c:pt>
                <c:pt idx="852">
                  <c:v>7849.3623789845396</c:v>
                </c:pt>
                <c:pt idx="853">
                  <c:v>8005.9940629018101</c:v>
                </c:pt>
                <c:pt idx="854">
                  <c:v>7855.7050338864501</c:v>
                </c:pt>
                <c:pt idx="855">
                  <c:v>8012.25875095633</c:v>
                </c:pt>
                <c:pt idx="856">
                  <c:v>7861.8894397244303</c:v>
                </c:pt>
                <c:pt idx="857">
                  <c:v>8018.3605901566598</c:v>
                </c:pt>
                <c:pt idx="858">
                  <c:v>7867.9064596693697</c:v>
                </c:pt>
                <c:pt idx="859">
                  <c:v>8024.2905705653102</c:v>
                </c:pt>
                <c:pt idx="860">
                  <c:v>7873.7472135162698</c:v>
                </c:pt>
                <c:pt idx="861">
                  <c:v>8030.03994485154</c:v>
                </c:pt>
                <c:pt idx="862">
                  <c:v>7879.4030899237296</c:v>
                </c:pt>
                <c:pt idx="863">
                  <c:v>8035.6002405137797</c:v>
                </c:pt>
                <c:pt idx="864">
                  <c:v>7884.8657581021898</c:v>
                </c:pt>
                <c:pt idx="865">
                  <c:v>8040.9632713615101</c:v>
                </c:pt>
                <c:pt idx="866">
                  <c:v>7890.1271793260003</c:v>
                </c:pt>
                <c:pt idx="867">
                  <c:v>8046.1211488114805</c:v>
                </c:pt>
                <c:pt idx="868">
                  <c:v>7895.1796177399201</c:v>
                </c:pt>
                <c:pt idx="869">
                  <c:v>8051.0662924773796</c:v>
                </c:pt>
                <c:pt idx="870">
                  <c:v>7900.0156510306097</c:v>
                </c:pt>
                <c:pt idx="871">
                  <c:v>8055.7914405810998</c:v>
                </c:pt>
                <c:pt idx="872">
                  <c:v>7904.6281804447499</c:v>
                </c:pt>
                <c:pt idx="873">
                  <c:v>8060.2896597449198</c:v>
                </c:pt>
                <c:pt idx="874">
                  <c:v>7909.0104404285803</c:v>
                </c:pt>
                <c:pt idx="875">
                  <c:v>8064.55435457364</c:v>
                </c:pt>
                <c:pt idx="876">
                  <c:v>7913.1560077815602</c:v>
                </c:pt>
                <c:pt idx="877">
                  <c:v>8068.5792762953697</c:v>
                </c:pt>
                <c:pt idx="878">
                  <c:v>7917.05881033066</c:v>
                </c:pt>
                <c:pt idx="879">
                  <c:v>8072.3585313354897</c:v>
                </c:pt>
                <c:pt idx="880">
                  <c:v>7920.7131351319003</c:v>
                </c:pt>
                <c:pt idx="881">
                  <c:v>8075.8865892624099</c:v>
                </c:pt>
                <c:pt idx="882">
                  <c:v>7924.1136361250801</c:v>
                </c:pt>
                <c:pt idx="883">
                  <c:v>8079.1582902025002</c:v>
                </c:pt>
                <c:pt idx="884">
                  <c:v>7927.2553412732304</c:v>
                </c:pt>
                <c:pt idx="885">
                  <c:v>8082.1688516517797</c:v>
                </c:pt>
                <c:pt idx="886">
                  <c:v>7930.1336592581401</c:v>
                </c:pt>
                <c:pt idx="887">
                  <c:v>8084.9138749518997</c:v>
                </c:pt>
                <c:pt idx="888">
                  <c:v>7932.7443855023103</c:v>
                </c:pt>
                <c:pt idx="889">
                  <c:v>8087.3893510312</c:v>
                </c:pt>
                <c:pt idx="890">
                  <c:v>7935.0837078228997</c:v>
                </c:pt>
                <c:pt idx="891">
                  <c:v>8089.5916657708904</c:v>
                </c:pt>
                <c:pt idx="892">
                  <c:v>7937.14821136099</c:v>
                </c:pt>
                <c:pt idx="893">
                  <c:v>8091.5176047671403</c:v>
                </c:pt>
                <c:pt idx="894">
                  <c:v>7938.9348830867602</c:v>
                </c:pt>
                <c:pt idx="895">
                  <c:v>8093.16435737345</c:v>
                </c:pt>
                <c:pt idx="896">
                  <c:v>7940.4411157135501</c:v>
                </c:pt>
                <c:pt idx="897">
                  <c:v>8094.5295204352997</c:v>
                </c:pt>
                <c:pt idx="898">
                  <c:v>7941.6647110028798</c:v>
                </c:pt>
                <c:pt idx="899">
                  <c:v>8095.6111013069303</c:v>
                </c:pt>
                <c:pt idx="900">
                  <c:v>7942.6038825331598</c:v>
                </c:pt>
                <c:pt idx="901">
                  <c:v>8096.4075203799302</c:v>
                </c:pt>
                <c:pt idx="902">
                  <c:v>7943.2572579299704</c:v>
                </c:pt>
                <c:pt idx="903">
                  <c:v>8096.9176129021998</c:v>
                </c:pt>
                <c:pt idx="904">
                  <c:v>7943.6238804557297</c:v>
                </c:pt>
                <c:pt idx="905">
                  <c:v>8097.1406304088796</c:v>
                </c:pt>
                <c:pt idx="906">
                  <c:v>7943.7032100491597</c:v>
                </c:pt>
                <c:pt idx="907">
                  <c:v>8097.0762413592702</c:v>
                </c:pt>
                <c:pt idx="908">
                  <c:v>7943.4951238425501</c:v>
                </c:pt>
                <c:pt idx="909">
                  <c:v>8096.7245315165301</c:v>
                </c:pt>
                <c:pt idx="910">
                  <c:v>7942.9999159888102</c:v>
                </c:pt>
                <c:pt idx="911">
                  <c:v>8096.0860033103199</c:v>
                </c:pt>
                <c:pt idx="912">
                  <c:v>7942.2182969936403</c:v>
                </c:pt>
                <c:pt idx="913">
                  <c:v>8095.1615749938501</c:v>
                </c:pt>
                <c:pt idx="914">
                  <c:v>7941.1513925108402</c:v>
                </c:pt>
                <c:pt idx="915">
                  <c:v>8093.9525790867001</c:v>
                </c:pt>
                <c:pt idx="916">
                  <c:v>7939.8007413897903</c:v>
                </c:pt>
                <c:pt idx="917">
                  <c:v>8092.46076022958</c:v>
                </c:pt>
                <c:pt idx="918">
                  <c:v>7938.1682933801803</c:v>
                </c:pt>
                <c:pt idx="919">
                  <c:v>8090.6882725203604</c:v>
                </c:pt>
                <c:pt idx="920">
                  <c:v>7936.2564060738196</c:v>
                </c:pt>
                <c:pt idx="921">
                  <c:v>8088.6376761709098</c:v>
                </c:pt>
                <c:pt idx="922">
                  <c:v>7934.0678413917403</c:v>
                </c:pt>
                <c:pt idx="923">
                  <c:v>8086.3119337629796</c:v>
                </c:pt>
                <c:pt idx="924">
                  <c:v>7931.6057614913097</c:v>
                </c:pt>
                <c:pt idx="925">
                  <c:v>8083.7144058843096</c:v>
                </c:pt>
                <c:pt idx="926">
                  <c:v>7928.8737241190702</c:v>
                </c:pt>
                <c:pt idx="927">
                  <c:v>8080.8488461127899</c:v>
                </c:pt>
                <c:pt idx="928">
                  <c:v>7925.8756773430196</c:v>
                </c:pt>
                <c:pt idx="929">
                  <c:v>8077.7193956401397</c:v>
                </c:pt>
                <c:pt idx="930">
                  <c:v>7922.6159539185401</c:v>
                </c:pt>
                <c:pt idx="931">
                  <c:v>8074.3305771382002</c:v>
                </c:pt>
                <c:pt idx="932">
                  <c:v>7919.0992649297496</c:v>
                </c:pt>
                <c:pt idx="933">
                  <c:v>8070.6872884240602</c:v>
                </c:pt>
                <c:pt idx="934">
                  <c:v>7915.33069302681</c:v>
                </c:pt>
                <c:pt idx="935">
                  <c:v>8066.7947952138502</c:v>
                </c:pt>
                <c:pt idx="936">
                  <c:v>7911.3156851547601</c:v>
                </c:pt>
                <c:pt idx="937">
                  <c:v>8062.6587236264704</c:v>
                </c:pt>
                <c:pt idx="938">
                  <c:v>7907.0600446135704</c:v>
                </c:pt>
                <c:pt idx="939">
                  <c:v>8058.2850521573901</c:v>
                </c:pt>
                <c:pt idx="940">
                  <c:v>7902.5699229194597</c:v>
                </c:pt>
                <c:pt idx="941">
                  <c:v>8053.6801030881197</c:v>
                </c:pt>
                <c:pt idx="942">
                  <c:v>7897.8518108976004</c:v>
                </c:pt>
                <c:pt idx="943">
                  <c:v>8048.8505335054697</c:v>
                </c:pt>
                <c:pt idx="944">
                  <c:v>7892.9125294938904</c:v>
                </c:pt>
                <c:pt idx="945">
                  <c:v>8043.8033257448797</c:v>
                </c:pt>
                <c:pt idx="946">
                  <c:v>7887.7592199665396</c:v>
                </c:pt>
                <c:pt idx="947">
                  <c:v>8038.5457774763199</c:v>
                </c:pt>
                <c:pt idx="948">
                  <c:v>7882.3993338013297</c:v>
                </c:pt>
                <c:pt idx="949">
                  <c:v>8033.0854913989497</c:v>
                </c:pt>
                <c:pt idx="950">
                  <c:v>7876.8406221709402</c:v>
                </c:pt>
                <c:pt idx="951">
                  <c:v>8027.4303643227704</c:v>
                </c:pt>
                <c:pt idx="952">
                  <c:v>7871.0911247897202</c:v>
                </c:pt>
                <c:pt idx="953">
                  <c:v>8021.5885760425199</c:v>
                </c:pt>
                <c:pt idx="954">
                  <c:v>7865.1591585619899</c:v>
                </c:pt>
                <c:pt idx="955">
                  <c:v>8015.5685776538203</c:v>
                </c:pt>
                <c:pt idx="956">
                  <c:v>7859.0533058719002</c:v>
                </c:pt>
                <c:pt idx="957">
                  <c:v>8009.3790797290703</c:v>
                </c:pt>
                <c:pt idx="958">
                  <c:v>7852.7824022580298</c:v>
                </c:pt>
                <c:pt idx="959">
                  <c:v>8003.0290397573699</c:v>
                </c:pt>
                <c:pt idx="960">
                  <c:v>7846.3555241069498</c:v>
                </c:pt>
                <c:pt idx="961">
                  <c:v>7996.5276496269598</c:v>
                </c:pt>
                <c:pt idx="962">
                  <c:v>7839.7819754941902</c:v>
                </c:pt>
                <c:pt idx="963">
                  <c:v>7989.8843224931497</c:v>
                </c:pt>
                <c:pt idx="964">
                  <c:v>7833.0712753543503</c:v>
                </c:pt>
                <c:pt idx="965">
                  <c:v>7983.1086795567999</c:v>
                </c:pt>
                <c:pt idx="966">
                  <c:v>7826.2331437343701</c:v>
                </c:pt>
                <c:pt idx="967">
                  <c:v>7976.2105363829996</c:v>
                </c:pt>
                <c:pt idx="968">
                  <c:v>7819.2774882003896</c:v>
                </c:pt>
                <c:pt idx="969">
                  <c:v>7969.1998889111501</c:v>
                </c:pt>
                <c:pt idx="970">
                  <c:v>7812.2143896719999</c:v>
                </c:pt>
                <c:pt idx="971">
                  <c:v>7962.0868995655401</c:v>
                </c:pt>
                <c:pt idx="972">
                  <c:v>7805.0540882710702</c:v>
                </c:pt>
                <c:pt idx="973">
                  <c:v>7954.8818825861199</c:v>
                </c:pt>
                <c:pt idx="974">
                  <c:v>7797.8069688010701</c:v>
                </c:pt>
                <c:pt idx="975">
                  <c:v>7947.5952895491</c:v>
                </c:pt>
                <c:pt idx="976">
                  <c:v>7790.4835459849</c:v>
                </c:pt>
                <c:pt idx="977">
                  <c:v>7940.2376946191098</c:v>
                </c:pt>
                <c:pt idx="978">
                  <c:v>7783.0944495732501</c:v>
                </c:pt>
                <c:pt idx="979">
                  <c:v>7932.8197793946701</c:v>
                </c:pt>
                <c:pt idx="980">
                  <c:v>7775.65040935055</c:v>
                </c:pt>
                <c:pt idx="981">
                  <c:v>7925.3523180514603</c:v>
                </c:pt>
                <c:pt idx="982">
                  <c:v>7768.1622398716199</c:v>
                </c:pt>
                <c:pt idx="983">
                  <c:v>7917.8461617221601</c:v>
                </c:pt>
                <c:pt idx="984">
                  <c:v>7760.6408252200199</c:v>
                </c:pt>
                <c:pt idx="985">
                  <c:v>7910.3122234172697</c:v>
                </c:pt>
                <c:pt idx="986">
                  <c:v>7753.0971033056203</c:v>
                </c:pt>
                <c:pt idx="987">
                  <c:v>7902.7614623364198</c:v>
                </c:pt>
                <c:pt idx="988">
                  <c:v>7745.54205074126</c:v>
                </c:pt>
                <c:pt idx="989">
                  <c:v>7895.2048683808898</c:v>
                </c:pt>
                <c:pt idx="990">
                  <c:v>7737.9866668971899</c:v>
                </c:pt>
                <c:pt idx="991">
                  <c:v>7887.6534465784698</c:v>
                </c:pt>
                <c:pt idx="992">
                  <c:v>7730.4419584772304</c:v>
                </c:pt>
                <c:pt idx="993">
                  <c:v>7880.1182013194102</c:v>
                </c:pt>
                <c:pt idx="994">
                  <c:v>7722.9189237467499</c:v>
                </c:pt>
                <c:pt idx="995">
                  <c:v>7872.6101209040698</c:v>
                </c:pt>
                <c:pt idx="996">
                  <c:v>7715.4285369317804</c:v>
                </c:pt>
                <c:pt idx="997">
                  <c:v>7865.1401616247003</c:v>
                </c:pt>
                <c:pt idx="998">
                  <c:v>7707.9817326604298</c:v>
                </c:pt>
                <c:pt idx="999">
                  <c:v>7857.7192324211801</c:v>
                </c:pt>
                <c:pt idx="1000">
                  <c:v>7700.58939022095</c:v>
                </c:pt>
                <c:pt idx="1001">
                  <c:v>7850.3581790901799</c:v>
                </c:pt>
                <c:pt idx="1002">
                  <c:v>7693.26231807362</c:v>
                </c:pt>
                <c:pt idx="1003">
                  <c:v>7843.0677689348104</c:v>
                </c:pt>
                <c:pt idx="1004">
                  <c:v>7686.01123851997</c:v>
                </c:pt>
                <c:pt idx="1005">
                  <c:v>7835.8586753923</c:v>
                </c:pt>
                <c:pt idx="1006">
                  <c:v>7678.8467722318101</c:v>
                </c:pt>
                <c:pt idx="1007">
                  <c:v>7828.7414625527299</c:v>
                </c:pt>
                <c:pt idx="1008">
                  <c:v>7671.7794230904101</c:v>
                </c:pt>
                <c:pt idx="1009">
                  <c:v>7821.72657033217</c:v>
                </c:pt>
                <c:pt idx="1010">
                  <c:v>7664.8195631053204</c:v>
                </c:pt>
                <c:pt idx="1011">
                  <c:v>7814.8242991839898</c:v>
                </c:pt>
                <c:pt idx="1012">
                  <c:v>7657.9774175825396</c:v>
                </c:pt>
                <c:pt idx="1013">
                  <c:v>7808.0447954537103</c:v>
                </c:pt>
                <c:pt idx="1014">
                  <c:v>7651.2630503056398</c:v>
                </c:pt>
                <c:pt idx="1015">
                  <c:v>7801.3980368160301</c:v>
                </c:pt>
                <c:pt idx="1016">
                  <c:v>7644.6863490988999</c:v>
                </c:pt>
                <c:pt idx="1017">
                  <c:v>7794.8938176287202</c:v>
                </c:pt>
                <c:pt idx="1018">
                  <c:v>7638.2570115250301</c:v>
                </c:pt>
                <c:pt idx="1019">
                  <c:v>7788.5417351793003</c:v>
                </c:pt>
                <c:pt idx="1020">
                  <c:v>7631.9845308826998</c:v>
                </c:pt>
                <c:pt idx="1021">
                  <c:v>7782.3511753633502</c:v>
                </c:pt>
                <c:pt idx="1022">
                  <c:v>7625.8781824265798</c:v>
                </c:pt>
                <c:pt idx="1023">
                  <c:v>7776.3312993971203</c:v>
                </c:pt>
                <c:pt idx="1024">
                  <c:v>7619.9470098838601</c:v>
                </c:pt>
                <c:pt idx="1025">
                  <c:v>7770.4910303018896</c:v>
                </c:pt>
                <c:pt idx="1026">
                  <c:v>7614.19981235462</c:v>
                </c:pt>
                <c:pt idx="1027">
                  <c:v>7764.8390399022101</c:v>
                </c:pt>
                <c:pt idx="1028">
                  <c:v>7608.64513133742</c:v>
                </c:pt>
                <c:pt idx="1029">
                  <c:v>7759.3837363184502</c:v>
                </c:pt>
                <c:pt idx="1030">
                  <c:v>7603.2912383113498</c:v>
                </c:pt>
                <c:pt idx="1031">
                  <c:v>7754.1332513450297</c:v>
                </c:pt>
                <c:pt idx="1032">
                  <c:v>7598.1461225380899</c:v>
                </c:pt>
                <c:pt idx="1033">
                  <c:v>7749.0954287874501</c:v>
                </c:pt>
                <c:pt idx="1034">
                  <c:v>7593.2174793651502</c:v>
                </c:pt>
                <c:pt idx="1035">
                  <c:v>7744.2778126548301</c:v>
                </c:pt>
                <c:pt idx="1036">
                  <c:v>7588.5126987163903</c:v>
                </c:pt>
                <c:pt idx="1037">
                  <c:v>7739.6876360362003</c:v>
                </c:pt>
                <c:pt idx="1038">
                  <c:v>7584.0388541790999</c:v>
                </c:pt>
                <c:pt idx="1039">
                  <c:v>7735.3318104583304</c:v>
                </c:pt>
                <c:pt idx="1040">
                  <c:v>7579.8026925385502</c:v>
                </c:pt>
                <c:pt idx="1041">
                  <c:v>7731.2169153177701</c:v>
                </c:pt>
                <c:pt idx="1042">
                  <c:v>7575.81062348471</c:v>
                </c:pt>
                <c:pt idx="1043">
                  <c:v>7727.3491882233502</c:v>
                </c:pt>
                <c:pt idx="1044">
                  <c:v>7572.0687100329696</c:v>
                </c:pt>
                <c:pt idx="1045">
                  <c:v>7723.7345153411297</c:v>
                </c:pt>
                <c:pt idx="1046">
                  <c:v>7568.5826593513802</c:v>
                </c:pt>
                <c:pt idx="1047">
                  <c:v>7720.3784226245998</c:v>
                </c:pt>
                <c:pt idx="1048">
                  <c:v>7565.3578139581496</c:v>
                </c:pt>
                <c:pt idx="1049">
                  <c:v>7717.2860671712497</c:v>
                </c:pt>
                <c:pt idx="1050">
                  <c:v>7562.3991436425104</c:v>
                </c:pt>
                <c:pt idx="1051">
                  <c:v>7714.4622293406201</c:v>
                </c:pt>
                <c:pt idx="1052">
                  <c:v>7559.7112374714197</c:v>
                </c:pt>
                <c:pt idx="1053">
                  <c:v>7711.91130530385</c:v>
                </c:pt>
                <c:pt idx="1054">
                  <c:v>7557.2982968845399</c:v>
                </c:pt>
                <c:pt idx="1055">
                  <c:v>7709.6372999593104</c:v>
                </c:pt>
                <c:pt idx="1056">
                  <c:v>7555.1641287685798</c:v>
                </c:pt>
                <c:pt idx="1057">
                  <c:v>7707.6438207208002</c:v>
                </c:pt>
                <c:pt idx="1058">
                  <c:v>7553.3121394224399</c:v>
                </c:pt>
                <c:pt idx="1059">
                  <c:v>7705.9340713700603</c:v>
                </c:pt>
                <c:pt idx="1060">
                  <c:v>7551.7453289004898</c:v>
                </c:pt>
                <c:pt idx="1061">
                  <c:v>7704.5108469380302</c:v>
                </c:pt>
                <c:pt idx="1062">
                  <c:v>7550.4662859789196</c:v>
                </c:pt>
                <c:pt idx="1063">
                  <c:v>7703.3765288738896</c:v>
                </c:pt>
                <c:pt idx="1064">
                  <c:v>7549.47718368188</c:v>
                </c:pt>
                <c:pt idx="1065">
                  <c:v>7702.5330807129803</c:v>
                </c:pt>
                <c:pt idx="1066">
                  <c:v>7548.7797752883398</c:v>
                </c:pt>
                <c:pt idx="1067">
                  <c:v>7701.9820446816002</c:v>
                </c:pt>
                <c:pt idx="1068">
                  <c:v>7548.3753910363403</c:v>
                </c:pt>
                <c:pt idx="1069">
                  <c:v>7701.72453834517</c:v>
                </c:pt>
                <c:pt idx="1070">
                  <c:v>7548.2649353069901</c:v>
                </c:pt>
                <c:pt idx="1071">
                  <c:v>7701.7612523185999</c:v>
                </c:pt>
                <c:pt idx="1072">
                  <c:v>7548.4488844767802</c:v>
                </c:pt>
                <c:pt idx="1073">
                  <c:v>7702.0924483939098</c:v>
                </c:pt>
                <c:pt idx="1074">
                  <c:v>7548.9272853282</c:v>
                </c:pt>
                <c:pt idx="1075">
                  <c:v>7702.7179580566199</c:v>
                </c:pt>
                <c:pt idx="1076">
                  <c:v>7549.6997539366703</c:v>
                </c:pt>
                <c:pt idx="1077">
                  <c:v>7703.6371819362703</c:v>
                </c:pt>
                <c:pt idx="1078">
                  <c:v>7550.7654754449004</c:v>
                </c:pt>
                <c:pt idx="1079">
                  <c:v>7704.8490895836903</c:v>
                </c:pt>
                <c:pt idx="1080">
                  <c:v>7552.1232040432496</c:v>
                </c:pt>
                <c:pt idx="1081">
                  <c:v>7706.3522201423502</c:v>
                </c:pt>
                <c:pt idx="1082">
                  <c:v>7553.7712639095698</c:v>
                </c:pt>
                <c:pt idx="1083">
                  <c:v>7708.1446831665198</c:v>
                </c:pt>
                <c:pt idx="1084">
                  <c:v>7555.7075505063603</c:v>
                </c:pt>
                <c:pt idx="1085">
                  <c:v>7710.2241604856199</c:v>
                </c:pt>
                <c:pt idx="1086">
                  <c:v>7557.9295325676903</c:v>
                </c:pt>
                <c:pt idx="1087">
                  <c:v>7712.5879083924601</c:v>
                </c:pt>
                <c:pt idx="1088">
                  <c:v>7560.4342547503802</c:v>
                </c:pt>
                <c:pt idx="1089">
                  <c:v>7715.2327606773697</c:v>
                </c:pt>
                <c:pt idx="1090">
                  <c:v>7563.2183406750401</c:v>
                </c:pt>
                <c:pt idx="1091">
                  <c:v>7718.1551318393304</c:v>
                </c:pt>
                <c:pt idx="1092">
                  <c:v>7566.27799681536</c:v>
                </c:pt>
                <c:pt idx="1093">
                  <c:v>7721.3510213005002</c:v>
                </c:pt>
                <c:pt idx="1094">
                  <c:v>7569.60901675275</c:v>
                </c:pt>
                <c:pt idx="1095">
                  <c:v>7724.8160180095001</c:v>
                </c:pt>
                <c:pt idx="1096">
                  <c:v>7573.2067861419</c:v>
                </c:pt>
                <c:pt idx="1097">
                  <c:v>7728.5453057835302</c:v>
                </c:pt>
                <c:pt idx="1098">
                  <c:v>7577.06628826005</c:v>
                </c:pt>
                <c:pt idx="1099">
                  <c:v>7732.5336688793896</c:v>
                </c:pt>
                <c:pt idx="1100">
                  <c:v>7581.1821100090901</c:v>
                </c:pt>
                <c:pt idx="1101">
                  <c:v>7736.7754985042402</c:v>
                </c:pt>
                <c:pt idx="1102">
                  <c:v>7585.5484486467703</c:v>
                </c:pt>
                <c:pt idx="1103">
                  <c:v>7741.26479969711</c:v>
                </c:pt>
                <c:pt idx="1104">
                  <c:v>7590.1591189342898</c:v>
                </c:pt>
                <c:pt idx="1105">
                  <c:v>7745.9951989504998</c:v>
                </c:pt>
                <c:pt idx="1106">
                  <c:v>7595.0075609065298</c:v>
                </c:pt>
                <c:pt idx="1107">
                  <c:v>7750.9599519638396</c:v>
                </c:pt>
                <c:pt idx="1108">
                  <c:v>7600.0868482302303</c:v>
                </c:pt>
                <c:pt idx="1109">
                  <c:v>7756.1519524695796</c:v>
                </c:pt>
                <c:pt idx="1110">
                  <c:v>7605.3896969264997</c:v>
                </c:pt>
                <c:pt idx="1111">
                  <c:v>7761.5637411235602</c:v>
                </c:pt>
                <c:pt idx="1112">
                  <c:v>7610.9084747983397</c:v>
                </c:pt>
                <c:pt idx="1113">
                  <c:v>7767.1875153748797</c:v>
                </c:pt>
                <c:pt idx="1114">
                  <c:v>7616.6352112794102</c:v>
                </c:pt>
                <c:pt idx="1115">
                  <c:v>7773.0151392677699</c:v>
                </c:pt>
                <c:pt idx="1116">
                  <c:v>7622.5616077475097</c:v>
                </c:pt>
                <c:pt idx="1117">
                  <c:v>7779.0381542131499</c:v>
                </c:pt>
                <c:pt idx="1118">
                  <c:v>7628.6790484439098</c:v>
                </c:pt>
                <c:pt idx="1119">
                  <c:v>7785.2477900622898</c:v>
                </c:pt>
                <c:pt idx="1120">
                  <c:v>7634.9786117490103</c:v>
                </c:pt>
                <c:pt idx="1121">
                  <c:v>7791.6349766865596</c:v>
                </c:pt>
                <c:pt idx="1122">
                  <c:v>7641.4510819217303</c:v>
                </c:pt>
                <c:pt idx="1123">
                  <c:v>7798.1903558447702</c:v>
                </c:pt>
                <c:pt idx="1124">
                  <c:v>7648.0869613893701</c:v>
                </c:pt>
                <c:pt idx="1125">
                  <c:v>7804.9042937675003</c:v>
                </c:pt>
                <c:pt idx="1126">
                  <c:v>7654.8764833936402</c:v>
                </c:pt>
                <c:pt idx="1127">
                  <c:v>7811.7668938638299</c:v>
                </c:pt>
                <c:pt idx="1128">
                  <c:v>7661.8096249765003</c:v>
                </c:pt>
                <c:pt idx="1129">
                  <c:v>7818.7680102730501</c:v>
                </c:pt>
                <c:pt idx="1130">
                  <c:v>7668.8761205468099</c:v>
                </c:pt>
                <c:pt idx="1131">
                  <c:v>7825.8972611448598</c:v>
                </c:pt>
                <c:pt idx="1132">
                  <c:v>7676.0654755878704</c:v>
                </c:pt>
                <c:pt idx="1133">
                  <c:v>7833.1440429117902</c:v>
                </c:pt>
                <c:pt idx="1134">
                  <c:v>7683.3669810746496</c:v>
                </c:pt>
                <c:pt idx="1135">
                  <c:v>7840.4975445893897</c:v>
                </c:pt>
                <c:pt idx="1136">
                  <c:v>7690.7697278391097</c:v>
                </c:pt>
                <c:pt idx="1137">
                  <c:v>7847.9467625929901</c:v>
                </c:pt>
                <c:pt idx="1138">
                  <c:v>7698.2626215089003</c:v>
                </c:pt>
                <c:pt idx="1139">
                  <c:v>7855.48051561994</c:v>
                </c:pt>
                <c:pt idx="1140">
                  <c:v>7705.8343977355298</c:v>
                </c:pt>
                <c:pt idx="1141">
                  <c:v>7863.0874601186297</c:v>
                </c:pt>
                <c:pt idx="1142">
                  <c:v>7713.4736376785004</c:v>
                </c:pt>
                <c:pt idx="1143">
                  <c:v>7870.7561057985404</c:v>
                </c:pt>
                <c:pt idx="1144">
                  <c:v>7721.1687836852698</c:v>
                </c:pt>
                <c:pt idx="1145">
                  <c:v>7878.4748317338999</c:v>
                </c:pt>
                <c:pt idx="1146">
                  <c:v>7728.9081553763699</c:v>
                </c:pt>
                <c:pt idx="1147">
                  <c:v>7886.2319022132297</c:v>
                </c:pt>
                <c:pt idx="1148">
                  <c:v>7736.6799658317696</c:v>
                </c:pt>
                <c:pt idx="1149">
                  <c:v>7894.0154831944401</c:v>
                </c:pt>
                <c:pt idx="1150">
                  <c:v>7744.4723381107797</c:v>
                </c:pt>
                <c:pt idx="1151">
                  <c:v>7901.8136588855205</c:v>
                </c:pt>
                <c:pt idx="1152">
                  <c:v>7752.2733217873501</c:v>
                </c:pt>
                <c:pt idx="1153">
                  <c:v>7909.6144485023697</c:v>
                </c:pt>
                <c:pt idx="1154">
                  <c:v>7760.0709097939298</c:v>
                </c:pt>
                <c:pt idx="1155">
                  <c:v>7917.4058229709099</c:v>
                </c:pt>
                <c:pt idx="1156">
                  <c:v>7767.8530554019399</c:v>
                </c:pt>
                <c:pt idx="1157">
                  <c:v>7925.1757221412699</c:v>
                </c:pt>
                <c:pt idx="1158">
                  <c:v>7775.6076892823203</c:v>
                </c:pt>
                <c:pt idx="1159">
                  <c:v>7932.9120717696196</c:v>
                </c:pt>
                <c:pt idx="1160">
                  <c:v>7783.3227366227202</c:v>
                </c:pt>
                <c:pt idx="1161">
                  <c:v>7940.6028007759796</c:v>
                </c:pt>
                <c:pt idx="1162">
                  <c:v>7790.9861344774999</c:v>
                </c:pt>
                <c:pt idx="1163">
                  <c:v>7948.2358587066201</c:v>
                </c:pt>
                <c:pt idx="1164">
                  <c:v>7798.5858489925604</c:v>
                </c:pt>
                <c:pt idx="1165">
                  <c:v>7955.7992327571601</c:v>
                </c:pt>
                <c:pt idx="1166">
                  <c:v>7806.1098928712599</c:v>
                </c:pt>
                <c:pt idx="1167">
                  <c:v>7963.28096534408</c:v>
                </c:pt>
                <c:pt idx="1168">
                  <c:v>7813.5463426164597</c:v>
                </c:pt>
                <c:pt idx="1169">
                  <c:v>7970.6691713779201</c:v>
                </c:pt>
                <c:pt idx="1170">
                  <c:v>7820.8833559122804</c:v>
                </c:pt>
                <c:pt idx="1171">
                  <c:v>7977.9520557299602</c:v>
                </c:pt>
                <c:pt idx="1172">
                  <c:v>7828.10918902922</c:v>
                </c:pt>
                <c:pt idx="1173">
                  <c:v>7985.1179303564104</c:v>
                </c:pt>
                <c:pt idx="1174">
                  <c:v>7835.2122139841304</c:v>
                </c:pt>
                <c:pt idx="1175">
                  <c:v>7992.1552316361804</c:v>
                </c:pt>
                <c:pt idx="1176">
                  <c:v>7842.1809357741104</c:v>
                </c:pt>
                <c:pt idx="1177">
                  <c:v>7999.0525374133204</c:v>
                </c:pt>
                <c:pt idx="1178">
                  <c:v>7849.0040094934102</c:v>
                </c:pt>
                <c:pt idx="1179">
                  <c:v>8005.7985843187598</c:v>
                </c:pt>
                <c:pt idx="1180">
                  <c:v>7855.6702572178701</c:v>
                </c:pt>
                <c:pt idx="1181">
                  <c:v>8012.3822841721703</c:v>
                </c:pt>
                <c:pt idx="1182">
                  <c:v>7862.1686849419402</c:v>
                </c:pt>
                <c:pt idx="1183">
                  <c:v>8018.7927411361297</c:v>
                </c:pt>
                <c:pt idx="1184">
                  <c:v>7868.4884991010704</c:v>
                </c:pt>
                <c:pt idx="1185">
                  <c:v>8025.01926806544</c:v>
                </c:pt>
                <c:pt idx="1186">
                  <c:v>7874.6191231374496</c:v>
                </c:pt>
                <c:pt idx="1187">
                  <c:v>8031.0514030464801</c:v>
                </c:pt>
                <c:pt idx="1188">
                  <c:v>7880.5502136360201</c:v>
                </c:pt>
                <c:pt idx="1189">
                  <c:v>8036.8789253219902</c:v>
                </c:pt>
                <c:pt idx="1190">
                  <c:v>7886.2716764871402</c:v>
                </c:pt>
                <c:pt idx="1191">
                  <c:v>8042.4918712367398</c:v>
                </c:pt>
                <c:pt idx="1192">
                  <c:v>7891.7736825193397</c:v>
                </c:pt>
                <c:pt idx="1193">
                  <c:v>8047.8805499514501</c:v>
                </c:pt>
                <c:pt idx="1194">
                  <c:v>7897.0466830265696</c:v>
                </c:pt>
                <c:pt idx="1195">
                  <c:v>8053.0355587631502</c:v>
                </c:pt>
                <c:pt idx="1196">
                  <c:v>7902.0814249638997</c:v>
                </c:pt>
                <c:pt idx="1197">
                  <c:v>8057.94779798739</c:v>
                </c:pt>
                <c:pt idx="1198">
                  <c:v>7906.8689657989999</c:v>
                </c:pt>
                <c:pt idx="1199">
                  <c:v>8062.6084858649101</c:v>
                </c:pt>
                <c:pt idx="1200">
                  <c:v>7911.4006880574198</c:v>
                </c:pt>
                <c:pt idx="1201">
                  <c:v>8067.0091726500104</c:v>
                </c:pt>
                <c:pt idx="1202">
                  <c:v>7915.6683133840397</c:v>
                </c:pt>
                <c:pt idx="1203">
                  <c:v>8071.1417549799799</c:v>
                </c:pt>
                <c:pt idx="1204">
                  <c:v>7919.6639165298202</c:v>
                </c:pt>
                <c:pt idx="1205">
                  <c:v>8074.9984890248697</c:v>
                </c:pt>
                <c:pt idx="1206">
                  <c:v>7923.3799385545599</c:v>
                </c:pt>
                <c:pt idx="1207">
                  <c:v>8078.5720039422404</c:v>
                </c:pt>
                <c:pt idx="1208">
                  <c:v>7926.8091998765703</c:v>
                </c:pt>
                <c:pt idx="1209">
                  <c:v>8081.8553145688502</c:v>
                </c:pt>
                <c:pt idx="1210">
                  <c:v>7929.94491287238</c:v>
                </c:pt>
                <c:pt idx="1211">
                  <c:v>8084.8418337698804</c:v>
                </c:pt>
                <c:pt idx="1212">
                  <c:v>7932.7806937642099</c:v>
                </c:pt>
                <c:pt idx="1213">
                  <c:v>8087.52538420165</c:v>
                </c:pt>
                <c:pt idx="1214">
                  <c:v>7935.3105744923596</c:v>
                </c:pt>
                <c:pt idx="1215">
                  <c:v>8089.9002097284401</c:v>
                </c:pt>
                <c:pt idx="1216">
                  <c:v>7937.5290136446001</c:v>
                </c:pt>
                <c:pt idx="1217">
                  <c:v>8091.9609863128899</c:v>
                </c:pt>
                <c:pt idx="1218">
                  <c:v>7939.43090716201</c:v>
                </c:pt>
                <c:pt idx="1219">
                  <c:v>8093.7028324693101</c:v>
                </c:pt>
                <c:pt idx="1220">
                  <c:v>7941.01159849745</c:v>
                </c:pt>
                <c:pt idx="1221">
                  <c:v>8095.12131890214</c:v>
                </c:pt>
                <c:pt idx="1222">
                  <c:v>7942.2668879787398</c:v>
                </c:pt>
                <c:pt idx="1223">
                  <c:v>8096.21247795411</c:v>
                </c:pt>
                <c:pt idx="1224">
                  <c:v>7943.1930421576399</c:v>
                </c:pt>
                <c:pt idx="1225">
                  <c:v>8096.9728123445202</c:v>
                </c:pt>
                <c:pt idx="1226">
                  <c:v>7943.78680195996</c:v>
                </c:pt>
                <c:pt idx="1227">
                  <c:v>8097.3993033226297</c:v>
                </c:pt>
                <c:pt idx="1228">
                  <c:v>7944.0453907805004</c:v>
                </c:pt>
                <c:pt idx="1229">
                  <c:v>8097.4894181872996</c:v>
                </c:pt>
                <c:pt idx="1230">
                  <c:v>7943.9665217190104</c:v>
                </c:pt>
                <c:pt idx="1231">
                  <c:v>8097.2411174626704</c:v>
                </c:pt>
                <c:pt idx="1232">
                  <c:v>7943.5484042319704</c:v>
                </c:pt>
                <c:pt idx="1233">
                  <c:v>8096.6528611386402</c:v>
                </c:pt>
                <c:pt idx="1234">
                  <c:v>7942.7897503599497</c:v>
                </c:pt>
                <c:pt idx="1235">
                  <c:v>8095.7236145669003</c:v>
                </c:pt>
                <c:pt idx="1236">
                  <c:v>7941.6897800052702</c:v>
                </c:pt>
                <c:pt idx="1237">
                  <c:v>8094.4528535765003</c:v>
                </c:pt>
                <c:pt idx="1238">
                  <c:v>7940.2482260198803</c:v>
                </c:pt>
                <c:pt idx="1239">
                  <c:v>8092.8405689618803</c:v>
                </c:pt>
                <c:pt idx="1240">
                  <c:v>7938.4653381712496</c:v>
                </c:pt>
                <c:pt idx="1241">
                  <c:v>8090.8872704698497</c:v>
                </c:pt>
                <c:pt idx="1242">
                  <c:v>7936.3418869120096</c:v>
                </c:pt>
                <c:pt idx="1243">
                  <c:v>8088.5939899258001</c:v>
                </c:pt>
                <c:pt idx="1244">
                  <c:v>7933.8791661780597</c:v>
                </c:pt>
                <c:pt idx="1245">
                  <c:v>8085.9622838733903</c:v>
                </c:pt>
                <c:pt idx="1246">
                  <c:v>7931.0789955995797</c:v>
                </c:pt>
                <c:pt idx="1247">
                  <c:v>8082.9942355291896</c:v>
                </c:pt>
                <c:pt idx="1248">
                  <c:v>7927.9437222628203</c:v>
                </c:pt>
                <c:pt idx="1249">
                  <c:v>8079.6924559731397</c:v>
                </c:pt>
                <c:pt idx="1250">
                  <c:v>7924.4762213859904</c:v>
                </c:pt>
                <c:pt idx="1251">
                  <c:v>8076.0600847364203</c:v>
                </c:pt>
                <c:pt idx="1252">
                  <c:v>7920.6798967875702</c:v>
                </c:pt>
                <c:pt idx="1253">
                  <c:v>8072.10078976562</c:v>
                </c:pt>
                <c:pt idx="1254">
                  <c:v>7916.5586803568103</c:v>
                </c:pt>
                <c:pt idx="1255">
                  <c:v>8067.8187665775704</c:v>
                </c:pt>
                <c:pt idx="1256">
                  <c:v>7912.1170308359297</c:v>
                </c:pt>
                <c:pt idx="1257">
                  <c:v>8063.2187368170598</c:v>
                </c:pt>
                <c:pt idx="1258">
                  <c:v>7907.3599323052804</c:v>
                </c:pt>
                <c:pt idx="1259">
                  <c:v>8058.3059461809198</c:v>
                </c:pt>
                <c:pt idx="1260">
                  <c:v>7902.2928913551796</c:v>
                </c:pt>
                <c:pt idx="1261">
                  <c:v>8053.0861615674903</c:v>
                </c:pt>
                <c:pt idx="1262">
                  <c:v>7896.9219342998604</c:v>
                </c:pt>
                <c:pt idx="1263">
                  <c:v>8047.5656675952296</c:v>
                </c:pt>
                <c:pt idx="1264">
                  <c:v>7891.2536030357196</c:v>
                </c:pt>
                <c:pt idx="1265">
                  <c:v>8041.7512624324499</c:v>
                </c:pt>
                <c:pt idx="1266">
                  <c:v>7885.2949507202302</c:v>
                </c:pt>
                <c:pt idx="1267">
                  <c:v>8035.6502529047902</c:v>
                </c:pt>
                <c:pt idx="1268">
                  <c:v>7879.0535365752503</c:v>
                </c:pt>
                <c:pt idx="1269">
                  <c:v>8029.2704490456799</c:v>
                </c:pt>
                <c:pt idx="1270">
                  <c:v>7872.5374198930003</c:v>
                </c:pt>
                <c:pt idx="1271">
                  <c:v>8022.6201578869504</c:v>
                </c:pt>
                <c:pt idx="1272">
                  <c:v>7865.7551537031304</c:v>
                </c:pt>
                <c:pt idx="1273">
                  <c:v>8015.7081766125102</c:v>
                </c:pt>
                <c:pt idx="1274">
                  <c:v>7858.7157774103498</c:v>
                </c:pt>
                <c:pt idx="1275">
                  <c:v>8008.54378498817</c:v>
                </c:pt>
                <c:pt idx="1276">
                  <c:v>7851.4288091441604</c:v>
                </c:pt>
                <c:pt idx="1277">
                  <c:v>8001.1367372796503</c:v>
                </c:pt>
                <c:pt idx="1278">
                  <c:v>7843.9042371425003</c:v>
                </c:pt>
                <c:pt idx="1279">
                  <c:v>7993.4972534463404</c:v>
                </c:pt>
                <c:pt idx="1280">
                  <c:v>7836.1525106241197</c:v>
                </c:pt>
                <c:pt idx="1281">
                  <c:v>7985.6360095692999</c:v>
                </c:pt>
                <c:pt idx="1282">
                  <c:v>7828.1845301499598</c:v>
                </c:pt>
                <c:pt idx="1283">
                  <c:v>7977.5641279781103</c:v>
                </c:pt>
                <c:pt idx="1284">
                  <c:v>7820.0116370583601</c:v>
                </c:pt>
                <c:pt idx="1285">
                  <c:v>7969.2931664183197</c:v>
                </c:pt>
                <c:pt idx="1286">
                  <c:v>7811.6456027224003</c:v>
                </c:pt>
                <c:pt idx="1287">
                  <c:v>7960.8351068122001</c:v>
                </c:pt>
                <c:pt idx="1288">
                  <c:v>7803.0986166352104</c:v>
                </c:pt>
                <c:pt idx="1289">
                  <c:v>7952.2023434069297</c:v>
                </c:pt>
                <c:pt idx="1290">
                  <c:v>7794.3832745587097</c:v>
                </c:pt>
                <c:pt idx="1291">
                  <c:v>7943.4076701607701</c:v>
                </c:pt>
                <c:pt idx="1292">
                  <c:v>7785.5125655526899</c:v>
                </c:pt>
                <c:pt idx="1293">
                  <c:v>7934.4642679114204</c:v>
                </c:pt>
                <c:pt idx="1294">
                  <c:v>7776.4998587325399</c:v>
                </c:pt>
                <c:pt idx="1295">
                  <c:v>7925.3856905877001</c:v>
                </c:pt>
                <c:pt idx="1296">
                  <c:v>7767.3588894120703</c:v>
                </c:pt>
                <c:pt idx="1297">
                  <c:v>7916.1858511856499</c:v>
                </c:pt>
                <c:pt idx="1298">
                  <c:v>7758.1037445171796</c:v>
                </c:pt>
                <c:pt idx="1299">
                  <c:v>7906.87900704603</c:v>
                </c:pt>
                <c:pt idx="1300">
                  <c:v>7748.7488479923204</c:v>
                </c:pt>
                <c:pt idx="1301">
                  <c:v>7897.4797446961402</c:v>
                </c:pt>
                <c:pt idx="1302">
                  <c:v>7739.3089450614198</c:v>
                </c:pt>
                <c:pt idx="1303">
                  <c:v>7888.0029641669698</c:v>
                </c:pt>
                <c:pt idx="1304">
                  <c:v>7729.7990865123002</c:v>
                </c:pt>
                <c:pt idx="1305">
                  <c:v>7878.4638628128296</c:v>
                </c:pt>
                <c:pt idx="1306">
                  <c:v>7720.2346121702303</c:v>
                </c:pt>
                <c:pt idx="1307">
                  <c:v>7868.8779187656501</c:v>
                </c:pt>
                <c:pt idx="1308">
                  <c:v>7710.63113411422</c:v>
                </c:pt>
                <c:pt idx="1309">
                  <c:v>7859.2608737751398</c:v>
                </c:pt>
                <c:pt idx="1310">
                  <c:v>7701.0045194731501</c:v>
                </c:pt>
                <c:pt idx="1311">
                  <c:v>7849.6287158641799</c:v>
                </c:pt>
                <c:pt idx="1312">
                  <c:v>7691.3708726661098</c:v>
                </c:pt>
                <c:pt idx="1313">
                  <c:v>7839.9976613016597</c:v>
                </c:pt>
                <c:pt idx="1314">
                  <c:v>7681.74651724253</c:v>
                </c:pt>
                <c:pt idx="1315">
                  <c:v>7830.3841364261798</c:v>
                </c:pt>
                <c:pt idx="1316">
                  <c:v>7672.1479776482001</c:v>
                </c:pt>
                <c:pt idx="1317">
                  <c:v>7820.8047590256501</c:v>
                </c:pt>
                <c:pt idx="1318">
                  <c:v>7662.5919602399399</c:v>
                </c:pt>
                <c:pt idx="1319">
                  <c:v>7811.2763192440898</c:v>
                </c:pt>
                <c:pt idx="1320">
                  <c:v>7653.0953342610501</c:v>
                </c:pt>
                <c:pt idx="1321">
                  <c:v>7801.81576045971</c:v>
                </c:pt>
                <c:pt idx="1322">
                  <c:v>7643.6751122144897</c:v>
                </c:pt>
                <c:pt idx="1323">
                  <c:v>7792.4401595496402</c:v>
                </c:pt>
                <c:pt idx="1324">
                  <c:v>7634.3484303798296</c:v>
                </c:pt>
                <c:pt idx="1325">
                  <c:v>7783.1667070880103</c:v>
                </c:pt>
                <c:pt idx="1326">
                  <c:v>7625.1325286444298</c:v>
                </c:pt>
                <c:pt idx="1327">
                  <c:v>7774.0126872371302</c:v>
                </c:pt>
                <c:pt idx="1328">
                  <c:v>7616.04473033666</c:v>
                </c:pt>
                <c:pt idx="1329">
                  <c:v>7764.9954573052501</c:v>
                </c:pt>
                <c:pt idx="1330">
                  <c:v>7607.1024216344103</c:v>
                </c:pt>
                <c:pt idx="1331">
                  <c:v>7756.1324273155096</c:v>
                </c:pt>
                <c:pt idx="1332">
                  <c:v>7598.3230311389898</c:v>
                </c:pt>
                <c:pt idx="1333">
                  <c:v>7747.4410391621204</c:v>
                </c:pt>
                <c:pt idx="1334">
                  <c:v>7589.7240088677199</c:v>
                </c:pt>
                <c:pt idx="1335">
                  <c:v>7738.9387457327703</c:v>
                </c:pt>
                <c:pt idx="1336">
                  <c:v>7581.3228053455196</c:v>
                </c:pt>
                <c:pt idx="1337">
                  <c:v>7730.6429899106597</c:v>
                </c:pt>
                <c:pt idx="1338">
                  <c:v>7573.1368504785196</c:v>
                </c:pt>
                <c:pt idx="1339">
                  <c:v>7722.57118337873</c:v>
                </c:pt>
                <c:pt idx="1340">
                  <c:v>7565.1835324144904</c:v>
                </c:pt>
                <c:pt idx="1341">
                  <c:v>7714.7406854106202</c:v>
                </c:pt>
                <c:pt idx="1342">
                  <c:v>7557.4801762675097</c:v>
                </c:pt>
                <c:pt idx="1343">
                  <c:v>7707.16878159509</c:v>
                </c:pt>
                <c:pt idx="1344">
                  <c:v>7550.0440227926101</c:v>
                </c:pt>
                <c:pt idx="1345">
                  <c:v>7699.8726625000299</c:v>
                </c:pt>
                <c:pt idx="1346">
                  <c:v>7542.8922069529599</c:v>
                </c:pt>
                <c:pt idx="1347">
                  <c:v>7692.8694022960899</c:v>
                </c:pt>
                <c:pt idx="1348">
                  <c:v>7536.0417368406497</c:v>
                </c:pt>
                <c:pt idx="1349">
                  <c:v>7686.1759375134998</c:v>
                </c:pt>
                <c:pt idx="1350">
                  <c:v>7529.5094721118403</c:v>
                </c:pt>
                <c:pt idx="1351">
                  <c:v>7679.8090457134404</c:v>
                </c:pt>
                <c:pt idx="1352">
                  <c:v>7523.3121029188897</c:v>
                </c:pt>
                <c:pt idx="1353">
                  <c:v>7673.78532429601</c:v>
                </c:pt>
                <c:pt idx="1354">
                  <c:v>7517.4661286268301</c:v>
                </c:pt>
                <c:pt idx="1355">
                  <c:v>7668.1211693605101</c:v>
                </c:pt>
                <c:pt idx="1356">
                  <c:v>7511.9878368297695</c:v>
                </c:pt>
                <c:pt idx="1357">
                  <c:v>7662.8327547509498</c:v>
                </c:pt>
                <c:pt idx="1358">
                  <c:v>7506.8932824003396</c:v>
                </c:pt>
                <c:pt idx="1359">
                  <c:v>7657.9360111572896</c:v>
                </c:pt>
                <c:pt idx="1360">
                  <c:v>7502.1982666840704</c:v>
                </c:pt>
                <c:pt idx="1361">
                  <c:v>7653.4466054389304</c:v>
                </c:pt>
                <c:pt idx="1362">
                  <c:v>7497.91831692295</c:v>
                </c:pt>
                <c:pt idx="1363">
                  <c:v>7649.3799201463898</c:v>
                </c:pt>
                <c:pt idx="1364">
                  <c:v>7494.0686658744298</c:v>
                </c:pt>
                <c:pt idx="1365">
                  <c:v>7645.7510331825297</c:v>
                </c:pt>
                <c:pt idx="1366">
                  <c:v>7490.6642316579801</c:v>
                </c:pt>
                <c:pt idx="1367">
                  <c:v>7642.5746979086398</c:v>
                </c:pt>
                <c:pt idx="1368">
                  <c:v>7487.7195978620202</c:v>
                </c:pt>
                <c:pt idx="1369">
                  <c:v>7639.8653232281104</c:v>
                </c:pt>
                <c:pt idx="1370">
                  <c:v>7485.2489938524996</c:v>
                </c:pt>
                <c:pt idx="1371">
                  <c:v>7637.6369541818003</c:v>
                </c:pt>
                <c:pt idx="1372">
                  <c:v>7483.266275559</c:v>
                </c:pt>
                <c:pt idx="1373">
                  <c:v>7635.90325278415</c:v>
                </c:pt>
                <c:pt idx="1374">
                  <c:v>7481.7849064072698</c:v>
                </c:pt>
                <c:pt idx="1375">
                  <c:v>7634.6774792392098</c:v>
                </c:pt>
                <c:pt idx="1376">
                  <c:v>7480.8179387350701</c:v>
                </c:pt>
                <c:pt idx="1377">
                  <c:v>7633.9724734476604</c:v>
                </c:pt>
                <c:pt idx="1378">
                  <c:v>7480.37799546311</c:v>
                </c:pt>
                <c:pt idx="1379">
                  <c:v>7633.80063693188</c:v>
                </c:pt>
                <c:pt idx="1380">
                  <c:v>7480.4772523318197</c:v>
                </c:pt>
                <c:pt idx="1381">
                  <c:v>7634.1739151854799</c:v>
                </c:pt>
                <c:pt idx="1382">
                  <c:v>7481.12742034856</c:v>
                </c:pt>
                <c:pt idx="1383">
                  <c:v>7635.1037805498299</c:v>
                </c:pt>
                <c:pt idx="1384">
                  <c:v>7482.3397288742099</c:v>
                </c:pt>
                <c:pt idx="1385">
                  <c:v>7636.60121527307</c:v>
                </c:pt>
                <c:pt idx="1386">
                  <c:v>7484.1249090356896</c:v>
                </c:pt>
                <c:pt idx="1387">
                  <c:v>7638.6766953331698</c:v>
                </c:pt>
                <c:pt idx="1388">
                  <c:v>7486.4931776698104</c:v>
                </c:pt>
                <c:pt idx="1389">
                  <c:v>7641.3401745475503</c:v>
                </c:pt>
                <c:pt idx="1390">
                  <c:v>7489.4542218517199</c:v>
                </c:pt>
                <c:pt idx="1391">
                  <c:v>7644.6010694479701</c:v>
                </c:pt>
                <c:pt idx="1392">
                  <c:v>7493.0171837514399</c:v>
                </c:pt>
                <c:pt idx="1393">
                  <c:v>7648.4682443155298</c:v>
                </c:pt>
                <c:pt idx="1394">
                  <c:v>7497.1906462796496</c:v>
                </c:pt>
                <c:pt idx="1395">
                  <c:v>7652.9499971477999</c:v>
                </c:pt>
                <c:pt idx="1396">
                  <c:v>7501.9826190953099</c:v>
                </c:pt>
                <c:pt idx="1397">
                  <c:v>7658.0540459021104</c:v>
                </c:pt>
                <c:pt idx="1398">
                  <c:v>7507.40052532149</c:v>
                </c:pt>
                <c:pt idx="1399">
                  <c:v>7663.7875156973396</c:v>
                </c:pt>
                <c:pt idx="1400">
                  <c:v>7513.4511887789804</c:v>
                </c:pt>
                <c:pt idx="1401">
                  <c:v>7670.1569261335999</c:v>
                </c:pt>
                <c:pt idx="1402">
                  <c:v>7520.14082191539</c:v>
                </c:pt>
                <c:pt idx="1403">
                  <c:v>7677.1681795528402</c:v>
                </c:pt>
                <c:pt idx="1404">
                  <c:v>7527.4750143057399</c:v>
                </c:pt>
                <c:pt idx="1405">
                  <c:v>7684.8265500241196</c:v>
                </c:pt>
                <c:pt idx="1406">
                  <c:v>7535.4587218185598</c:v>
                </c:pt>
                <c:pt idx="1407">
                  <c:v>7693.1366727309496</c:v>
                </c:pt>
                <c:pt idx="1408">
                  <c:v>7544.0962564534102</c:v>
                </c:pt>
                <c:pt idx="1409">
                  <c:v>7702.1025341067698</c:v>
                </c:pt>
                <c:pt idx="1410">
                  <c:v>7553.3912768492601</c:v>
                </c:pt>
                <c:pt idx="1411">
                  <c:v>7711.7274628076002</c:v>
                </c:pt>
                <c:pt idx="1412">
                  <c:v>7563.3467795104198</c:v>
                </c:pt>
                <c:pt idx="1413">
                  <c:v>7722.01412106723</c:v>
                </c:pt>
                <c:pt idx="1414">
                  <c:v>7573.9650906940496</c:v>
                </c:pt>
                <c:pt idx="1415">
                  <c:v>7732.9644973571703</c:v>
                </c:pt>
                <c:pt idx="1416">
                  <c:v>7585.2478589931297</c:v>
                </c:pt>
                <c:pt idx="1417">
                  <c:v>7744.5798988697297</c:v>
                </c:pt>
                <c:pt idx="1418">
                  <c:v>7597.1960487655397</c:v>
                </c:pt>
                <c:pt idx="1419">
                  <c:v>7756.8609455797096</c:v>
                </c:pt>
                <c:pt idx="1420">
                  <c:v>7609.80993420298</c:v>
                </c:pt>
                <c:pt idx="1421">
                  <c:v>7769.8075645265999</c:v>
                </c:pt>
                <c:pt idx="1422">
                  <c:v>7623.0890941268399</c:v>
                </c:pt>
                <c:pt idx="1423">
                  <c:v>7783.41898520823</c:v>
                </c:pt>
                <c:pt idx="1424">
                  <c:v>7637.0324075512799</c:v>
                </c:pt>
                <c:pt idx="1425">
                  <c:v>7797.6937353483199</c:v>
                </c:pt>
                <c:pt idx="1426">
                  <c:v>7651.63805009523</c:v>
                </c:pt>
                <c:pt idx="1427">
                  <c:v>7812.6296377039298</c:v>
                </c:pt>
                <c:pt idx="1428">
                  <c:v>7666.9034911290901</c:v>
                </c:pt>
                <c:pt idx="1429">
                  <c:v>7828.2238076735002</c:v>
                </c:pt>
                <c:pt idx="1430">
                  <c:v>7682.8254915572597</c:v>
                </c:pt>
                <c:pt idx="1431">
                  <c:v>7844.47265136428</c:v>
                </c:pt>
                <c:pt idx="1432">
                  <c:v>7699.4001026042697</c:v>
                </c:pt>
                <c:pt idx="1433">
                  <c:v>7861.3718649499697</c:v>
                </c:pt>
                <c:pt idx="1434">
                  <c:v>7716.6226651290399</c:v>
                </c:pt>
                <c:pt idx="1435">
                  <c:v>7878.9164342598597</c:v>
                </c:pt>
                <c:pt idx="1436">
                  <c:v>7734.4878101613203</c:v>
                </c:pt>
                <c:pt idx="1437">
                  <c:v>7897.1006354827396</c:v>
                </c:pt>
                <c:pt idx="1438">
                  <c:v>7752.9894595973301</c:v>
                </c:pt>
                <c:pt idx="1439">
                  <c:v>7915.9180366958599</c:v>
                </c:pt>
                <c:pt idx="1440">
                  <c:v>7772.12082820873</c:v>
                </c:pt>
                <c:pt idx="1441">
                  <c:v>7935.36150011892</c:v>
                </c:pt>
                <c:pt idx="1442">
                  <c:v>7791.8744261949096</c:v>
                </c:pt>
                <c:pt idx="1443">
                  <c:v>7955.4231849582302</c:v>
                </c:pt>
                <c:pt idx="1444">
                  <c:v>7812.24206275297</c:v>
                </c:pt>
                <c:pt idx="1445">
                  <c:v>7976.0945512745202</c:v>
                </c:pt>
                <c:pt idx="1446">
                  <c:v>7833.2148501007296</c:v>
                </c:pt>
                <c:pt idx="1447">
                  <c:v>7997.3663645863599</c:v>
                </c:pt>
                <c:pt idx="1448">
                  <c:v>7854.7832085048103</c:v>
                </c:pt>
                <c:pt idx="1449">
                  <c:v>8019.2287014592703</c:v>
                </c:pt>
                <c:pt idx="1450">
                  <c:v>7876.9368720115499</c:v>
                </c:pt>
                <c:pt idx="1451">
                  <c:v>8041.6709552816501</c:v>
                </c:pt>
                <c:pt idx="1452">
                  <c:v>7899.6648953457197</c:v>
                </c:pt>
                <c:pt idx="1453">
                  <c:v>8064.6818435593505</c:v>
                </c:pt>
                <c:pt idx="1454">
                  <c:v>7922.9556607147097</c:v>
                </c:pt>
                <c:pt idx="1455">
                  <c:v>8088.2494153053003</c:v>
                </c:pt>
                <c:pt idx="1456">
                  <c:v>7946.7968862410398</c:v>
                </c:pt>
                <c:pt idx="1457">
                  <c:v>8112.3610600788497</c:v>
                </c:pt>
                <c:pt idx="1458">
                  <c:v>7971.1756347218798</c:v>
                </c:pt>
                <c:pt idx="1459">
                  <c:v>8137.00351654526</c:v>
                </c:pt>
                <c:pt idx="1460">
                  <c:v>7996.0783234581604</c:v>
                </c:pt>
                <c:pt idx="1461">
                  <c:v>8162.1628828461799</c:v>
                </c:pt>
                <c:pt idx="1462">
                  <c:v>8021.4907342788301</c:v>
                </c:pt>
                <c:pt idx="1463">
                  <c:v>8187.8246273731902</c:v>
                </c:pt>
                <c:pt idx="1464">
                  <c:v>8047.3980248937296</c:v>
                </c:pt>
                <c:pt idx="1465">
                  <c:v>8213.9736001360998</c:v>
                </c:pt>
                <c:pt idx="1466">
                  <c:v>8073.7847405181001</c:v>
                </c:pt>
                <c:pt idx="1467">
                  <c:v>8240.5940449930204</c:v>
                </c:pt>
                <c:pt idx="1468">
                  <c:v>8100.6348269345299</c:v>
                </c:pt>
                <c:pt idx="1469">
                  <c:v>8267.6696124722403</c:v>
                </c:pt>
                <c:pt idx="1470">
                  <c:v>8127.9316429863502</c:v>
                </c:pt>
                <c:pt idx="1471">
                  <c:v>8295.1833733614003</c:v>
                </c:pt>
                <c:pt idx="1472">
                  <c:v>8155.6579751070403</c:v>
                </c:pt>
                <c:pt idx="1473">
                  <c:v>8323.1178334510605</c:v>
                </c:pt>
                <c:pt idx="1474">
                  <c:v>8183.7960517055299</c:v>
                </c:pt>
                <c:pt idx="1475">
                  <c:v>8351.45494771833</c:v>
                </c:pt>
                <c:pt idx="1476">
                  <c:v>8212.3275584171206</c:v>
                </c:pt>
                <c:pt idx="1477">
                  <c:v>8380.1761365473903</c:v>
                </c:pt>
                <c:pt idx="1478">
                  <c:v>8241.2336544283098</c:v>
                </c:pt>
                <c:pt idx="1479">
                  <c:v>8409.2623016204197</c:v>
                </c:pt>
                <c:pt idx="1480">
                  <c:v>8270.4949884508096</c:v>
                </c:pt>
                <c:pt idx="1481">
                  <c:v>8438.6938432014394</c:v>
                </c:pt>
                <c:pt idx="1482">
                  <c:v>8300.0917162572096</c:v>
                </c:pt>
                <c:pt idx="1483">
                  <c:v>8468.4506771647593</c:v>
                </c:pt>
                <c:pt idx="1484">
                  <c:v>8330.0035184349799</c:v>
                </c:pt>
                <c:pt idx="1485">
                  <c:v>8498.5122533023095</c:v>
                </c:pt>
                <c:pt idx="1486">
                  <c:v>8360.2096188211508</c:v>
                </c:pt>
                <c:pt idx="1487">
                  <c:v>8528.8575739477692</c:v>
                </c:pt>
                <c:pt idx="1488">
                  <c:v>8390.6888031544895</c:v>
                </c:pt>
                <c:pt idx="1489">
                  <c:v>8559.4652133530799</c:v>
                </c:pt>
                <c:pt idx="1490">
                  <c:v>8421.4194387627504</c:v>
                </c:pt>
                <c:pt idx="1491">
                  <c:v>8590.3133370586402</c:v>
                </c:pt>
                <c:pt idx="1492">
                  <c:v>8452.3794944164893</c:v>
                </c:pt>
                <c:pt idx="1493">
                  <c:v>8621.3797222617595</c:v>
                </c:pt>
                <c:pt idx="1494">
                  <c:v>8483.5465611584696</c:v>
                </c:pt>
                <c:pt idx="1495">
                  <c:v>8652.6417786012807</c:v>
                </c:pt>
                <c:pt idx="1496">
                  <c:v>8514.8978726901696</c:v>
                </c:pt>
                <c:pt idx="1497">
                  <c:v>8684.0765695162008</c:v>
                </c:pt>
                <c:pt idx="1498">
                  <c:v>8546.4103272369794</c:v>
                </c:pt>
                <c:pt idx="1499">
                  <c:v>8715.6608334477296</c:v>
                </c:pt>
                <c:pt idx="1500">
                  <c:v>8578.0605091612106</c:v>
                </c:pt>
                <c:pt idx="1501">
                  <c:v>8747.3710063431608</c:v>
                </c:pt>
                <c:pt idx="1502">
                  <c:v>8609.8247114867499</c:v>
                </c:pt>
                <c:pt idx="1503">
                  <c:v>8779.1832436361401</c:v>
                </c:pt>
                <c:pt idx="1504">
                  <c:v>8641.6789582436304</c:v>
                </c:pt>
                <c:pt idx="1505">
                  <c:v>8811.0734438987092</c:v>
                </c:pt>
                <c:pt idx="1506">
                  <c:v>8673.59902761585</c:v>
                </c:pt>
                <c:pt idx="1507">
                  <c:v>8843.0172710895604</c:v>
                </c:pt>
                <c:pt idx="1508">
                  <c:v>8705.5604753185507</c:v>
                </c:pt>
                <c:pt idx="1509">
                  <c:v>8874.9901783908699</c:v>
                </c:pt>
                <c:pt idx="1510">
                  <c:v>8737.5386583801792</c:v>
                </c:pt>
                <c:pt idx="1511">
                  <c:v>8906.9674322638803</c:v>
                </c:pt>
                <c:pt idx="1512">
                  <c:v>8769.5087588043007</c:v>
                </c:pt>
                <c:pt idx="1513">
                  <c:v>8938.9241365502003</c:v>
                </c:pt>
                <c:pt idx="1514">
                  <c:v>8801.4458079250508</c:v>
                </c:pt>
                <c:pt idx="1515">
                  <c:v>8970.8352564038905</c:v>
                </c:pt>
                <c:pt idx="1516">
                  <c:v>8833.3247108580199</c:v>
                </c:pt>
                <c:pt idx="1517">
                  <c:v>9002.6756430514797</c:v>
                </c:pt>
                <c:pt idx="1518">
                  <c:v>8865.1202712962095</c:v>
                </c:pt>
                <c:pt idx="1519">
                  <c:v>9034.4200586242296</c:v>
                </c:pt>
                <c:pt idx="1520">
                  <c:v>8896.8072160579104</c:v>
                </c:pt>
                <c:pt idx="1521">
                  <c:v>9066.0432009524902</c:v>
                </c:pt>
                <c:pt idx="1522">
                  <c:v>8928.3602203254995</c:v>
                </c:pt>
                <c:pt idx="1523">
                  <c:v>9097.5197288300005</c:v>
                </c:pt>
                <c:pt idx="1524">
                  <c:v>8959.7539325444195</c:v>
                </c:pt>
                <c:pt idx="1525">
                  <c:v>9128.8242869900805</c:v>
                </c:pt>
                <c:pt idx="1526">
                  <c:v>8990.9630000995294</c:v>
                </c:pt>
                <c:pt idx="1527">
                  <c:v>9159.9315313347197</c:v>
                </c:pt>
                <c:pt idx="1528">
                  <c:v>9021.9620939884499</c:v>
                </c:pt>
                <c:pt idx="1529">
                  <c:v>9190.8161543266997</c:v>
                </c:pt>
                <c:pt idx="1530">
                  <c:v>9052.7259345516395</c:v>
                </c:pt>
                <c:pt idx="1531">
                  <c:v>9221.45291072896</c:v>
                </c:pt>
                <c:pt idx="1532">
                  <c:v>9083.2293167821699</c:v>
                </c:pt>
                <c:pt idx="1533">
                  <c:v>9251.8166422134691</c:v>
                </c:pt>
                <c:pt idx="1534">
                  <c:v>9113.4471356606009</c:v>
                </c:pt>
                <c:pt idx="1535">
                  <c:v>9281.8823032113505</c:v>
                </c:pt>
                <c:pt idx="1536">
                  <c:v>9143.3544114493106</c:v>
                </c:pt>
                <c:pt idx="1537">
                  <c:v>9311.6249859909894</c:v>
                </c:pt>
                <c:pt idx="1538">
                  <c:v>9172.9263148691298</c:v>
                </c:pt>
                <c:pt idx="1539">
                  <c:v>9341.0199462173296</c:v>
                </c:pt>
                <c:pt idx="1540">
                  <c:v>9202.1381923053596</c:v>
                </c:pt>
                <c:pt idx="1541">
                  <c:v>9370.0426274686797</c:v>
                </c:pt>
                <c:pt idx="1542">
                  <c:v>9230.9655911000991</c:v>
                </c:pt>
                <c:pt idx="1543">
                  <c:v>9398.6686866132495</c:v>
                </c:pt>
                <c:pt idx="1544">
                  <c:v>9259.3842838934597</c:v>
                </c:pt>
                <c:pt idx="1545">
                  <c:v>9426.8740183555601</c:v>
                </c:pt>
                <c:pt idx="1546">
                  <c:v>9287.3702938196893</c:v>
                </c:pt>
                <c:pt idx="1547">
                  <c:v>9454.6347803322897</c:v>
                </c:pt>
                <c:pt idx="1548">
                  <c:v>9314.8999185116008</c:v>
                </c:pt>
                <c:pt idx="1549">
                  <c:v>9481.9274167942895</c:v>
                </c:pt>
                <c:pt idx="1550">
                  <c:v>9341.9497551124805</c:v>
                </c:pt>
                <c:pt idx="1551">
                  <c:v>9508.7286831636193</c:v>
                </c:pt>
                <c:pt idx="1552">
                  <c:v>9368.4967235232398</c:v>
                </c:pt>
                <c:pt idx="1553">
                  <c:v>9535.0156698729697</c:v>
                </c:pt>
                <c:pt idx="1554">
                  <c:v>9394.5180905082998</c:v>
                </c:pt>
                <c:pt idx="1555">
                  <c:v>9560.76582600232</c:v>
                </c:pt>
                <c:pt idx="1556">
                  <c:v>9419.9914930673403</c:v>
                </c:pt>
                <c:pt idx="1557">
                  <c:v>9585.9569822776903</c:v>
                </c:pt>
                <c:pt idx="1558">
                  <c:v>9444.8949615181591</c:v>
                </c:pt>
                <c:pt idx="1559">
                  <c:v>9610.5673741629707</c:v>
                </c:pt>
                <c:pt idx="1560">
                  <c:v>9469.2069421422802</c:v>
                </c:pt>
                <c:pt idx="1561">
                  <c:v>9634.5756642407596</c:v>
                </c:pt>
                <c:pt idx="1562">
                  <c:v>9492.9063195558301</c:v>
                </c:pt>
                <c:pt idx="1563">
                  <c:v>9657.9609647684592</c:v>
                </c:pt>
                <c:pt idx="1564">
                  <c:v>9515.9724386008602</c:v>
                </c:pt>
                <c:pt idx="1565">
                  <c:v>9680.7028586710494</c:v>
                </c:pt>
                <c:pt idx="1566">
                  <c:v>9538.3851258026298</c:v>
                </c:pt>
                <c:pt idx="1567">
                  <c:v>9702.7814213044094</c:v>
                </c:pt>
                <c:pt idx="1568">
                  <c:v>9560.1247105645507</c:v>
                </c:pt>
                <c:pt idx="1569">
                  <c:v>9724.1772409968107</c:v>
                </c:pt>
                <c:pt idx="1570">
                  <c:v>9581.1720453868093</c:v>
                </c:pt>
                <c:pt idx="1571">
                  <c:v>9744.8714395414299</c:v>
                </c:pt>
                <c:pt idx="1572">
                  <c:v>9601.5085260453197</c:v>
                </c:pt>
                <c:pt idx="1573">
                  <c:v>9764.8456916779505</c:v>
                </c:pt>
                <c:pt idx="1574">
                  <c:v>9621.1161110714093</c:v>
                </c:pt>
                <c:pt idx="1575">
                  <c:v>9784.0822444333098</c:v>
                </c:pt>
                <c:pt idx="1576">
                  <c:v>9639.9773407579196</c:v>
                </c:pt>
                <c:pt idx="1577">
                  <c:v>9802.56393577583</c:v>
                </c:pt>
                <c:pt idx="1578">
                  <c:v>9658.0753553549803</c:v>
                </c:pt>
                <c:pt idx="1579">
                  <c:v>9820.2742127948204</c:v>
                </c:pt>
                <c:pt idx="1580">
                  <c:v>9675.3939129170994</c:v>
                </c:pt>
                <c:pt idx="1581">
                  <c:v>9837.1971489198095</c:v>
                </c:pt>
                <c:pt idx="1582">
                  <c:v>9691.9174064359995</c:v>
                </c:pt>
                <c:pt idx="1583">
                  <c:v>9853.3174608310601</c:v>
                </c:pt>
                <c:pt idx="1584">
                  <c:v>9707.6308804963992</c:v>
                </c:pt>
                <c:pt idx="1585">
                  <c:v>9868.6205247036396</c:v>
                </c:pt>
                <c:pt idx="1586">
                  <c:v>9722.5200468394596</c:v>
                </c:pt>
                <c:pt idx="1587">
                  <c:v>9883.0923918336102</c:v>
                </c:pt>
                <c:pt idx="1588">
                  <c:v>9736.5712997766805</c:v>
                </c:pt>
                <c:pt idx="1589">
                  <c:v>9896.7198032002707</c:v>
                </c:pt>
                <c:pt idx="1590">
                  <c:v>9749.7717306172108</c:v>
                </c:pt>
                <c:pt idx="1591">
                  <c:v>9909.4902038839791</c:v>
                </c:pt>
                <c:pt idx="1592">
                  <c:v>9762.1091415220108</c:v>
                </c:pt>
                <c:pt idx="1593">
                  <c:v>9921.3917562863608</c:v>
                </c:pt>
                <c:pt idx="1594">
                  <c:v>9773.5720584988994</c:v>
                </c:pt>
                <c:pt idx="1595">
                  <c:v>9932.4133531942007</c:v>
                </c:pt>
                <c:pt idx="1596">
                  <c:v>9784.1497437581602</c:v>
                </c:pt>
                <c:pt idx="1597">
                  <c:v>9942.5446291943408</c:v>
                </c:pt>
                <c:pt idx="1598">
                  <c:v>9793.8322073168802</c:v>
                </c:pt>
                <c:pt idx="1599">
                  <c:v>9951.7759723793297</c:v>
                </c:pt>
                <c:pt idx="1600">
                  <c:v>9802.6102178982092</c:v>
                </c:pt>
                <c:pt idx="1601">
                  <c:v>9960.0985345188092</c:v>
                </c:pt>
                <c:pt idx="1602">
                  <c:v>9810.4753128554694</c:v>
                </c:pt>
                <c:pt idx="1603">
                  <c:v>9967.5042409118396</c:v>
                </c:pt>
                <c:pt idx="1604">
                  <c:v>9817.4198074676297</c:v>
                </c:pt>
                <c:pt idx="1605">
                  <c:v>9973.9857990771598</c:v>
                </c:pt>
                <c:pt idx="1606">
                  <c:v>9823.4368034921008</c:v>
                </c:pt>
                <c:pt idx="1607">
                  <c:v>9979.5367068497999</c:v>
                </c:pt>
                <c:pt idx="1608">
                  <c:v>9828.5201967635294</c:v>
                </c:pt>
                <c:pt idx="1609">
                  <c:v>9984.1512597235105</c:v>
                </c:pt>
                <c:pt idx="1610">
                  <c:v>9832.6646840261801</c:v>
                </c:pt>
                <c:pt idx="1611">
                  <c:v>9987.8245572109099</c:v>
                </c:pt>
                <c:pt idx="1612">
                  <c:v>9835.8657689707197</c:v>
                </c:pt>
                <c:pt idx="1613">
                  <c:v>9990.5525084944602</c:v>
                </c:pt>
                <c:pt idx="1614">
                  <c:v>9838.1197674449904</c:v>
                </c:pt>
                <c:pt idx="1615">
                  <c:v>9992.3318371971109</c:v>
                </c:pt>
                <c:pt idx="1616">
                  <c:v>9839.4238117835102</c:v>
                </c:pt>
                <c:pt idx="1617">
                  <c:v>9993.1600852290503</c:v>
                </c:pt>
                <c:pt idx="1618">
                  <c:v>9839.7758543145701</c:v>
                </c:pt>
                <c:pt idx="1619">
                  <c:v>9993.0356159623407</c:v>
                </c:pt>
                <c:pt idx="1620">
                  <c:v>9839.1746700514304</c:v>
                </c:pt>
                <c:pt idx="1621">
                  <c:v>9991.9576165349808</c:v>
                </c:pt>
                <c:pt idx="1622">
                  <c:v>9837.6198584736503</c:v>
                </c:pt>
                <c:pt idx="1623">
                  <c:v>9989.9260990477396</c:v>
                </c:pt>
                <c:pt idx="1624">
                  <c:v>9835.1118445079701</c:v>
                </c:pt>
                <c:pt idx="1625">
                  <c:v>9986.9419012560702</c:v>
                </c:pt>
                <c:pt idx="1626">
                  <c:v>9831.6518786579109</c:v>
                </c:pt>
                <c:pt idx="1627">
                  <c:v>9983.0066861741998</c:v>
                </c:pt>
                <c:pt idx="1628">
                  <c:v>9827.2420361723198</c:v>
                </c:pt>
                <c:pt idx="1629">
                  <c:v>9978.1229409786501</c:v>
                </c:pt>
                <c:pt idx="1630">
                  <c:v>9821.8852156169105</c:v>
                </c:pt>
                <c:pt idx="1631">
                  <c:v>9972.2939748778099</c:v>
                </c:pt>
                <c:pt idx="1632">
                  <c:v>9815.5851361606292</c:v>
                </c:pt>
                <c:pt idx="1633">
                  <c:v>9965.5239163161004</c:v>
                </c:pt>
                <c:pt idx="1634">
                  <c:v>9808.3463345293294</c:v>
                </c:pt>
                <c:pt idx="1635">
                  <c:v>9957.8177092297301</c:v>
                </c:pt>
                <c:pt idx="1636">
                  <c:v>9800.1741607615004</c:v>
                </c:pt>
                <c:pt idx="1637">
                  <c:v>9949.1811084713809</c:v>
                </c:pt>
                <c:pt idx="1638">
                  <c:v>9791.0747731988795</c:v>
                </c:pt>
                <c:pt idx="1639">
                  <c:v>9939.62067437103</c:v>
                </c:pt>
                <c:pt idx="1640">
                  <c:v>9781.0551325951801</c:v>
                </c:pt>
                <c:pt idx="1641">
                  <c:v>9929.1437665438407</c:v>
                </c:pt>
                <c:pt idx="1642">
                  <c:v>9770.1229956138395</c:v>
                </c:pt>
                <c:pt idx="1643">
                  <c:v>9917.7585368087293</c:v>
                </c:pt>
                <c:pt idx="1644">
                  <c:v>9758.2869072757803</c:v>
                </c:pt>
                <c:pt idx="1645">
                  <c:v>9905.4739212595305</c:v>
                </c:pt>
                <c:pt idx="1646">
                  <c:v>9745.5561926188802</c:v>
                </c:pt>
                <c:pt idx="1647">
                  <c:v>9892.2996316278004</c:v>
                </c:pt>
                <c:pt idx="1648">
                  <c:v>9731.94094761204</c:v>
                </c:pt>
                <c:pt idx="1649">
                  <c:v>9878.2461456874098</c:v>
                </c:pt>
                <c:pt idx="1650">
                  <c:v>9717.4520293199093</c:v>
                </c:pt>
                <c:pt idx="1651">
                  <c:v>9863.3246970997607</c:v>
                </c:pt>
                <c:pt idx="1652">
                  <c:v>9702.1010451384991</c:v>
                </c:pt>
                <c:pt idx="1653">
                  <c:v>9847.5472641485703</c:v>
                </c:pt>
                <c:pt idx="1654">
                  <c:v>9685.9003414054696</c:v>
                </c:pt>
                <c:pt idx="1655">
                  <c:v>9830.9265580736792</c:v>
                </c:pt>
                <c:pt idx="1656">
                  <c:v>9668.8629911207408</c:v>
                </c:pt>
                <c:pt idx="1657">
                  <c:v>9813.4760103727094</c:v>
                </c:pt>
                <c:pt idx="1658">
                  <c:v>9651.0027809086296</c:v>
                </c:pt>
                <c:pt idx="1659">
                  <c:v>9795.2097595450196</c:v>
                </c:pt>
                <c:pt idx="1660">
                  <c:v>9632.3341974717696</c:v>
                </c:pt>
                <c:pt idx="1661">
                  <c:v>9776.1426368649609</c:v>
                </c:pt>
                <c:pt idx="1662">
                  <c:v>9612.8724131118906</c:v>
                </c:pt>
                <c:pt idx="1663">
                  <c:v>9756.2901517657101</c:v>
                </c:pt>
                <c:pt idx="1664">
                  <c:v>9592.6332705682398</c:v>
                </c:pt>
                <c:pt idx="1665">
                  <c:v>9735.6684762936202</c:v>
                </c:pt>
                <c:pt idx="1666">
                  <c:v>9571.6332670846896</c:v>
                </c:pt>
                <c:pt idx="1667">
                  <c:v>9714.2944290275409</c:v>
                </c:pt>
                <c:pt idx="1668">
                  <c:v>9549.8895382359897</c:v>
                </c:pt>
                <c:pt idx="1669">
                  <c:v>9692.1854580027302</c:v>
                </c:pt>
                <c:pt idx="1670">
                  <c:v>9527.41984042681</c:v>
                </c:pt>
                <c:pt idx="1671">
                  <c:v>9669.3596236417397</c:v>
                </c:pt>
                <c:pt idx="1672">
                  <c:v>9504.2425335140506</c:v>
                </c:pt>
                <c:pt idx="1673">
                  <c:v>9645.8355804346193</c:v>
                </c:pt>
                <c:pt idx="1674">
                  <c:v>9480.3765618611797</c:v>
                </c:pt>
                <c:pt idx="1675">
                  <c:v>9621.6325583172693</c:v>
                </c:pt>
                <c:pt idx="1676">
                  <c:v>9455.8414359828093</c:v>
                </c:pt>
                <c:pt idx="1677">
                  <c:v>9596.7703432503895</c:v>
                </c:pt>
                <c:pt idx="1678">
                  <c:v>9430.6572126463798</c:v>
                </c:pt>
                <c:pt idx="1679">
                  <c:v>9571.2692576838908</c:v>
                </c:pt>
                <c:pt idx="1680">
                  <c:v>9404.8444748000402</c:v>
                </c:pt>
                <c:pt idx="1681">
                  <c:v>9545.1501399557492</c:v>
                </c:pt>
                <c:pt idx="1682">
                  <c:v>9378.4243109477302</c:v>
                </c:pt>
                <c:pt idx="1683">
                  <c:v>9518.4343235733395</c:v>
                </c:pt>
                <c:pt idx="1684">
                  <c:v>9351.4182940769097</c:v>
                </c:pt>
                <c:pt idx="1685">
                  <c:v>9491.1436155829997</c:v>
                </c:pt>
                <c:pt idx="1686">
                  <c:v>9323.8484600020402</c:v>
                </c:pt>
                <c:pt idx="1687">
                  <c:v>9463.3002749510397</c:v>
                </c:pt>
                <c:pt idx="1688">
                  <c:v>9295.7372853956094</c:v>
                </c:pt>
                <c:pt idx="1689">
                  <c:v>9434.9269902193791</c:v>
                </c:pt>
                <c:pt idx="1690">
                  <c:v>9267.1076648164399</c:v>
                </c:pt>
                <c:pt idx="1691">
                  <c:v>9406.0468567752305</c:v>
                </c:pt>
                <c:pt idx="1692">
                  <c:v>9237.98288847808</c:v>
                </c:pt>
                <c:pt idx="1693">
                  <c:v>9376.6833534747602</c:v>
                </c:pt>
                <c:pt idx="1694">
                  <c:v>9208.3866184204508</c:v>
                </c:pt>
                <c:pt idx="1695">
                  <c:v>9346.8603196376498</c:v>
                </c:pt>
                <c:pt idx="1696">
                  <c:v>9178.3428651190407</c:v>
                </c:pt>
                <c:pt idx="1697">
                  <c:v>9316.60193081752</c:v>
                </c:pt>
                <c:pt idx="1698">
                  <c:v>9147.8759631657194</c:v>
                </c:pt>
                <c:pt idx="1699">
                  <c:v>9285.9326748315107</c:v>
                </c:pt>
                <c:pt idx="1700">
                  <c:v>9117.0105473498807</c:v>
                </c:pt>
                <c:pt idx="1701">
                  <c:v>9254.8773271929804</c:v>
                </c:pt>
                <c:pt idx="1702">
                  <c:v>9085.7715278239903</c:v>
                </c:pt>
                <c:pt idx="1703">
                  <c:v>9223.4609263627008</c:v>
                </c:pt>
                <c:pt idx="1704">
                  <c:v>9054.1840653506006</c:v>
                </c:pt>
                <c:pt idx="1705">
                  <c:v>9191.7087490106005</c:v>
                </c:pt>
                <c:pt idx="1706">
                  <c:v>9022.2735459947398</c:v>
                </c:pt>
                <c:pt idx="1707">
                  <c:v>9159.6462846036702</c:v>
                </c:pt>
                <c:pt idx="1708">
                  <c:v>8990.0655561983694</c:v>
                </c:pt>
                <c:pt idx="1709">
                  <c:v>9127.2992102262397</c:v>
                </c:pt>
                <c:pt idx="1710">
                  <c:v>8957.5858571476201</c:v>
                </c:pt>
                <c:pt idx="1711">
                  <c:v>9094.6933647219794</c:v>
                </c:pt>
                <c:pt idx="1712">
                  <c:v>8924.8603594809501</c:v>
                </c:pt>
                <c:pt idx="1713">
                  <c:v>9061.8547235505393</c:v>
                </c:pt>
                <c:pt idx="1714">
                  <c:v>8891.9150967678797</c:v>
                </c:pt>
                <c:pt idx="1715">
                  <c:v>9028.8093726499792</c:v>
                </c:pt>
                <c:pt idx="1716">
                  <c:v>8858.7762007709298</c:v>
                </c:pt>
                <c:pt idx="1717">
                  <c:v>8995.5834828186908</c:v>
                </c:pt>
                <c:pt idx="1718">
                  <c:v>8825.4698748482406</c:v>
                </c:pt>
                <c:pt idx="1719">
                  <c:v>8962.2032836321396</c:v>
                </c:pt>
                <c:pt idx="1720">
                  <c:v>8792.0223685331202</c:v>
                </c:pt>
                <c:pt idx="1721">
                  <c:v>8928.6950378418096</c:v>
                </c:pt>
                <c:pt idx="1722">
                  <c:v>8758.4599511799897</c:v>
                </c:pt>
                <c:pt idx="1723">
                  <c:v>8895.0850152960393</c:v>
                </c:pt>
                <c:pt idx="1724">
                  <c:v>8724.8088865840291</c:v>
                </c:pt>
                <c:pt idx="1725">
                  <c:v>8861.3994672035096</c:v>
                </c:pt>
                <c:pt idx="1726">
                  <c:v>8691.0954069409308</c:v>
                </c:pt>
                <c:pt idx="1727">
                  <c:v>8827.6646001782992</c:v>
                </c:pt>
                <c:pt idx="1728">
                  <c:v>8657.3456871439594</c:v>
                </c:pt>
                <c:pt idx="1729">
                  <c:v>8793.9065508273598</c:v>
                </c:pt>
                <c:pt idx="1730">
                  <c:v>8623.5858189955597</c:v>
                </c:pt>
                <c:pt idx="1731">
                  <c:v>8760.1513601266106</c:v>
                </c:pt>
                <c:pt idx="1732">
                  <c:v>8589.8417860957306</c:v>
                </c:pt>
                <c:pt idx="1733">
                  <c:v>8726.4249479542195</c:v>
                </c:pt>
                <c:pt idx="1734">
                  <c:v>8556.1394383329898</c:v>
                </c:pt>
                <c:pt idx="1735">
                  <c:v>8692.75308779425</c:v>
                </c:pt>
                <c:pt idx="1736">
                  <c:v>8522.5044667918792</c:v>
                </c:pt>
                <c:pt idx="1737">
                  <c:v>8659.1613819905197</c:v>
                </c:pt>
                <c:pt idx="1738">
                  <c:v>8488.9623786545799</c:v>
                </c:pt>
                <c:pt idx="1739">
                  <c:v>8625.6752366687597</c:v>
                </c:pt>
                <c:pt idx="1740">
                  <c:v>8455.5384729449397</c:v>
                </c:pt>
                <c:pt idx="1741">
                  <c:v>8592.3198375404099</c:v>
                </c:pt>
                <c:pt idx="1742">
                  <c:v>8422.2578157738608</c:v>
                </c:pt>
                <c:pt idx="1743">
                  <c:v>8559.1201251396797</c:v>
                </c:pt>
                <c:pt idx="1744">
                  <c:v>8389.1452164974398</c:v>
                </c:pt>
                <c:pt idx="1745">
                  <c:v>8526.1007715451906</c:v>
                </c:pt>
                <c:pt idx="1746">
                  <c:v>8356.2252039518098</c:v>
                </c:pt>
                <c:pt idx="1747">
                  <c:v>8493.2861563758306</c:v>
                </c:pt>
                <c:pt idx="1748">
                  <c:v>8323.5220026084498</c:v>
                </c:pt>
                <c:pt idx="1749">
                  <c:v>8460.7003436742707</c:v>
                </c:pt>
                <c:pt idx="1750">
                  <c:v>8291.05951023749</c:v>
                </c:pt>
                <c:pt idx="1751">
                  <c:v>8428.3670590460897</c:v>
                </c:pt>
                <c:pt idx="1752">
                  <c:v>8258.8612748418891</c:v>
                </c:pt>
                <c:pt idx="1753">
                  <c:v>8396.3096672703105</c:v>
                </c:pt>
                <c:pt idx="1754">
                  <c:v>8226.9504725862807</c:v>
                </c:pt>
                <c:pt idx="1755">
                  <c:v>8364.5511503219004</c:v>
                </c:pt>
                <c:pt idx="1756">
                  <c:v>8195.3498857388895</c:v>
                </c:pt>
                <c:pt idx="1757">
                  <c:v>8333.1140858892504</c:v>
                </c:pt>
                <c:pt idx="1758">
                  <c:v>8164.0818819122596</c:v>
                </c:pt>
                <c:pt idx="1759">
                  <c:v>8302.0206259652696</c:v>
                </c:pt>
                <c:pt idx="1760">
                  <c:v>8133.1683928345701</c:v>
                </c:pt>
                <c:pt idx="1761">
                  <c:v>8271.2924769710007</c:v>
                </c:pt>
                <c:pt idx="1762">
                  <c:v>8102.6308943641097</c:v>
                </c:pt>
                <c:pt idx="1763">
                  <c:v>8240.9508791239605</c:v>
                </c:pt>
                <c:pt idx="1764">
                  <c:v>8072.4903862334904</c:v>
                </c:pt>
                <c:pt idx="1765">
                  <c:v>8211.0165873454607</c:v>
                </c:pt>
                <c:pt idx="1766">
                  <c:v>8042.7673735442804</c:v>
                </c:pt>
                <c:pt idx="1767">
                  <c:v>8181.50985197519</c:v>
                </c:pt>
                <c:pt idx="1768">
                  <c:v>8013.4818477459103</c:v>
                </c:pt>
                <c:pt idx="1769">
                  <c:v>8152.4504009415496</c:v>
                </c:pt>
                <c:pt idx="1770">
                  <c:v>7984.6532686657602</c:v>
                </c:pt>
                <c:pt idx="1771">
                  <c:v>8123.8574216951101</c:v>
                </c:pt>
                <c:pt idx="1772">
                  <c:v>7956.30054703309</c:v>
                </c:pt>
                <c:pt idx="1773">
                  <c:v>8095.7495442458403</c:v>
                </c:pt>
                <c:pt idx="1774">
                  <c:v>7928.4420279787901</c:v>
                </c:pt>
                <c:pt idx="1775">
                  <c:v>8068.1448246669097</c:v>
                </c:pt>
                <c:pt idx="1776">
                  <c:v>7901.0954746542802</c:v>
                </c:pt>
                <c:pt idx="1777">
                  <c:v>8041.0607293208604</c:v>
                </c:pt>
                <c:pt idx="1778">
                  <c:v>7874.27805301022</c:v>
                </c:pt>
                <c:pt idx="1779">
                  <c:v>8014.5141198308302</c:v>
                </c:pt>
                <c:pt idx="1780">
                  <c:v>7848.00631654672</c:v>
                </c:pt>
                <c:pt idx="1781">
                  <c:v>7988.5212385803998</c:v>
                </c:pt>
                <c:pt idx="1782">
                  <c:v>7822.2961929231897</c:v>
                </c:pt>
                <c:pt idx="1783">
                  <c:v>7963.0976948194002</c:v>
                </c:pt>
                <c:pt idx="1784">
                  <c:v>7797.16297009968</c:v>
                </c:pt>
                <c:pt idx="1785">
                  <c:v>7938.2584520740202</c:v>
                </c:pt>
                <c:pt idx="1786">
                  <c:v>7772.6212839136497</c:v>
                </c:pt>
                <c:pt idx="1787">
                  <c:v>7914.0178154844598</c:v>
                </c:pt>
                <c:pt idx="1788">
                  <c:v>7748.68510597976</c:v>
                </c:pt>
                <c:pt idx="1789">
                  <c:v>7890.3894205044298</c:v>
                </c:pt>
                <c:pt idx="1790">
                  <c:v>7725.3677328138901</c:v>
                </c:pt>
                <c:pt idx="1791">
                  <c:v>7867.3862220418396</c:v>
                </c:pt>
                <c:pt idx="1792">
                  <c:v>7702.68177522519</c:v>
                </c:pt>
                <c:pt idx="1793">
                  <c:v>7845.0204843670599</c:v>
                </c:pt>
                <c:pt idx="1794">
                  <c:v>7680.6391487924102</c:v>
                </c:pt>
                <c:pt idx="1795">
                  <c:v>7823.3037720534703</c:v>
                </c:pt>
                <c:pt idx="1796">
                  <c:v>7659.2510648436701</c:v>
                </c:pt>
                <c:pt idx="1797">
                  <c:v>7802.2469413610297</c:v>
                </c:pt>
                <c:pt idx="1798">
                  <c:v>7638.5280225643201</c:v>
                </c:pt>
                <c:pt idx="1799">
                  <c:v>7781.8601326845801</c:v>
                </c:pt>
                <c:pt idx="1800">
                  <c:v>7618.47980183659</c:v>
                </c:pt>
                <c:pt idx="1801">
                  <c:v>7762.1527634990598</c:v>
                </c:pt>
                <c:pt idx="1802">
                  <c:v>7599.1154565062297</c:v>
                </c:pt>
                <c:pt idx="1803">
                  <c:v>7743.1335225037001</c:v>
                </c:pt>
                <c:pt idx="1804">
                  <c:v>7580.4433086157596</c:v>
                </c:pt>
                <c:pt idx="1805">
                  <c:v>7724.8103642446104</c:v>
                </c:pt>
                <c:pt idx="1806">
                  <c:v>7562.47094401092</c:v>
                </c:pt>
                <c:pt idx="1807">
                  <c:v>7707.19050464661</c:v>
                </c:pt>
                <c:pt idx="1808">
                  <c:v>7545.2052078464203</c:v>
                </c:pt>
                <c:pt idx="1809">
                  <c:v>7690.2804173557697</c:v>
                </c:pt>
                <c:pt idx="1810">
                  <c:v>7528.6522016079498</c:v>
                </c:pt>
                <c:pt idx="1811">
                  <c:v>7674.0858309620098</c:v>
                </c:pt>
                <c:pt idx="1812">
                  <c:v>7512.81728047041</c:v>
                </c:pt>
                <c:pt idx="1813">
                  <c:v>7658.6117269546303</c:v>
                </c:pt>
                <c:pt idx="1814">
                  <c:v>7497.7050518884798</c:v>
                </c:pt>
                <c:pt idx="1815">
                  <c:v>7643.8623385533501</c:v>
                </c:pt>
                <c:pt idx="1816">
                  <c:v>7483.3193747343403</c:v>
                </c:pt>
                <c:pt idx="1817">
                  <c:v>7629.8411502041199</c:v>
                </c:pt>
                <c:pt idx="1818">
                  <c:v>7469.6633592734997</c:v>
                </c:pt>
                <c:pt idx="1819">
                  <c:v>7616.5508981623198</c:v>
                </c:pt>
                <c:pt idx="1820">
                  <c:v>7456.7393679828501</c:v>
                </c:pt>
                <c:pt idx="1821">
                  <c:v>7603.9935716803202</c:v>
                </c:pt>
                <c:pt idx="1822">
                  <c:v>7444.5490173007802</c:v>
                </c:pt>
                <c:pt idx="1823">
                  <c:v>7592.1704149850702</c:v>
                </c:pt>
                <c:pt idx="1824">
                  <c:v>7433.0931800165199</c:v>
                </c:pt>
                <c:pt idx="1825">
                  <c:v>7581.0819301637703</c:v>
                </c:pt>
                <c:pt idx="1826">
                  <c:v>7422.3719885221899</c:v>
                </c:pt>
                <c:pt idx="1827">
                  <c:v>7570.7278808753699</c:v>
                </c:pt>
                <c:pt idx="1828">
                  <c:v>7412.3848387612898</c:v>
                </c:pt>
                <c:pt idx="1829">
                  <c:v>7561.10729668569</c:v>
                </c:pt>
                <c:pt idx="1830">
                  <c:v>7403.1303952360304</c:v>
                </c:pt>
                <c:pt idx="1831">
                  <c:v>7552.2184783543498</c:v>
                </c:pt>
                <c:pt idx="1832">
                  <c:v>7394.6065964543704</c:v>
                </c:pt>
                <c:pt idx="1833">
                  <c:v>7544.0590037674501</c:v>
                </c:pt>
                <c:pt idx="1834">
                  <c:v>7386.8106613933096</c:v>
                </c:pt>
                <c:pt idx="1835">
                  <c:v>7536.6257347757</c:v>
                </c:pt>
                <c:pt idx="1836">
                  <c:v>7379.7390966602197</c:v>
                </c:pt>
                <c:pt idx="1837">
                  <c:v>7529.9148246426203</c:v>
                </c:pt>
                <c:pt idx="1838">
                  <c:v>7373.3877042344602</c:v>
                </c:pt>
                <c:pt idx="1839">
                  <c:v>7523.9217263174496</c:v>
                </c:pt>
                <c:pt idx="1840">
                  <c:v>7367.75159028283</c:v>
                </c:pt>
                <c:pt idx="1841">
                  <c:v>7518.6412014817197</c:v>
                </c:pt>
                <c:pt idx="1842">
                  <c:v>7362.8251744255904</c:v>
                </c:pt>
                <c:pt idx="1843">
                  <c:v>7514.0673302262803</c:v>
                </c:pt>
                <c:pt idx="1844">
                  <c:v>7358.6021998354099</c:v>
                </c:pt>
                <c:pt idx="1845">
                  <c:v>7510.1935214777004</c:v>
                </c:pt>
                <c:pt idx="1846">
                  <c:v>7355.0757439601603</c:v>
                </c:pt>
                <c:pt idx="1847">
                  <c:v>7507.01252412542</c:v>
                </c:pt>
                <c:pt idx="1848">
                  <c:v>7352.2382301049502</c:v>
                </c:pt>
                <c:pt idx="1849">
                  <c:v>7504.5164388624698</c:v>
                </c:pt>
                <c:pt idx="1850">
                  <c:v>7350.08143944524</c:v>
                </c:pt>
                <c:pt idx="1851">
                  <c:v>7502.6967305922999</c:v>
                </c:pt>
                <c:pt idx="1852">
                  <c:v>7348.5965239133802</c:v>
                </c:pt>
                <c:pt idx="1853">
                  <c:v>7501.5442416030201</c:v>
                </c:pt>
                <c:pt idx="1854">
                  <c:v>7347.7740195794804</c:v>
                </c:pt>
                <c:pt idx="1855">
                  <c:v>7501.0492052503896</c:v>
                </c:pt>
                <c:pt idx="1856">
                  <c:v>7347.60386072662</c:v>
                </c:pt>
                <c:pt idx="1857">
                  <c:v>7501.2012604412203</c:v>
                </c:pt>
                <c:pt idx="1858">
                  <c:v>7348.0753945509896</c:v>
                </c:pt>
                <c:pt idx="1859">
                  <c:v>7501.9894664807598</c:v>
                </c:pt>
                <c:pt idx="1860">
                  <c:v>7349.1773963473397</c:v>
                </c:pt>
                <c:pt idx="1861">
                  <c:v>7503.4023186029299</c:v>
                </c:pt>
                <c:pt idx="1862">
                  <c:v>7350.8980853835801</c:v>
                </c:pt>
                <c:pt idx="1863">
                  <c:v>7505.4277641755298</c:v>
                </c:pt>
                <c:pt idx="1864">
                  <c:v>7353.2251412498699</c:v>
                </c:pt>
                <c:pt idx="1865">
                  <c:v>7508.0532192679802</c:v>
                </c:pt>
                <c:pt idx="1866">
                  <c:v>7356.1457207455396</c:v>
                </c:pt>
                <c:pt idx="1867">
                  <c:v>7511.2655857540303</c:v>
                </c:pt>
                <c:pt idx="1868">
                  <c:v>7359.6464752811198</c:v>
                </c:pt>
                <c:pt idx="1869">
                  <c:v>7515.0512690758296</c:v>
                </c:pt>
                <c:pt idx="1870">
                  <c:v>7363.7135688122298</c:v>
                </c:pt>
                <c:pt idx="1871">
                  <c:v>7519.3961961874302</c:v>
                </c:pt>
                <c:pt idx="1872">
                  <c:v>7368.3326961010498</c:v>
                </c:pt>
                <c:pt idx="1873">
                  <c:v>7524.2858344225697</c:v>
                </c:pt>
                <c:pt idx="1874">
                  <c:v>7373.4891015945304</c:v>
                </c:pt>
                <c:pt idx="1875">
                  <c:v>7529.7052101659201</c:v>
                </c:pt>
                <c:pt idx="1876">
                  <c:v>7379.1675985346801</c:v>
                </c:pt>
                <c:pt idx="1877">
                  <c:v>7535.6389284671104</c:v>
                </c:pt>
                <c:pt idx="1878">
                  <c:v>7385.3525886955204</c:v>
                </c:pt>
                <c:pt idx="1879">
                  <c:v>7542.0711927502798</c:v>
                </c:pt>
                <c:pt idx="1880">
                  <c:v>7392.0280822557997</c:v>
                </c:pt>
                <c:pt idx="1881">
                  <c:v>7548.9858249745903</c:v>
                </c:pt>
                <c:pt idx="1882">
                  <c:v>7399.1777181222697</c:v>
                </c:pt>
                <c:pt idx="1883">
                  <c:v>7556.3662862232804</c:v>
                </c:pt>
                <c:pt idx="1884">
                  <c:v>7406.7847846100603</c:v>
                </c:pt>
                <c:pt idx="1885">
                  <c:v>7564.1956972975004</c:v>
                </c:pt>
                <c:pt idx="1886">
                  <c:v>7414.8322403823604</c:v>
                </c:pt>
                <c:pt idx="1887">
                  <c:v>7572.4568599798604</c:v>
                </c:pt>
                <c:pt idx="1888">
                  <c:v>7423.3027356095199</c:v>
                </c:pt>
                <c:pt idx="1889">
                  <c:v>7581.1322781867302</c:v>
                </c:pt>
                <c:pt idx="1890">
                  <c:v>7432.17863352326</c:v>
                </c:pt>
                <c:pt idx="1891">
                  <c:v>7590.2041798731798</c:v>
                </c:pt>
                <c:pt idx="1892">
                  <c:v>7441.4420319459196</c:v>
                </c:pt>
                <c:pt idx="1893">
                  <c:v>7599.6545383740904</c:v>
                </c:pt>
                <c:pt idx="1894">
                  <c:v>7451.0747853682897</c:v>
                </c:pt>
                <c:pt idx="1895">
                  <c:v>7609.4650946544298</c:v>
                </c:pt>
                <c:pt idx="1896">
                  <c:v>7461.05852682763</c:v>
                </c:pt>
                <c:pt idx="1897">
                  <c:v>7619.6173793704102</c:v>
                </c:pt>
                <c:pt idx="1898">
                  <c:v>7471.3746901350496</c:v>
                </c:pt>
                <c:pt idx="1899">
                  <c:v>7630.0927351191604</c:v>
                </c:pt>
                <c:pt idx="1900">
                  <c:v>7482.0045321960897</c:v>
                </c:pt>
                <c:pt idx="1901">
                  <c:v>7640.8723387951204</c:v>
                </c:pt>
                <c:pt idx="1902">
                  <c:v>7492.9291554710499</c:v>
                </c:pt>
                <c:pt idx="1903">
                  <c:v>7651.9372239519398</c:v>
                </c:pt>
                <c:pt idx="1904">
                  <c:v>7504.1295303402903</c:v>
                </c:pt>
                <c:pt idx="1905">
                  <c:v>7663.2683033298299</c:v>
                </c:pt>
                <c:pt idx="1906">
                  <c:v>7515.5865176401803</c:v>
                </c:pt>
                <c:pt idx="1907">
                  <c:v>7674.8463915935099</c:v>
                </c:pt>
                <c:pt idx="1908">
                  <c:v>7527.2808911304601</c:v>
                </c:pt>
                <c:pt idx="1909">
                  <c:v>7686.6522273698201</c:v>
                </c:pt>
                <c:pt idx="1910">
                  <c:v>7539.19336020217</c:v>
                </c:pt>
                <c:pt idx="1911">
                  <c:v>7698.6664961754896</c:v>
                </c:pt>
                <c:pt idx="1912">
                  <c:v>7551.3045920265904</c:v>
                </c:pt>
                <c:pt idx="1913">
                  <c:v>7710.8698525294403</c:v>
                </c:pt>
                <c:pt idx="1914">
                  <c:v>7563.5952341564298</c:v>
                </c:pt>
                <c:pt idx="1915">
                  <c:v>7723.2429426080898</c:v>
                </c:pt>
                <c:pt idx="1916">
                  <c:v>7576.0459367497897</c:v>
                </c:pt>
                <c:pt idx="1917">
                  <c:v>7735.76642621684</c:v>
                </c:pt>
                <c:pt idx="1918">
                  <c:v>7588.6373748904098</c:v>
                </c:pt>
                <c:pt idx="1919">
                  <c:v>7748.4209990170702</c:v>
                </c:pt>
                <c:pt idx="1920">
                  <c:v>7601.3502704248303</c:v>
                </c:pt>
                <c:pt idx="1921">
                  <c:v>7761.1874145359097</c:v>
                </c:pt>
                <c:pt idx="1922">
                  <c:v>7614.1654139850398</c:v>
                </c:pt>
                <c:pt idx="1923">
                  <c:v>7774.0465060198903</c:v>
                </c:pt>
                <c:pt idx="1924">
                  <c:v>7627.0636865916103</c:v>
                </c:pt>
                <c:pt idx="1925">
                  <c:v>7786.9792076972599</c:v>
                </c:pt>
                <c:pt idx="1926">
                  <c:v>7640.0260811698699</c:v>
                </c:pt>
                <c:pt idx="1927">
                  <c:v>7799.96657647346</c:v>
                </c:pt>
                <c:pt idx="1928">
                  <c:v>7653.03372387332</c:v>
                </c:pt>
                <c:pt idx="1929">
                  <c:v>7812.9898127454499</c:v>
                </c:pt>
                <c:pt idx="1930">
                  <c:v>7666.0678947736196</c:v>
                </c:pt>
                <c:pt idx="1931">
                  <c:v>7826.0302816562498</c:v>
                </c:pt>
                <c:pt idx="1932">
                  <c:v>7679.1100488207403</c:v>
                </c:pt>
                <c:pt idx="1933">
                  <c:v>7839.0695330102699</c:v>
                </c:pt>
                <c:pt idx="1934">
                  <c:v>7692.1418359735399</c:v>
                </c:pt>
                <c:pt idx="1935">
                  <c:v>7852.0893219740401</c:v>
                </c:pt>
                <c:pt idx="1936">
                  <c:v>7705.1451214194603</c:v>
                </c:pt>
                <c:pt idx="1937">
                  <c:v>7865.0716285688004</c:v>
                </c:pt>
                <c:pt idx="1938">
                  <c:v>7718.1020050961697</c:v>
                </c:pt>
                <c:pt idx="1939">
                  <c:v>7877.9986774992203</c:v>
                </c:pt>
                <c:pt idx="1940">
                  <c:v>7730.99484099647</c:v>
                </c:pt>
                <c:pt idx="1941">
                  <c:v>7890.8529569049597</c:v>
                </c:pt>
                <c:pt idx="1942">
                  <c:v>7743.8062561602501</c:v>
                </c:pt>
                <c:pt idx="1943">
                  <c:v>7903.6172372135998</c:v>
                </c:pt>
                <c:pt idx="1944">
                  <c:v>7756.5191690601696</c:v>
                </c:pt>
                <c:pt idx="1945">
                  <c:v>7916.2745893818301</c:v>
                </c:pt>
                <c:pt idx="1946">
                  <c:v>7769.1168076190697</c:v>
                </c:pt>
                <c:pt idx="1947">
                  <c:v>7928.8084027325804</c:v>
                </c:pt>
                <c:pt idx="1948">
                  <c:v>7781.5827267839704</c:v>
                </c:pt>
                <c:pt idx="1949">
                  <c:v>7941.20240220696</c:v>
                </c:pt>
                <c:pt idx="1950">
                  <c:v>7793.9008256036605</c:v>
                </c:pt>
                <c:pt idx="1951">
                  <c:v>7953.4406651158197</c:v>
                </c:pt>
                <c:pt idx="1952">
                  <c:v>7806.05536389176</c:v>
                </c:pt>
                <c:pt idx="1953">
                  <c:v>7965.5076376464604</c:v>
                </c:pt>
                <c:pt idx="1954">
                  <c:v>7818.0309781620499</c:v>
                </c:pt>
                <c:pt idx="1955">
                  <c:v>7977.3881506648504</c:v>
                </c:pt>
                <c:pt idx="1956">
                  <c:v>7829.8126973134804</c:v>
                </c:pt>
                <c:pt idx="1957">
                  <c:v>7989.0674347531904</c:v>
                </c:pt>
                <c:pt idx="1958">
                  <c:v>7841.3859574480202</c:v>
                </c:pt>
                <c:pt idx="1959">
                  <c:v>8000.5311352711997</c:v>
                </c:pt>
                <c:pt idx="1960">
                  <c:v>7852.73661654642</c:v>
                </c:pt>
                <c:pt idx="1961">
                  <c:v>8011.7653260409897</c:v>
                </c:pt>
                <c:pt idx="1962">
                  <c:v>7863.8509680337202</c:v>
                </c:pt>
                <c:pt idx="1963">
                  <c:v>8022.7565234827098</c:v>
                </c:pt>
                <c:pt idx="1964">
                  <c:v>7874.71575410281</c:v>
                </c:pt>
                <c:pt idx="1965">
                  <c:v>8033.4916989801904</c:v>
                </c:pt>
                <c:pt idx="1966">
                  <c:v>7885.3181785274701</c:v>
                </c:pt>
                <c:pt idx="1967">
                  <c:v>8043.9582915132696</c:v>
                </c:pt>
                <c:pt idx="1968">
                  <c:v>7895.6459185066196</c:v>
                </c:pt>
                <c:pt idx="1969">
                  <c:v>8054.1442193539697</c:v>
                </c:pt>
                <c:pt idx="1970">
                  <c:v>7905.6871361472004</c:v>
                </c:pt>
                <c:pt idx="1971">
                  <c:v>8064.03789099608</c:v>
                </c:pt>
                <c:pt idx="1972">
                  <c:v>7915.4304890780404</c:v>
                </c:pt>
                <c:pt idx="1973">
                  <c:v>8073.6282158899403</c:v>
                </c:pt>
                <c:pt idx="1974">
                  <c:v>7924.8651406993804</c:v>
                </c:pt>
                <c:pt idx="1975">
                  <c:v>8082.9046137735004</c:v>
                </c:pt>
                <c:pt idx="1976">
                  <c:v>7933.9807695530399</c:v>
                </c:pt>
                <c:pt idx="1977">
                  <c:v>8091.8570240672298</c:v>
                </c:pt>
                <c:pt idx="1978">
                  <c:v>7942.7675779906704</c:v>
                </c:pt>
                <c:pt idx="1979">
                  <c:v>8100.4759141262703</c:v>
                </c:pt>
                <c:pt idx="1980">
                  <c:v>7951.2163004558297</c:v>
                </c:pt>
                <c:pt idx="1981">
                  <c:v>8108.7522872633399</c:v>
                </c:pt>
                <c:pt idx="1982">
                  <c:v>7959.31821059911</c:v>
                </c:pt>
                <c:pt idx="1983">
                  <c:v>8116.6776893594197</c:v>
                </c:pt>
                <c:pt idx="1984">
                  <c:v>7967.0651282885801</c:v>
                </c:pt>
                <c:pt idx="1985">
                  <c:v>8124.2442155015697</c:v>
                </c:pt>
                <c:pt idx="1986">
                  <c:v>7974.4494253172497</c:v>
                </c:pt>
                <c:pt idx="1987">
                  <c:v>8131.4445156050897</c:v>
                </c:pt>
                <c:pt idx="1988">
                  <c:v>7981.4640308588996</c:v>
                </c:pt>
                <c:pt idx="1989">
                  <c:v>8138.2717993238603</c:v>
                </c:pt>
                <c:pt idx="1990">
                  <c:v>7988.1024360838101</c:v>
                </c:pt>
                <c:pt idx="1991">
                  <c:v>8144.7198402385402</c:v>
                </c:pt>
                <c:pt idx="1992">
                  <c:v>7994.3586978810699</c:v>
                </c:pt>
                <c:pt idx="1993">
                  <c:v>8150.7829794198597</c:v>
                </c:pt>
                <c:pt idx="1994">
                  <c:v>8000.2274422384298</c:v>
                </c:pt>
                <c:pt idx="1995">
                  <c:v>8156.4561282202903</c:v>
                </c:pt>
                <c:pt idx="1996">
                  <c:v>8005.7038665268301</c:v>
                </c:pt>
                <c:pt idx="1997">
                  <c:v>8161.7347705877301</c:v>
                </c:pt>
                <c:pt idx="1998">
                  <c:v>8010.7837413077004</c:v>
                </c:pt>
                <c:pt idx="1999">
                  <c:v>8166.6149640198601</c:v>
                </c:pt>
                <c:pt idx="2000">
                  <c:v>8015.4634114397604</c:v>
                </c:pt>
                <c:pt idx="2001">
                  <c:v>8171.0933407218599</c:v>
                </c:pt>
                <c:pt idx="2002">
                  <c:v>8019.7397962672603</c:v>
                </c:pt>
                <c:pt idx="2003">
                  <c:v>8175.1671071052197</c:v>
                </c:pt>
                <c:pt idx="2004">
                  <c:v>8023.6103893744403</c:v>
                </c:pt>
                <c:pt idx="2005">
                  <c:v>8178.8340435877199</c:v>
                </c:pt>
                <c:pt idx="2006">
                  <c:v>8027.0732573864698</c:v>
                </c:pt>
                <c:pt idx="2007">
                  <c:v>8182.0925026844698</c:v>
                </c:pt>
                <c:pt idx="2008">
                  <c:v>8030.1270382672601</c:v>
                </c:pt>
                <c:pt idx="2009">
                  <c:v>8184.9414070789699</c:v>
                </c:pt>
                <c:pt idx="2010">
                  <c:v>8032.77093878714</c:v>
                </c:pt>
                <c:pt idx="2011">
                  <c:v>8187.3802468675703</c:v>
                </c:pt>
                <c:pt idx="2012">
                  <c:v>8035.0047313896903</c:v>
                </c:pt>
                <c:pt idx="2013">
                  <c:v>8189.4090759320798</c:v>
                </c:pt>
                <c:pt idx="2014">
                  <c:v>8036.8287503274296</c:v>
                </c:pt>
                <c:pt idx="2015">
                  <c:v>8191.0285077428198</c:v>
                </c:pt>
                <c:pt idx="2016">
                  <c:v>8038.2438871376198</c:v>
                </c:pt>
                <c:pt idx="2017">
                  <c:v>8192.2397105815398</c:v>
                </c:pt>
                <c:pt idx="2018">
                  <c:v>8039.2515854570602</c:v>
                </c:pt>
                <c:pt idx="2019">
                  <c:v>8193.0444019061597</c:v>
                </c:pt>
                <c:pt idx="2020">
                  <c:v>8039.8538351274601</c:v>
                </c:pt>
                <c:pt idx="2021">
                  <c:v>8193.4448424133298</c:v>
                </c:pt>
                <c:pt idx="2022">
                  <c:v>8040.0531657791998</c:v>
                </c:pt>
                <c:pt idx="2023">
                  <c:v>8193.4438288724396</c:v>
                </c:pt>
                <c:pt idx="2024">
                  <c:v>8039.8526396154402</c:v>
                </c:pt>
                <c:pt idx="2025">
                  <c:v>8193.0446869751595</c:v>
                </c:pt>
                <c:pt idx="2026">
                  <c:v>8039.2558436951804</c:v>
                </c:pt>
                <c:pt idx="2027">
                  <c:v>8192.2512630941001</c:v>
                </c:pt>
                <c:pt idx="2028">
                  <c:v>8038.2668816072101</c:v>
                </c:pt>
                <c:pt idx="2029">
                  <c:v>8191.0679157085397</c:v>
                </c:pt>
                <c:pt idx="2030">
                  <c:v>8036.8903643675403</c:v>
                </c:pt>
                <c:pt idx="2031">
                  <c:v>8189.4995060355805</c:v>
                </c:pt>
                <c:pt idx="2032">
                  <c:v>8035.1314009632497</c:v>
                </c:pt>
                <c:pt idx="2033">
                  <c:v>8187.5513882611103</c:v>
                </c:pt>
                <c:pt idx="2034">
                  <c:v>8032.9955881866099</c:v>
                </c:pt>
                <c:pt idx="2035">
                  <c:v>8185.2293991111001</c:v>
                </c:pt>
                <c:pt idx="2036">
                  <c:v>8030.4889999239904</c:v>
                </c:pt>
                <c:pt idx="2037">
                  <c:v>8182.53984682182</c:v>
                </c:pt>
                <c:pt idx="2038">
                  <c:v>8027.6181759250803</c:v>
                </c:pt>
                <c:pt idx="2039">
                  <c:v>8179.4894997687497</c:v>
                </c:pt>
                <c:pt idx="2040">
                  <c:v>8024.3901100569801</c:v>
                </c:pt>
                <c:pt idx="2041">
                  <c:v>8176.0855742476397</c:v>
                </c:pt>
                <c:pt idx="2042">
                  <c:v>8020.8122380266404</c:v>
                </c:pt>
                <c:pt idx="2043">
                  <c:v>8172.3357221074402</c:v>
                </c:pt>
                <c:pt idx="2044">
                  <c:v>8016.8924245913104</c:v>
                </c:pt>
                <c:pt idx="2045">
                  <c:v>8168.2480177306898</c:v>
                </c:pt>
                <c:pt idx="2046">
                  <c:v>8012.6389503031496</c:v>
                </c:pt>
                <c:pt idx="2047">
                  <c:v>8163.8309444286497</c:v>
                </c:pt>
                <c:pt idx="2048">
                  <c:v>8008.0604978733199</c:v>
                </c:pt>
                <c:pt idx="2049">
                  <c:v>8159.0933807434203</c:v>
                </c:pt>
                <c:pt idx="2050">
                  <c:v>8003.1661379304296</c:v>
                </c:pt>
                <c:pt idx="2051">
                  <c:v>8154.0445858267403</c:v>
                </c:pt>
                <c:pt idx="2052">
                  <c:v>7997.96531460405</c:v>
                </c:pt>
                <c:pt idx="2053">
                  <c:v>8148.69418495029</c:v>
                </c:pt>
                <c:pt idx="2054">
                  <c:v>7992.4678304279996</c:v>
                </c:pt>
                <c:pt idx="2055">
                  <c:v>8143.0521541452799</c:v>
                </c:pt>
                <c:pt idx="2056">
                  <c:v>7986.6838310872499</c:v>
                </c:pt>
                <c:pt idx="2057">
                  <c:v>8137.1288047704002</c:v>
                </c:pt>
                <c:pt idx="2058">
                  <c:v>7980.6237896713001</c:v>
                </c:pt>
                <c:pt idx="2059">
                  <c:v>8130.9347677055603</c:v>
                </c:pt>
                <c:pt idx="2060">
                  <c:v>7974.2984907334303</c:v>
                </c:pt>
                <c:pt idx="2061">
                  <c:v>8124.4809770321799</c:v>
                </c:pt>
                <c:pt idx="2062">
                  <c:v>7967.7190138129899</c:v>
                </c:pt>
                <c:pt idx="2063">
                  <c:v>8117.7786536600297</c:v>
                </c:pt>
                <c:pt idx="2064">
                  <c:v>7960.8967169467096</c:v>
                </c:pt>
                <c:pt idx="2065">
                  <c:v>8110.8392884547102</c:v>
                </c:pt>
                <c:pt idx="2066">
                  <c:v>7953.8432196247604</c:v>
                </c:pt>
                <c:pt idx="2067">
                  <c:v>8103.6746252411103</c:v>
                </c:pt>
                <c:pt idx="2068">
                  <c:v>7946.5703856936398</c:v>
                </c:pt>
                <c:pt idx="2069">
                  <c:v>8096.29664357408</c:v>
                </c:pt>
                <c:pt idx="2070">
                  <c:v>7939.0903059705697</c:v>
                </c:pt>
                <c:pt idx="2071">
                  <c:v>8088.7175411210001</c:v>
                </c:pt>
                <c:pt idx="2072">
                  <c:v>7931.4152806417396</c:v>
                </c:pt>
                <c:pt idx="2073">
                  <c:v>8080.9497160966102</c:v>
                </c:pt>
                <c:pt idx="2074">
                  <c:v>7923.5578014318799</c:v>
                </c:pt>
                <c:pt idx="2075">
                  <c:v>8073.0057493430504</c:v>
                </c:pt>
                <c:pt idx="2076">
                  <c:v>7915.5305337652198</c:v>
                </c:pt>
                <c:pt idx="2077">
                  <c:v>8064.8983863175599</c:v>
                </c:pt>
                <c:pt idx="2078">
                  <c:v>7907.3462986582299</c:v>
                </c:pt>
                <c:pt idx="2079">
                  <c:v>8056.64051902765</c:v>
                </c:pt>
                <c:pt idx="2080">
                  <c:v>7899.0180545294397</c:v>
                </c:pt>
                <c:pt idx="2081">
                  <c:v>8048.2451677259496</c:v>
                </c:pt>
                <c:pt idx="2082">
                  <c:v>7890.5588789185904</c:v>
                </c:pt>
                <c:pt idx="2083">
                  <c:v>8039.7254626753102</c:v>
                </c:pt>
                <c:pt idx="2084">
                  <c:v>7881.9819501835</c:v>
                </c:pt>
                <c:pt idx="2085">
                  <c:v>8031.0946257475598</c:v>
                </c:pt>
                <c:pt idx="2086">
                  <c:v>7873.3005291132204</c:v>
                </c:pt>
                <c:pt idx="2087">
                  <c:v>8022.3659520423398</c:v>
                </c:pt>
                <c:pt idx="2088">
                  <c:v>7864.5279405761503</c:v>
                </c:pt>
                <c:pt idx="2089">
                  <c:v>8013.5527915222001</c:v>
                </c:pt>
                <c:pt idx="2090">
                  <c:v>7855.6775549765898</c:v>
                </c:pt>
                <c:pt idx="2091">
                  <c:v>8004.6685305875899</c:v>
                </c:pt>
                <c:pt idx="2092">
                  <c:v>7846.7627701340298</c:v>
                </c:pt>
                <c:pt idx="2093">
                  <c:v>7995.7265738231299</c:v>
                </c:pt>
                <c:pt idx="2094">
                  <c:v>7837.7969927858503</c:v>
                </c:pt>
                <c:pt idx="2095">
                  <c:v>7986.7403255852796</c:v>
                </c:pt>
                <c:pt idx="2096">
                  <c:v>7828.7936204759799</c:v>
                </c:pt>
                <c:pt idx="2097">
                  <c:v>7977.7231719941501</c:v>
                </c:pt>
                <c:pt idx="2098">
                  <c:v>7819.7660233082197</c:v>
                </c:pt>
                <c:pt idx="2099">
                  <c:v>7968.6884627040299</c:v>
                </c:pt>
                <c:pt idx="2100">
                  <c:v>7810.72752599866</c:v>
                </c:pt>
                <c:pt idx="2101">
                  <c:v>7959.6494930518902</c:v>
                </c:pt>
                <c:pt idx="2102">
                  <c:v>7801.6913900680502</c:v>
                </c:pt>
                <c:pt idx="2103">
                  <c:v>7950.6194862255297</c:v>
                </c:pt>
                <c:pt idx="2104">
                  <c:v>7792.6707959687101</c:v>
                </c:pt>
                <c:pt idx="2105">
                  <c:v>7941.61157566357</c:v>
                </c:pt>
                <c:pt idx="2106">
                  <c:v>7783.67882579255</c:v>
                </c:pt>
                <c:pt idx="2107">
                  <c:v>7932.6387876382296</c:v>
                </c:pt>
                <c:pt idx="2108">
                  <c:v>7774.7284456755997</c:v>
                </c:pt>
                <c:pt idx="2109">
                  <c:v>7923.7140240470399</c:v>
                </c:pt>
                <c:pt idx="2110">
                  <c:v>7765.8324890060603</c:v>
                </c:pt>
                <c:pt idx="2111">
                  <c:v>7914.8500454896202</c:v>
                </c:pt>
                <c:pt idx="2112">
                  <c:v>7757.0036394528097</c:v>
                </c:pt>
                <c:pt idx="2113">
                  <c:v>7906.0594545493204</c:v>
                </c:pt>
                <c:pt idx="2114">
                  <c:v>7748.2544144214999</c:v>
                </c:pt>
                <c:pt idx="2115">
                  <c:v>7897.3546793712603</c:v>
                </c:pt>
                <c:pt idx="2116">
                  <c:v>7739.59714878666</c:v>
                </c:pt>
                <c:pt idx="2117">
                  <c:v>7888.7479576361602</c:v>
                </c:pt>
                <c:pt idx="2118">
                  <c:v>7731.0439789981901</c:v>
                </c:pt>
                <c:pt idx="2119">
                  <c:v>7880.25132064234</c:v>
                </c:pt>
                <c:pt idx="2120">
                  <c:v>7722.60682741248</c:v>
                </c:pt>
                <c:pt idx="2121">
                  <c:v>7871.8765779857304</c:v>
                </c:pt>
                <c:pt idx="2122">
                  <c:v>7714.2973871098502</c:v>
                </c:pt>
                <c:pt idx="2123">
                  <c:v>7863.6353024047603</c:v>
                </c:pt>
                <c:pt idx="2124">
                  <c:v>7706.12710679473</c:v>
                </c:pt>
                <c:pt idx="2125">
                  <c:v>7855.5388151093002</c:v>
                </c:pt>
                <c:pt idx="2126">
                  <c:v>7698.1071765516999</c:v>
                </c:pt>
                <c:pt idx="2127">
                  <c:v>7847.5981714447798</c:v>
                </c:pt>
                <c:pt idx="2128">
                  <c:v>7690.24851357648</c:v>
                </c:pt>
                <c:pt idx="2129">
                  <c:v>7839.8241470511402</c:v>
                </c:pt>
                <c:pt idx="2130">
                  <c:v>7682.5617485892399</c:v>
                </c:pt>
                <c:pt idx="2131">
                  <c:v>7832.2272243178304</c:v>
                </c:pt>
                <c:pt idx="2132">
                  <c:v>7675.0572123822803</c:v>
                </c:pt>
                <c:pt idx="2133">
                  <c:v>7824.8175794400404</c:v>
                </c:pt>
                <c:pt idx="2134">
                  <c:v>7667.7449233306197</c:v>
                </c:pt>
                <c:pt idx="2135">
                  <c:v>7817.60506979203</c:v>
                </c:pt>
                <c:pt idx="2136">
                  <c:v>7660.63457487083</c:v>
                </c:pt>
                <c:pt idx="2137">
                  <c:v>7810.5992218699603</c:v>
                </c:pt>
                <c:pt idx="2138">
                  <c:v>7653.7355236886197</c:v>
                </c:pt>
                <c:pt idx="2139">
                  <c:v>7803.8092197376</c:v>
                </c:pt>
                <c:pt idx="2140">
                  <c:v>7647.05677840729</c:v>
                </c:pt>
                <c:pt idx="2141">
                  <c:v>7797.2438938885598</c:v>
                </c:pt>
                <c:pt idx="2142">
                  <c:v>7640.6069887298599</c:v>
                </c:pt>
                <c:pt idx="2143">
                  <c:v>7790.91171066276</c:v>
                </c:pt>
                <c:pt idx="2144">
                  <c:v>7634.3944351399796</c:v>
                </c:pt>
                <c:pt idx="2145">
                  <c:v>7784.8207622427799</c:v>
                </c:pt>
                <c:pt idx="2146">
                  <c:v>7628.4270191666201</c:v>
                </c:pt>
                <c:pt idx="2147">
                  <c:v>7778.9787571107499</c:v>
                </c:pt>
                <c:pt idx="2148">
                  <c:v>7622.7122539680204</c:v>
                </c:pt>
                <c:pt idx="2149">
                  <c:v>7773.3930110934798</c:v>
                </c:pt>
                <c:pt idx="2150">
                  <c:v>7617.2572559395203</c:v>
                </c:pt>
                <c:pt idx="2151">
                  <c:v>7768.0704389585399</c:v>
                </c:pt>
                <c:pt idx="2152">
                  <c:v>7612.0687363044899</c:v>
                </c:pt>
                <c:pt idx="2153">
                  <c:v>7763.01754662861</c:v>
                </c:pt>
                <c:pt idx="2154">
                  <c:v>7607.1529938372896</c:v>
                </c:pt>
                <c:pt idx="2155">
                  <c:v>7758.2404238917998</c:v>
                </c:pt>
                <c:pt idx="2156">
                  <c:v>7602.5159076565596</c:v>
                </c:pt>
                <c:pt idx="2157">
                  <c:v>7753.7447377156604</c:v>
                </c:pt>
                <c:pt idx="2158">
                  <c:v>7598.1629310623703</c:v>
                </c:pt>
                <c:pt idx="2159">
                  <c:v>7749.5357261743802</c:v>
                </c:pt>
                <c:pt idx="2160">
                  <c:v>7594.0990856343597</c:v>
                </c:pt>
                <c:pt idx="2161">
                  <c:v>7745.6181930888297</c:v>
                </c:pt>
                <c:pt idx="2162">
                  <c:v>7590.3289560612902</c:v>
                </c:pt>
                <c:pt idx="2163">
                  <c:v>7741.9965029151599</c:v>
                </c:pt>
                <c:pt idx="2164">
                  <c:v>7586.8566856349598</c:v>
                </c:pt>
                <c:pt idx="2165">
                  <c:v>7738.6745767275697</c:v>
                </c:pt>
                <c:pt idx="2166">
                  <c:v>7583.68597219615</c:v>
                </c:pt>
                <c:pt idx="2167">
                  <c:v>7735.65588838032</c:v>
                </c:pt>
                <c:pt idx="2168">
                  <c:v>7580.8200649001501</c:v>
                </c:pt>
                <c:pt idx="2169">
                  <c:v>7732.9434615806204</c:v>
                </c:pt>
                <c:pt idx="2170">
                  <c:v>7578.26176140392</c:v>
                </c:pt>
                <c:pt idx="2171">
                  <c:v>7730.5398674273702</c:v>
                </c:pt>
                <c:pt idx="2172">
                  <c:v>7576.0134057241903</c:v>
                </c:pt>
                <c:pt idx="2173">
                  <c:v>7728.4472225295804</c:v>
                </c:pt>
                <c:pt idx="2174">
                  <c:v>7574.0768868935302</c:v>
                </c:pt>
                <c:pt idx="2175">
                  <c:v>7726.6671879534697</c:v>
                </c:pt>
                <c:pt idx="2176">
                  <c:v>7572.4536378216999</c:v>
                </c:pt>
                <c:pt idx="2177">
                  <c:v>7725.2009685800604</c:v>
                </c:pt>
                <c:pt idx="2178">
                  <c:v>7571.14463533252</c:v>
                </c:pt>
                <c:pt idx="2179">
                  <c:v>7724.0493131522899</c:v>
                </c:pt>
                <c:pt idx="2180">
                  <c:v>7570.1504002557103</c:v>
                </c:pt>
                <c:pt idx="2181">
                  <c:v>7723.2125149486101</c:v>
                </c:pt>
                <c:pt idx="2182">
                  <c:v>7569.4709986226999</c:v>
                </c:pt>
                <c:pt idx="2183">
                  <c:v>7722.6904130006697</c:v>
                </c:pt>
                <c:pt idx="2184">
                  <c:v>7569.1060430632897</c:v>
                </c:pt>
                <c:pt idx="2185">
                  <c:v>7722.4823941735604</c:v>
                </c:pt>
                <c:pt idx="2186">
                  <c:v>7569.0546951202896</c:v>
                </c:pt>
                <c:pt idx="2187">
                  <c:v>7722.5873953837099</c:v>
                </c:pt>
                <c:pt idx="2188">
                  <c:v>7569.3156679947197</c:v>
                </c:pt>
                <c:pt idx="2189">
                  <c:v>7723.0039068824799</c:v>
                </c:pt>
                <c:pt idx="2190">
                  <c:v>7569.8872298709803</c:v>
                </c:pt>
                <c:pt idx="2191">
                  <c:v>7723.7299758817298</c:v>
                </c:pt>
                <c:pt idx="2192">
                  <c:v>7570.7672080501898</c:v>
                </c:pt>
                <c:pt idx="2193">
                  <c:v>7724.7632108539901</c:v>
                </c:pt>
                <c:pt idx="2194">
                  <c:v>7571.9529933689801</c:v>
                </c:pt>
                <c:pt idx="2195">
                  <c:v>7726.1007863673603</c:v>
                </c:pt>
                <c:pt idx="2196">
                  <c:v>7573.4415454457303</c:v>
                </c:pt>
                <c:pt idx="2197">
                  <c:v>7727.7394484450997</c:v>
                </c:pt>
                <c:pt idx="2198">
                  <c:v>7575.2293983166201</c:v>
                </c:pt>
                <c:pt idx="2199">
                  <c:v>7729.6755206859898</c:v>
                </c:pt>
                <c:pt idx="2200">
                  <c:v>7577.3126667543302</c:v>
                </c:pt>
                <c:pt idx="2201">
                  <c:v>7731.9049107787096</c:v>
                </c:pt>
                <c:pt idx="2202">
                  <c:v>7579.6870531106997</c:v>
                </c:pt>
                <c:pt idx="2203">
                  <c:v>7734.4231175410996</c:v>
                </c:pt>
                <c:pt idx="2204">
                  <c:v>7582.3478545593298</c:v>
                </c:pt>
                <c:pt idx="2205">
                  <c:v>7737.2252385702895</c:v>
                </c:pt>
                <c:pt idx="2206">
                  <c:v>7585.2899711313203</c:v>
                </c:pt>
                <c:pt idx="2207">
                  <c:v>7740.3059783553899</c:v>
                </c:pt>
                <c:pt idx="2208">
                  <c:v>7588.5079140718299</c:v>
                </c:pt>
                <c:pt idx="2209">
                  <c:v>7743.6596571271702</c:v>
                </c:pt>
                <c:pt idx="2210">
                  <c:v>7591.99581470062</c:v>
                </c:pt>
                <c:pt idx="2211">
                  <c:v>7747.28021971215</c:v>
                </c:pt>
                <c:pt idx="2212">
                  <c:v>7595.7474338878401</c:v>
                </c:pt>
                <c:pt idx="2213">
                  <c:v>7751.1612454216402</c:v>
                </c:pt>
                <c:pt idx="2214">
                  <c:v>7599.7561719025698</c:v>
                </c:pt>
                <c:pt idx="2215">
                  <c:v>7755.2959580235602</c:v>
                </c:pt>
                <c:pt idx="2216">
                  <c:v>7604.0150787140901</c:v>
                </c:pt>
                <c:pt idx="2217">
                  <c:v>7759.6772364571798</c:v>
                </c:pt>
                <c:pt idx="2218">
                  <c:v>7608.5168648409599</c:v>
                </c:pt>
                <c:pt idx="2219">
                  <c:v>7764.2976257083001</c:v>
                </c:pt>
                <c:pt idx="2220">
                  <c:v>7613.2539125945004</c:v>
                </c:pt>
                <c:pt idx="2221">
                  <c:v>7769.14934822962</c:v>
                </c:pt>
                <c:pt idx="2222">
                  <c:v>7618.2182876486504</c:v>
                </c:pt>
                <c:pt idx="2223">
                  <c:v>7774.2243158983702</c:v>
                </c:pt>
                <c:pt idx="2224">
                  <c:v>7623.4017511472703</c:v>
                </c:pt>
                <c:pt idx="2225">
                  <c:v>7779.5141422593197</c:v>
                </c:pt>
                <c:pt idx="2226">
                  <c:v>7628.7957721106004</c:v>
                </c:pt>
                <c:pt idx="2227">
                  <c:v>7785.0101550131303</c:v>
                </c:pt>
                <c:pt idx="2228">
                  <c:v>7634.3915401658496</c:v>
                </c:pt>
                <c:pt idx="2229">
                  <c:v>7790.70340906621</c:v>
                </c:pt>
                <c:pt idx="2230">
                  <c:v>7640.1799788160797</c:v>
                </c:pt>
                <c:pt idx="2231">
                  <c:v>7796.5846997697199</c:v>
                </c:pt>
                <c:pt idx="2232">
                  <c:v>7646.1517588315701</c:v>
                </c:pt>
                <c:pt idx="2233">
                  <c:v>7802.6445768022004</c:v>
                </c:pt>
                <c:pt idx="2234">
                  <c:v>7652.2973120243696</c:v>
                </c:pt>
                <c:pt idx="2235">
                  <c:v>7808.8733577169296</c:v>
                </c:pt>
                <c:pt idx="2236">
                  <c:v>7658.6068453868902</c:v>
                </c:pt>
                <c:pt idx="2237">
                  <c:v>7815.2611424207398</c:v>
                </c:pt>
                <c:pt idx="2238">
                  <c:v>7665.0703553656003</c:v>
                </c:pt>
                <c:pt idx="2239">
                  <c:v>7821.7978276147896</c:v>
                </c:pt>
                <c:pt idx="2240">
                  <c:v>7671.6776425792104</c:v>
                </c:pt>
                <c:pt idx="2241">
                  <c:v>7828.4731214278199</c:v>
                </c:pt>
                <c:pt idx="2242">
                  <c:v>7678.4183264727599</c:v>
                </c:pt>
                <c:pt idx="2243">
                  <c:v>7835.2765585520901</c:v>
                </c:pt>
                <c:pt idx="2244">
                  <c:v>7685.2818605725697</c:v>
                </c:pt>
                <c:pt idx="2245">
                  <c:v>7842.1975151157903</c:v>
                </c:pt>
                <c:pt idx="2246">
                  <c:v>7692.2575476163001</c:v>
                </c:pt>
                <c:pt idx="2247">
                  <c:v>7849.2252242615396</c:v>
                </c:pt>
                <c:pt idx="2248">
                  <c:v>7699.3345549943297</c:v>
                </c:pt>
                <c:pt idx="2249">
                  <c:v>7856.3487914937796</c:v>
                </c:pt>
                <c:pt idx="2250">
                  <c:v>7706.5019303266599</c:v>
                </c:pt>
                <c:pt idx="2251">
                  <c:v>7863.5572105136898</c:v>
                </c:pt>
                <c:pt idx="2252">
                  <c:v>7713.7486170725097</c:v>
                </c:pt>
                <c:pt idx="2253">
                  <c:v>7870.8393786567203</c:v>
                </c:pt>
                <c:pt idx="2254">
                  <c:v>7721.06347058336</c:v>
                </c:pt>
                <c:pt idx="2255">
                  <c:v>7878.1841129879003</c:v>
                </c:pt>
                <c:pt idx="2256">
                  <c:v>7728.4352736523697</c:v>
                </c:pt>
                <c:pt idx="2257">
                  <c:v>7885.5801661300302</c:v>
                </c:pt>
                <c:pt idx="2258">
                  <c:v>7735.8527527575097</c:v>
                </c:pt>
                <c:pt idx="2259">
                  <c:v>7893.0162424248601</c:v>
                </c:pt>
                <c:pt idx="2260">
                  <c:v>7743.30459393417</c:v>
                </c:pt>
                <c:pt idx="2261">
                  <c:v>7900.4810136651304</c:v>
                </c:pt>
                <c:pt idx="2262">
                  <c:v>7750.7794588216002</c:v>
                </c:pt>
                <c:pt idx="2263">
                  <c:v>7907.9631353076302</c:v>
                </c:pt>
                <c:pt idx="2264">
                  <c:v>7758.2660007682998</c:v>
                </c:pt>
                <c:pt idx="2265">
                  <c:v>7915.4512624702302</c:v>
                </c:pt>
                <c:pt idx="2266">
                  <c:v>7765.7528806396804</c:v>
                </c:pt>
                <c:pt idx="2267">
                  <c:v>7922.9340659619702</c:v>
                </c:pt>
                <c:pt idx="2268">
                  <c:v>7773.2287830463702</c:v>
                </c:pt>
                <c:pt idx="2269">
                  <c:v>7930.4002480994204</c:v>
                </c:pt>
                <c:pt idx="2270">
                  <c:v>7780.6824320821097</c:v>
                </c:pt>
                <c:pt idx="2271">
                  <c:v>7937.8385586816803</c:v>
                </c:pt>
                <c:pt idx="2272">
                  <c:v>7788.1026072141503</c:v>
                </c:pt>
                <c:pt idx="2273">
                  <c:v>7945.2378107075501</c:v>
                </c:pt>
                <c:pt idx="2274">
                  <c:v>7795.4781589510403</c:v>
                </c:pt>
                <c:pt idx="2275">
                  <c:v>7952.5868961491997</c:v>
                </c:pt>
                <c:pt idx="2276">
                  <c:v>7802.7980244147802</c:v>
                </c:pt>
                <c:pt idx="2277">
                  <c:v>7959.8748012755505</c:v>
                </c:pt>
                <c:pt idx="2278">
                  <c:v>7810.0512429739701</c:v>
                </c:pt>
                <c:pt idx="2279">
                  <c:v>7967.09062216231</c:v>
                </c:pt>
                <c:pt idx="2280">
                  <c:v>7817.2269712143298</c:v>
                </c:pt>
                <c:pt idx="2281">
                  <c:v>7974.22357981388</c:v>
                </c:pt>
                <c:pt idx="2282">
                  <c:v>7824.3144982813501</c:v>
                </c:pt>
                <c:pt idx="2283">
                  <c:v>7981.26303519257</c:v>
                </c:pt>
                <c:pt idx="2284">
                  <c:v>7831.3032606748502</c:v>
                </c:pt>
                <c:pt idx="2285">
                  <c:v>7988.1985039728897</c:v>
                </c:pt>
                <c:pt idx="2286">
                  <c:v>7838.1828568110896</c:v>
                </c:pt>
                <c:pt idx="2287">
                  <c:v>7995.0196710424198</c:v>
                </c:pt>
                <c:pt idx="2288">
                  <c:v>7844.9430616893396</c:v>
                </c:pt>
                <c:pt idx="2289">
                  <c:v>8001.7164048090999</c:v>
                </c:pt>
                <c:pt idx="2290">
                  <c:v>7851.5738407015397</c:v>
                </c:pt>
                <c:pt idx="2291">
                  <c:v>8008.2787712842601</c:v>
                </c:pt>
                <c:pt idx="2292">
                  <c:v>7858.0653637290898</c:v>
                </c:pt>
                <c:pt idx="2293">
                  <c:v>8014.6970476490396</c:v>
                </c:pt>
                <c:pt idx="2294">
                  <c:v>7864.4080186306201</c:v>
                </c:pt>
                <c:pt idx="2295">
                  <c:v>8020.9617356894896</c:v>
                </c:pt>
                <c:pt idx="2296">
                  <c:v>7870.59242447835</c:v>
                </c:pt>
                <c:pt idx="2297">
                  <c:v>8027.0635749256098</c:v>
                </c:pt>
                <c:pt idx="2298">
                  <c:v>7876.6094444249702</c:v>
                </c:pt>
                <c:pt idx="2299">
                  <c:v>8032.9935553272999</c:v>
                </c:pt>
                <c:pt idx="2300">
                  <c:v>7882.4501982810898</c:v>
                </c:pt>
                <c:pt idx="2301">
                  <c:v>8038.7429296085802</c:v>
                </c:pt>
                <c:pt idx="2302">
                  <c:v>7888.1060746803296</c:v>
                </c:pt>
                <c:pt idx="2303">
                  <c:v>8044.3032252708699</c:v>
                </c:pt>
                <c:pt idx="2304">
                  <c:v>7893.5687428589299</c:v>
                </c:pt>
                <c:pt idx="2305">
                  <c:v>8049.6662561032799</c:v>
                </c:pt>
                <c:pt idx="2306">
                  <c:v>7898.83016407777</c:v>
                </c:pt>
                <c:pt idx="2307">
                  <c:v>8054.8241335459797</c:v>
                </c:pt>
                <c:pt idx="2308">
                  <c:v>7903.8826025025401</c:v>
                </c:pt>
                <c:pt idx="2309">
                  <c:v>8059.7692772196497</c:v>
                </c:pt>
                <c:pt idx="2310">
                  <c:v>7908.71863577765</c:v>
                </c:pt>
                <c:pt idx="2311">
                  <c:v>8064.4944253228396</c:v>
                </c:pt>
                <c:pt idx="2312">
                  <c:v>7913.33116520369</c:v>
                </c:pt>
                <c:pt idx="2313">
                  <c:v>8068.9926445139999</c:v>
                </c:pt>
                <c:pt idx="2314">
                  <c:v>7917.7134251894504</c:v>
                </c:pt>
                <c:pt idx="2315">
                  <c:v>8073.2573393310104</c:v>
                </c:pt>
                <c:pt idx="2316">
                  <c:v>7921.85899253347</c:v>
                </c:pt>
                <c:pt idx="2317">
                  <c:v>8077.2822610575304</c:v>
                </c:pt>
                <c:pt idx="2318">
                  <c:v>7925.7617950877102</c:v>
                </c:pt>
                <c:pt idx="2319">
                  <c:v>8081.0615160929401</c:v>
                </c:pt>
                <c:pt idx="2320">
                  <c:v>7929.4161198863903</c:v>
                </c:pt>
                <c:pt idx="2321">
                  <c:v>8084.5895740063697</c:v>
                </c:pt>
                <c:pt idx="2322">
                  <c:v>7932.8166208810298</c:v>
                </c:pt>
                <c:pt idx="2323">
                  <c:v>8087.8612749417598</c:v>
                </c:pt>
                <c:pt idx="2324">
                  <c:v>7935.9583260310701</c:v>
                </c:pt>
                <c:pt idx="2325">
                  <c:v>8090.8718363963499</c:v>
                </c:pt>
                <c:pt idx="2326">
                  <c:v>7938.8366440013797</c:v>
                </c:pt>
                <c:pt idx="2327">
                  <c:v>8093.6168596892703</c:v>
                </c:pt>
                <c:pt idx="2328">
                  <c:v>7941.4473702552496</c:v>
                </c:pt>
                <c:pt idx="2329">
                  <c:v>8096.0923357888196</c:v>
                </c:pt>
                <c:pt idx="2330">
                  <c:v>7943.7866925766803</c:v>
                </c:pt>
                <c:pt idx="2331">
                  <c:v>8098.2946505285299</c:v>
                </c:pt>
                <c:pt idx="2332">
                  <c:v>7945.8511961144804</c:v>
                </c:pt>
                <c:pt idx="2333">
                  <c:v>8100.2205895270399</c:v>
                </c:pt>
                <c:pt idx="2334">
                  <c:v>7947.6378678414703</c:v>
                </c:pt>
                <c:pt idx="2335">
                  <c:v>8101.8673421308804</c:v>
                </c:pt>
                <c:pt idx="2336">
                  <c:v>7949.1441004651197</c:v>
                </c:pt>
                <c:pt idx="2337">
                  <c:v>8103.2325051955404</c:v>
                </c:pt>
                <c:pt idx="2338">
                  <c:v>7950.3676957563302</c:v>
                </c:pt>
                <c:pt idx="2339">
                  <c:v>8104.31408606269</c:v>
                </c:pt>
                <c:pt idx="2340">
                  <c:v>7951.3068672854397</c:v>
                </c:pt>
                <c:pt idx="2341">
                  <c:v>8105.11050513993</c:v>
                </c:pt>
                <c:pt idx="2342">
                  <c:v>7951.96024268566</c:v>
                </c:pt>
                <c:pt idx="2343">
                  <c:v>8105.6205976600004</c:v>
                </c:pt>
                <c:pt idx="2344">
                  <c:v>7952.3268652113202</c:v>
                </c:pt>
                <c:pt idx="2345">
                  <c:v>8105.8436151689302</c:v>
                </c:pt>
                <c:pt idx="2346">
                  <c:v>7952.4061948123399</c:v>
                </c:pt>
                <c:pt idx="2347">
                  <c:v>8105.7792261170998</c:v>
                </c:pt>
                <c:pt idx="2348">
                  <c:v>7952.1981085988</c:v>
                </c:pt>
                <c:pt idx="2349">
                  <c:v>8105.4275162794002</c:v>
                </c:pt>
                <c:pt idx="2350">
                  <c:v>7951.7029007359697</c:v>
                </c:pt>
                <c:pt idx="2351">
                  <c:v>8104.7889880631901</c:v>
                </c:pt>
                <c:pt idx="2352">
                  <c:v>7950.9212817426896</c:v>
                </c:pt>
                <c:pt idx="2353">
                  <c:v>8103.8645597484401</c:v>
                </c:pt>
                <c:pt idx="2354">
                  <c:v>7949.8543772565299</c:v>
                </c:pt>
                <c:pt idx="2355">
                  <c:v>8102.6555638446098</c:v>
                </c:pt>
                <c:pt idx="2356">
                  <c:v>7948.5037261472398</c:v>
                </c:pt>
                <c:pt idx="2357">
                  <c:v>8101.1637449897398</c:v>
                </c:pt>
                <c:pt idx="2358">
                  <c:v>7946.8712781453696</c:v>
                </c:pt>
                <c:pt idx="2359">
                  <c:v>8099.3912572805402</c:v>
                </c:pt>
                <c:pt idx="2360">
                  <c:v>7944.9593908320803</c:v>
                </c:pt>
                <c:pt idx="2361">
                  <c:v>8097.3406609313897</c:v>
                </c:pt>
                <c:pt idx="2362">
                  <c:v>7942.7708261575699</c:v>
                </c:pt>
                <c:pt idx="2363">
                  <c:v>8095.0149185117498</c:v>
                </c:pt>
                <c:pt idx="2364">
                  <c:v>7940.3087462476897</c:v>
                </c:pt>
                <c:pt idx="2365">
                  <c:v>8092.4173906448304</c:v>
                </c:pt>
                <c:pt idx="2366">
                  <c:v>7937.5767088638204</c:v>
                </c:pt>
                <c:pt idx="2367">
                  <c:v>8089.5518308634801</c:v>
                </c:pt>
                <c:pt idx="2368">
                  <c:v>7934.5786620981498</c:v>
                </c:pt>
                <c:pt idx="2369">
                  <c:v>8086.4223803843997</c:v>
                </c:pt>
                <c:pt idx="2370">
                  <c:v>7931.3189386762097</c:v>
                </c:pt>
                <c:pt idx="2371">
                  <c:v>8083.0335618962599</c:v>
                </c:pt>
                <c:pt idx="2372">
                  <c:v>7927.80224968736</c:v>
                </c:pt>
                <c:pt idx="2373">
                  <c:v>8079.3902731821399</c:v>
                </c:pt>
                <c:pt idx="2374">
                  <c:v>7924.0336777845196</c:v>
                </c:pt>
                <c:pt idx="2375">
                  <c:v>8075.4977799744702</c:v>
                </c:pt>
                <c:pt idx="2376">
                  <c:v>7920.0186699154701</c:v>
                </c:pt>
                <c:pt idx="2377">
                  <c:v>8071.3617083740601</c:v>
                </c:pt>
                <c:pt idx="2378">
                  <c:v>7915.7630293662196</c:v>
                </c:pt>
                <c:pt idx="2379">
                  <c:v>8066.98803690984</c:v>
                </c:pt>
                <c:pt idx="2380">
                  <c:v>7911.2729076814703</c:v>
                </c:pt>
                <c:pt idx="2381">
                  <c:v>8062.3830878341096</c:v>
                </c:pt>
                <c:pt idx="2382">
                  <c:v>7906.5547956554101</c:v>
                </c:pt>
                <c:pt idx="2383">
                  <c:v>8057.5535182637304</c:v>
                </c:pt>
                <c:pt idx="2384">
                  <c:v>7901.61551425164</c:v>
                </c:pt>
                <c:pt idx="2385">
                  <c:v>8052.5063104913697</c:v>
                </c:pt>
                <c:pt idx="2386">
                  <c:v>7896.4622047243101</c:v>
                </c:pt>
                <c:pt idx="2387">
                  <c:v>8047.2487622345698</c:v>
                </c:pt>
                <c:pt idx="2388">
                  <c:v>7891.1023185591303</c:v>
                </c:pt>
                <c:pt idx="2389">
                  <c:v>8041.7884761597297</c:v>
                </c:pt>
                <c:pt idx="2390">
                  <c:v>7885.5436069237503</c:v>
                </c:pt>
                <c:pt idx="2391">
                  <c:v>8036.1333490668903</c:v>
                </c:pt>
                <c:pt idx="2392">
                  <c:v>7879.7941095426304</c:v>
                </c:pt>
                <c:pt idx="2393">
                  <c:v>8030.2915607836803</c:v>
                </c:pt>
                <c:pt idx="2394">
                  <c:v>7873.8621433240996</c:v>
                </c:pt>
                <c:pt idx="2395">
                  <c:v>8024.27156240145</c:v>
                </c:pt>
                <c:pt idx="2396">
                  <c:v>7867.7562906298199</c:v>
                </c:pt>
                <c:pt idx="2397">
                  <c:v>8018.0820644836103</c:v>
                </c:pt>
                <c:pt idx="2398">
                  <c:v>7861.4853870160696</c:v>
                </c:pt>
                <c:pt idx="2399">
                  <c:v>8011.7320245128703</c:v>
                </c:pt>
                <c:pt idx="2400">
                  <c:v>7855.0585088649204</c:v>
                </c:pt>
                <c:pt idx="2401">
                  <c:v>8005.2306343751097</c:v>
                </c:pt>
                <c:pt idx="2402">
                  <c:v>7848.4849602522099</c:v>
                </c:pt>
                <c:pt idx="2403">
                  <c:v>7998.58730725638</c:v>
                </c:pt>
                <c:pt idx="2404">
                  <c:v>7841.7742601068703</c:v>
                </c:pt>
                <c:pt idx="2405">
                  <c:v>7991.8116642980704</c:v>
                </c:pt>
                <c:pt idx="2406">
                  <c:v>7834.9361284915803</c:v>
                </c:pt>
                <c:pt idx="2407">
                  <c:v>7984.9135211191797</c:v>
                </c:pt>
                <c:pt idx="2408">
                  <c:v>7827.9804729560201</c:v>
                </c:pt>
                <c:pt idx="2409">
                  <c:v>7977.9028736745104</c:v>
                </c:pt>
                <c:pt idx="2410">
                  <c:v>7820.9173744276604</c:v>
                </c:pt>
                <c:pt idx="2411">
                  <c:v>7970.7898843244102</c:v>
                </c:pt>
                <c:pt idx="2412">
                  <c:v>7813.75707302929</c:v>
                </c:pt>
                <c:pt idx="2413">
                  <c:v>7963.5848673350802</c:v>
                </c:pt>
                <c:pt idx="2414">
                  <c:v>7806.5099535593399</c:v>
                </c:pt>
                <c:pt idx="2415">
                  <c:v>7956.2982743123903</c:v>
                </c:pt>
                <c:pt idx="2416">
                  <c:v>7799.1865307401604</c:v>
                </c:pt>
                <c:pt idx="2417">
                  <c:v>7948.9406793560202</c:v>
                </c:pt>
                <c:pt idx="2418">
                  <c:v>7791.79743433773</c:v>
                </c:pt>
                <c:pt idx="2419">
                  <c:v>7941.5227641585398</c:v>
                </c:pt>
                <c:pt idx="2420">
                  <c:v>7784.3533941084397</c:v>
                </c:pt>
                <c:pt idx="2421">
                  <c:v>7934.0553027903898</c:v>
                </c:pt>
                <c:pt idx="2422">
                  <c:v>7776.8652246362799</c:v>
                </c:pt>
                <c:pt idx="2423">
                  <c:v>7926.5491464836095</c:v>
                </c:pt>
                <c:pt idx="2424">
                  <c:v>7769.3438099785199</c:v>
                </c:pt>
                <c:pt idx="2425">
                  <c:v>7919.0152081762699</c:v>
                </c:pt>
                <c:pt idx="2426">
                  <c:v>7761.8000880641803</c:v>
                </c:pt>
                <c:pt idx="2427">
                  <c:v>7911.46444709548</c:v>
                </c:pt>
                <c:pt idx="2428">
                  <c:v>7754.24503549988</c:v>
                </c:pt>
                <c:pt idx="2429">
                  <c:v>7903.9078531168198</c:v>
                </c:pt>
                <c:pt idx="2430">
                  <c:v>7746.6896516533498</c:v>
                </c:pt>
                <c:pt idx="2431">
                  <c:v>7896.3564313139696</c:v>
                </c:pt>
                <c:pt idx="2432">
                  <c:v>7739.1449432419404</c:v>
                </c:pt>
                <c:pt idx="2433">
                  <c:v>7888.8211860858901</c:v>
                </c:pt>
                <c:pt idx="2434">
                  <c:v>7731.6219085114199</c:v>
                </c:pt>
                <c:pt idx="2435">
                  <c:v>7881.3131056591301</c:v>
                </c:pt>
                <c:pt idx="2436">
                  <c:v>7724.1315216964103</c:v>
                </c:pt>
                <c:pt idx="2437">
                  <c:v>7873.84314638654</c:v>
                </c:pt>
                <c:pt idx="2438">
                  <c:v>7716.6847174182603</c:v>
                </c:pt>
                <c:pt idx="2439">
                  <c:v>7866.4222171805905</c:v>
                </c:pt>
                <c:pt idx="2440">
                  <c:v>7709.2923749731799</c:v>
                </c:pt>
                <c:pt idx="2441">
                  <c:v>7859.0611638496403</c:v>
                </c:pt>
                <c:pt idx="2442">
                  <c:v>7701.9653028327302</c:v>
                </c:pt>
                <c:pt idx="2443">
                  <c:v>7851.7707536943399</c:v>
                </c:pt>
                <c:pt idx="2444">
                  <c:v>7694.71422327664</c:v>
                </c:pt>
                <c:pt idx="2445">
                  <c:v>7844.5616601272604</c:v>
                </c:pt>
                <c:pt idx="2446">
                  <c:v>7687.5497569609197</c:v>
                </c:pt>
                <c:pt idx="2447">
                  <c:v>7837.4444473173999</c:v>
                </c:pt>
                <c:pt idx="2448">
                  <c:v>7680.4824078545098</c:v>
                </c:pt>
                <c:pt idx="2449">
                  <c:v>7830.4295550944098</c:v>
                </c:pt>
                <c:pt idx="2450">
                  <c:v>7673.5225478692801</c:v>
                </c:pt>
                <c:pt idx="2451">
                  <c:v>7823.5272839462896</c:v>
                </c:pt>
                <c:pt idx="2452">
                  <c:v>7666.6804023511004</c:v>
                </c:pt>
                <c:pt idx="2453">
                  <c:v>7816.74778021356</c:v>
                </c:pt>
                <c:pt idx="2454">
                  <c:v>7659.9660350693002</c:v>
                </c:pt>
                <c:pt idx="2455">
                  <c:v>7810.10102156419</c:v>
                </c:pt>
                <c:pt idx="2456">
                  <c:v>7653.3893338584703</c:v>
                </c:pt>
                <c:pt idx="2457">
                  <c:v>7803.5968023859596</c:v>
                </c:pt>
                <c:pt idx="2458">
                  <c:v>7646.9599962795701</c:v>
                </c:pt>
                <c:pt idx="2459">
                  <c:v>7797.24471992486</c:v>
                </c:pt>
                <c:pt idx="2460">
                  <c:v>7640.6875156147298</c:v>
                </c:pt>
                <c:pt idx="2461">
                  <c:v>7791.0541601260002</c:v>
                </c:pt>
                <c:pt idx="2462">
                  <c:v>7634.5811671562296</c:v>
                </c:pt>
                <c:pt idx="2463">
                  <c:v>7785.0342841623496</c:v>
                </c:pt>
                <c:pt idx="2464">
                  <c:v>7628.6499946411304</c:v>
                </c:pt>
                <c:pt idx="2465">
                  <c:v>7779.1940150621704</c:v>
                </c:pt>
                <c:pt idx="2466">
                  <c:v>7622.9027971162604</c:v>
                </c:pt>
                <c:pt idx="2467">
                  <c:v>7773.5420246625599</c:v>
                </c:pt>
                <c:pt idx="2468">
                  <c:v>7617.3481160881702</c:v>
                </c:pt>
                <c:pt idx="2469">
                  <c:v>7768.0867210719298</c:v>
                </c:pt>
                <c:pt idx="2470">
                  <c:v>7611.9942230416</c:v>
                </c:pt>
                <c:pt idx="2471">
                  <c:v>7762.8362360915198</c:v>
                </c:pt>
                <c:pt idx="2472">
                  <c:v>7606.8491072711404</c:v>
                </c:pt>
                <c:pt idx="2473">
                  <c:v>7757.7984135336801</c:v>
                </c:pt>
                <c:pt idx="2474">
                  <c:v>7601.9204640984199</c:v>
                </c:pt>
                <c:pt idx="2475">
                  <c:v>7752.9807974007899</c:v>
                </c:pt>
                <c:pt idx="2476">
                  <c:v>7597.2156834473999</c:v>
                </c:pt>
                <c:pt idx="2477">
                  <c:v>7748.3906207973996</c:v>
                </c:pt>
                <c:pt idx="2478">
                  <c:v>7592.7418389368504</c:v>
                </c:pt>
                <c:pt idx="2479">
                  <c:v>7744.0347952213197</c:v>
                </c:pt>
                <c:pt idx="2480">
                  <c:v>7588.5056772988701</c:v>
                </c:pt>
                <c:pt idx="2481">
                  <c:v>7739.9199000853296</c:v>
                </c:pt>
                <c:pt idx="2482">
                  <c:v>7584.5136082425897</c:v>
                </c:pt>
                <c:pt idx="2483">
                  <c:v>7736.0521729864604</c:v>
                </c:pt>
                <c:pt idx="2484">
                  <c:v>7580.7716947651097</c:v>
                </c:pt>
                <c:pt idx="2485">
                  <c:v>7732.4375000856699</c:v>
                </c:pt>
                <c:pt idx="2486">
                  <c:v>7577.2856440863497</c:v>
                </c:pt>
                <c:pt idx="2487">
                  <c:v>7729.0814073688298</c:v>
                </c:pt>
                <c:pt idx="2488">
                  <c:v>7574.06079871371</c:v>
                </c:pt>
                <c:pt idx="2489">
                  <c:v>7725.9890519151704</c:v>
                </c:pt>
                <c:pt idx="2490">
                  <c:v>7571.10212837565</c:v>
                </c:pt>
                <c:pt idx="2491">
                  <c:v>7723.1652140842098</c:v>
                </c:pt>
                <c:pt idx="2492">
                  <c:v>7568.4142222295995</c:v>
                </c:pt>
                <c:pt idx="2493">
                  <c:v>7720.6142900650402</c:v>
                </c:pt>
                <c:pt idx="2494">
                  <c:v>7566.0012816429698</c:v>
                </c:pt>
                <c:pt idx="2495">
                  <c:v>7718.3402847227799</c:v>
                </c:pt>
                <c:pt idx="2496">
                  <c:v>7563.8671135267596</c:v>
                </c:pt>
                <c:pt idx="2497">
                  <c:v>7716.3468054843297</c:v>
                </c:pt>
                <c:pt idx="2498">
                  <c:v>7562.0151241571102</c:v>
                </c:pt>
                <c:pt idx="2499">
                  <c:v>7714.6370561364301</c:v>
                </c:pt>
                <c:pt idx="2500">
                  <c:v>7560.4483136380804</c:v>
                </c:pt>
                <c:pt idx="2501">
                  <c:v>7713.2138316867204</c:v>
                </c:pt>
                <c:pt idx="2502">
                  <c:v>7559.1692707373804</c:v>
                </c:pt>
                <c:pt idx="2503">
                  <c:v>7712.07951363757</c:v>
                </c:pt>
                <c:pt idx="2504">
                  <c:v>7558.1801684378697</c:v>
                </c:pt>
                <c:pt idx="2505">
                  <c:v>7711.2360654744698</c:v>
                </c:pt>
                <c:pt idx="2506">
                  <c:v>7557.4827600381104</c:v>
                </c:pt>
                <c:pt idx="2507">
                  <c:v>7710.6850294436599</c:v>
                </c:pt>
                <c:pt idx="2508">
                  <c:v>7557.0783757924901</c:v>
                </c:pt>
                <c:pt idx="2509">
                  <c:v>7710.4275231182201</c:v>
                </c:pt>
                <c:pt idx="2510">
                  <c:v>7556.9679200560604</c:v>
                </c:pt>
                <c:pt idx="2511">
                  <c:v>7710.4642370869296</c:v>
                </c:pt>
                <c:pt idx="2512">
                  <c:v>7557.1518692322297</c:v>
                </c:pt>
                <c:pt idx="2513">
                  <c:v>7710.7954331605697</c:v>
                </c:pt>
                <c:pt idx="2514">
                  <c:v>7557.6302700664901</c:v>
                </c:pt>
                <c:pt idx="2515">
                  <c:v>7711.4209428009999</c:v>
                </c:pt>
                <c:pt idx="2516">
                  <c:v>7558.4027386953703</c:v>
                </c:pt>
                <c:pt idx="2517">
                  <c:v>7712.3401666836498</c:v>
                </c:pt>
                <c:pt idx="2518">
                  <c:v>7559.4684602079396</c:v>
                </c:pt>
                <c:pt idx="2519">
                  <c:v>7713.55207434763</c:v>
                </c:pt>
                <c:pt idx="2520">
                  <c:v>7560.8261888046</c:v>
                </c:pt>
                <c:pt idx="2521">
                  <c:v>7715.05520490237</c:v>
                </c:pt>
                <c:pt idx="2522">
                  <c:v>7562.4742486633204</c:v>
                </c:pt>
                <c:pt idx="2523">
                  <c:v>7716.8476679307796</c:v>
                </c:pt>
                <c:pt idx="2524">
                  <c:v>7564.4105352597599</c:v>
                </c:pt>
                <c:pt idx="2525">
                  <c:v>7718.9271452350904</c:v>
                </c:pt>
                <c:pt idx="2526">
                  <c:v>7566.6325173207697</c:v>
                </c:pt>
                <c:pt idx="2527">
                  <c:v>7721.2908931592401</c:v>
                </c:pt>
                <c:pt idx="2528">
                  <c:v>7569.1372395031203</c:v>
                </c:pt>
                <c:pt idx="2529">
                  <c:v>7723.9357454253995</c:v>
                </c:pt>
                <c:pt idx="2530">
                  <c:v>7571.9213254339102</c:v>
                </c:pt>
                <c:pt idx="2531">
                  <c:v>7726.8581165761698</c:v>
                </c:pt>
                <c:pt idx="2532">
                  <c:v>7574.9809815783801</c:v>
                </c:pt>
                <c:pt idx="2533">
                  <c:v>7730.0540060437397</c:v>
                </c:pt>
                <c:pt idx="2534">
                  <c:v>7578.3120015140403</c:v>
                </c:pt>
                <c:pt idx="2535">
                  <c:v>7733.5190027762701</c:v>
                </c:pt>
                <c:pt idx="2536">
                  <c:v>7581.9097709032603</c:v>
                </c:pt>
                <c:pt idx="2537">
                  <c:v>7737.24829054777</c:v>
                </c:pt>
                <c:pt idx="2538">
                  <c:v>7585.7692730112303</c:v>
                </c:pt>
                <c:pt idx="2539">
                  <c:v>7741.2366536327199</c:v>
                </c:pt>
                <c:pt idx="2540">
                  <c:v>7589.8850947599603</c:v>
                </c:pt>
                <c:pt idx="2541">
                  <c:v>7745.4784832556297</c:v>
                </c:pt>
                <c:pt idx="2542">
                  <c:v>7594.2514334080697</c:v>
                </c:pt>
                <c:pt idx="2543">
                  <c:v>7749.9677844388798</c:v>
                </c:pt>
                <c:pt idx="2544">
                  <c:v>7598.8621036955601</c:v>
                </c:pt>
                <c:pt idx="2545">
                  <c:v>7754.6981836855202</c:v>
                </c:pt>
                <c:pt idx="2546">
                  <c:v>7603.7105456693898</c:v>
                </c:pt>
                <c:pt idx="2547">
                  <c:v>7759.66293670504</c:v>
                </c:pt>
                <c:pt idx="2548">
                  <c:v>7608.7898329913296</c:v>
                </c:pt>
                <c:pt idx="2549">
                  <c:v>7764.8549372037696</c:v>
                </c:pt>
                <c:pt idx="2550">
                  <c:v>7614.0926816875499</c:v>
                </c:pt>
                <c:pt idx="2551">
                  <c:v>7770.2667258900701</c:v>
                </c:pt>
                <c:pt idx="2552">
                  <c:v>7619.6114595525996</c:v>
                </c:pt>
                <c:pt idx="2553">
                  <c:v>7775.8905001296998</c:v>
                </c:pt>
                <c:pt idx="2554">
                  <c:v>7625.3381960353399</c:v>
                </c:pt>
                <c:pt idx="2555">
                  <c:v>7781.7181240256796</c:v>
                </c:pt>
                <c:pt idx="2556">
                  <c:v>7631.2645925083898</c:v>
                </c:pt>
                <c:pt idx="2557">
                  <c:v>7787.7411389769704</c:v>
                </c:pt>
                <c:pt idx="2558">
                  <c:v>7637.3820332047299</c:v>
                </c:pt>
                <c:pt idx="2559">
                  <c:v>7793.9507748020696</c:v>
                </c:pt>
                <c:pt idx="2560">
                  <c:v>7643.6815965098403</c:v>
                </c:pt>
                <c:pt idx="2561">
                  <c:v>7800.33796141939</c:v>
                </c:pt>
                <c:pt idx="2562">
                  <c:v>7650.1540666841101</c:v>
                </c:pt>
                <c:pt idx="2563">
                  <c:v>7806.8933405774096</c:v>
                </c:pt>
                <c:pt idx="2564">
                  <c:v>7656.7899461499401</c:v>
                </c:pt>
                <c:pt idx="2565">
                  <c:v>7813.6072784999496</c:v>
                </c:pt>
                <c:pt idx="2566">
                  <c:v>7663.5794681541201</c:v>
                </c:pt>
                <c:pt idx="2567">
                  <c:v>7820.4698786204099</c:v>
                </c:pt>
                <c:pt idx="2568">
                  <c:v>7670.5126097318698</c:v>
                </c:pt>
                <c:pt idx="2569">
                  <c:v>7827.4709950349197</c:v>
                </c:pt>
                <c:pt idx="2570">
                  <c:v>7677.5791052875402</c:v>
                </c:pt>
                <c:pt idx="2571">
                  <c:v>7834.6002459103001</c:v>
                </c:pt>
                <c:pt idx="2572">
                  <c:v>7684.7684603480502</c:v>
                </c:pt>
                <c:pt idx="2573">
                  <c:v>7841.8470276706703</c:v>
                </c:pt>
                <c:pt idx="2574">
                  <c:v>7692.0699658347203</c:v>
                </c:pt>
                <c:pt idx="2575">
                  <c:v>7849.2005293211396</c:v>
                </c:pt>
                <c:pt idx="2576">
                  <c:v>7699.4727125940499</c:v>
                </c:pt>
                <c:pt idx="2577">
                  <c:v>7856.64974732462</c:v>
                </c:pt>
                <c:pt idx="2578">
                  <c:v>7706.9656062662198</c:v>
                </c:pt>
                <c:pt idx="2579">
                  <c:v>7864.1835003514798</c:v>
                </c:pt>
                <c:pt idx="2580">
                  <c:v>7714.5373824824401</c:v>
                </c:pt>
                <c:pt idx="2581">
                  <c:v>7871.7904448837598</c:v>
                </c:pt>
                <c:pt idx="2582">
                  <c:v>7722.1766224185903</c:v>
                </c:pt>
                <c:pt idx="2583">
                  <c:v>7879.4590905641699</c:v>
                </c:pt>
                <c:pt idx="2584">
                  <c:v>7729.8717684253197</c:v>
                </c:pt>
                <c:pt idx="2585">
                  <c:v>7887.1778164962298</c:v>
                </c:pt>
                <c:pt idx="2586">
                  <c:v>7737.6111401204998</c:v>
                </c:pt>
                <c:pt idx="2587">
                  <c:v>7894.9348869711903</c:v>
                </c:pt>
                <c:pt idx="2588">
                  <c:v>7745.3829505909198</c:v>
                </c:pt>
                <c:pt idx="2589">
                  <c:v>7902.7184679539696</c:v>
                </c:pt>
                <c:pt idx="2590">
                  <c:v>7753.1753228672596</c:v>
                </c:pt>
                <c:pt idx="2591">
                  <c:v>7910.5166436483996</c:v>
                </c:pt>
                <c:pt idx="2592">
                  <c:v>7760.9763065411598</c:v>
                </c:pt>
                <c:pt idx="2593">
                  <c:v>7918.3174332704702</c:v>
                </c:pt>
                <c:pt idx="2594">
                  <c:v>7768.7738945564197</c:v>
                </c:pt>
                <c:pt idx="2595">
                  <c:v>7926.1088077414297</c:v>
                </c:pt>
                <c:pt idx="2596">
                  <c:v>7776.5560401419298</c:v>
                </c:pt>
                <c:pt idx="2597">
                  <c:v>7933.8787069001601</c:v>
                </c:pt>
                <c:pt idx="2598">
                  <c:v>7784.3106740290696</c:v>
                </c:pt>
                <c:pt idx="2599">
                  <c:v>7941.6150565283197</c:v>
                </c:pt>
                <c:pt idx="2600">
                  <c:v>7792.0257213628001</c:v>
                </c:pt>
                <c:pt idx="2601">
                  <c:v>7949.3057855302604</c:v>
                </c:pt>
                <c:pt idx="2602">
                  <c:v>7799.6891192243702</c:v>
                </c:pt>
                <c:pt idx="2603">
                  <c:v>7956.93884346495</c:v>
                </c:pt>
                <c:pt idx="2604">
                  <c:v>7807.2888337546301</c:v>
                </c:pt>
                <c:pt idx="2605">
                  <c:v>7964.5022175152999</c:v>
                </c:pt>
                <c:pt idx="2606">
                  <c:v>7814.8128776239</c:v>
                </c:pt>
                <c:pt idx="2607">
                  <c:v>7971.9839501020297</c:v>
                </c:pt>
                <c:pt idx="2608">
                  <c:v>7822.24932738191</c:v>
                </c:pt>
                <c:pt idx="2609">
                  <c:v>7979.3721561381899</c:v>
                </c:pt>
                <c:pt idx="2610">
                  <c:v>7829.5863406756798</c:v>
                </c:pt>
                <c:pt idx="2611">
                  <c:v>7986.6550404875197</c:v>
                </c:pt>
                <c:pt idx="2612">
                  <c:v>7836.8121737766596</c:v>
                </c:pt>
                <c:pt idx="2613">
                  <c:v>7993.8209151137598</c:v>
                </c:pt>
                <c:pt idx="2614">
                  <c:v>7843.9151987249797</c:v>
                </c:pt>
                <c:pt idx="2615">
                  <c:v>8000.8582163933197</c:v>
                </c:pt>
                <c:pt idx="2616">
                  <c:v>7850.8839205218601</c:v>
                </c:pt>
                <c:pt idx="2617">
                  <c:v>8007.7555221724697</c:v>
                </c:pt>
                <c:pt idx="2618">
                  <c:v>7857.70699424133</c:v>
                </c:pt>
                <c:pt idx="2619">
                  <c:v>8014.5015690558703</c:v>
                </c:pt>
                <c:pt idx="2620">
                  <c:v>7864.3732419689804</c:v>
                </c:pt>
                <c:pt idx="2621">
                  <c:v>8021.0852689049798</c:v>
                </c:pt>
                <c:pt idx="2622">
                  <c:v>7870.8716697099499</c:v>
                </c:pt>
                <c:pt idx="2623">
                  <c:v>8027.4957258758604</c:v>
                </c:pt>
                <c:pt idx="2624">
                  <c:v>7877.1914838668799</c:v>
                </c:pt>
                <c:pt idx="2625">
                  <c:v>8033.7222528214897</c:v>
                </c:pt>
                <c:pt idx="2626">
                  <c:v>7883.3221078904098</c:v>
                </c:pt>
                <c:pt idx="2627">
                  <c:v>8039.7543878022998</c:v>
                </c:pt>
                <c:pt idx="2628">
                  <c:v>7889.2531983850404</c:v>
                </c:pt>
                <c:pt idx="2629">
                  <c:v>8045.5819100775898</c:v>
                </c:pt>
                <c:pt idx="2630">
                  <c:v>7894.9746612397303</c:v>
                </c:pt>
                <c:pt idx="2631">
                  <c:v>8051.1948559946104</c:v>
                </c:pt>
                <c:pt idx="2632">
                  <c:v>7900.4766672886599</c:v>
                </c:pt>
                <c:pt idx="2633">
                  <c:v>8056.5835346924296</c:v>
                </c:pt>
                <c:pt idx="2634">
                  <c:v>7905.7496677937097</c:v>
                </c:pt>
                <c:pt idx="2635">
                  <c:v>8061.7385434976704</c:v>
                </c:pt>
                <c:pt idx="2636">
                  <c:v>7910.7844097337702</c:v>
                </c:pt>
                <c:pt idx="2637">
                  <c:v>8066.6507827289397</c:v>
                </c:pt>
                <c:pt idx="2638">
                  <c:v>7915.5719505690704</c:v>
                </c:pt>
                <c:pt idx="2639">
                  <c:v>8071.3114706000197</c:v>
                </c:pt>
                <c:pt idx="2640">
                  <c:v>7920.10367280624</c:v>
                </c:pt>
                <c:pt idx="2641">
                  <c:v>8075.7121574064204</c:v>
                </c:pt>
                <c:pt idx="2642">
                  <c:v>7924.3712981418703</c:v>
                </c:pt>
                <c:pt idx="2643">
                  <c:v>8079.8447397339296</c:v>
                </c:pt>
                <c:pt idx="2644">
                  <c:v>7928.3669012831997</c:v>
                </c:pt>
                <c:pt idx="2645">
                  <c:v>8083.7014737765903</c:v>
                </c:pt>
                <c:pt idx="2646">
                  <c:v>7932.0829233253498</c:v>
                </c:pt>
                <c:pt idx="2647">
                  <c:v>8087.2749887029704</c:v>
                </c:pt>
                <c:pt idx="2648">
                  <c:v>7935.5121846449902</c:v>
                </c:pt>
                <c:pt idx="2649">
                  <c:v>8090.5582993123498</c:v>
                </c:pt>
                <c:pt idx="2650">
                  <c:v>7938.6478976225198</c:v>
                </c:pt>
                <c:pt idx="2651">
                  <c:v>8093.5448185069799</c:v>
                </c:pt>
                <c:pt idx="2652">
                  <c:v>7941.4836785166299</c:v>
                </c:pt>
                <c:pt idx="2653">
                  <c:v>8096.2283689391197</c:v>
                </c:pt>
                <c:pt idx="2654">
                  <c:v>7944.01355923951</c:v>
                </c:pt>
                <c:pt idx="2655">
                  <c:v>8098.6031944730003</c:v>
                </c:pt>
                <c:pt idx="2656">
                  <c:v>7946.2319983941097</c:v>
                </c:pt>
                <c:pt idx="2657">
                  <c:v>8100.6639710741401</c:v>
                </c:pt>
                <c:pt idx="2658">
                  <c:v>7948.1338919157997</c:v>
                </c:pt>
                <c:pt idx="2659">
                  <c:v>8102.4058172171399</c:v>
                </c:pt>
                <c:pt idx="2660">
                  <c:v>7949.7145832448005</c:v>
                </c:pt>
                <c:pt idx="2661">
                  <c:v>8103.8243036589802</c:v>
                </c:pt>
                <c:pt idx="2662">
                  <c:v>7950.9698727477698</c:v>
                </c:pt>
                <c:pt idx="2663">
                  <c:v>8104.91546272901</c:v>
                </c:pt>
                <c:pt idx="2664">
                  <c:v>7951.8960269061499</c:v>
                </c:pt>
                <c:pt idx="2665">
                  <c:v>8105.6757970820499</c:v>
                </c:pt>
                <c:pt idx="2666">
                  <c:v>7952.4897867107502</c:v>
                </c:pt>
                <c:pt idx="2667">
                  <c:v>8106.1022880760102</c:v>
                </c:pt>
                <c:pt idx="2668">
                  <c:v>7952.7483755310705</c:v>
                </c:pt>
                <c:pt idx="2669">
                  <c:v>8106.1924029404499</c:v>
                </c:pt>
                <c:pt idx="2670">
                  <c:v>7952.6695064751502</c:v>
                </c:pt>
                <c:pt idx="2671">
                  <c:v>8105.94410221812</c:v>
                </c:pt>
                <c:pt idx="2672">
                  <c:v>7952.2513889885004</c:v>
                </c:pt>
                <c:pt idx="2673">
                  <c:v>8105.3558458849002</c:v>
                </c:pt>
                <c:pt idx="2674">
                  <c:v>7951.4927351101496</c:v>
                </c:pt>
                <c:pt idx="2675">
                  <c:v>8104.4265993221898</c:v>
                </c:pt>
                <c:pt idx="2676">
                  <c:v>7950.3927647625997</c:v>
                </c:pt>
                <c:pt idx="2677">
                  <c:v>8103.1558383513002</c:v>
                </c:pt>
                <c:pt idx="2678">
                  <c:v>7948.9512107668797</c:v>
                </c:pt>
                <c:pt idx="2679">
                  <c:v>8101.5435537366202</c:v>
                </c:pt>
                <c:pt idx="2680">
                  <c:v>7947.1683229181199</c:v>
                </c:pt>
                <c:pt idx="2681">
                  <c:v>8099.5902552242596</c:v>
                </c:pt>
                <c:pt idx="2682">
                  <c:v>7945.04487166121</c:v>
                </c:pt>
                <c:pt idx="2683">
                  <c:v>8097.2969746752797</c:v>
                </c:pt>
                <c:pt idx="2684">
                  <c:v>7942.5821509269699</c:v>
                </c:pt>
                <c:pt idx="2685">
                  <c:v>8094.6652686276902</c:v>
                </c:pt>
                <c:pt idx="2686">
                  <c:v>7939.7819803496805</c:v>
                </c:pt>
                <c:pt idx="2687">
                  <c:v>8091.6972203035502</c:v>
                </c:pt>
                <c:pt idx="2688">
                  <c:v>7936.6467070225499</c:v>
                </c:pt>
                <c:pt idx="2689">
                  <c:v>8088.3954407498904</c:v>
                </c:pt>
                <c:pt idx="2690">
                  <c:v>7933.1792061393699</c:v>
                </c:pt>
                <c:pt idx="2691">
                  <c:v>8084.7630695130301</c:v>
                </c:pt>
                <c:pt idx="2692">
                  <c:v>7929.3828815480601</c:v>
                </c:pt>
                <c:pt idx="2693">
                  <c:v>8080.8037745395904</c:v>
                </c:pt>
                <c:pt idx="2694">
                  <c:v>7925.2616651048502</c:v>
                </c:pt>
                <c:pt idx="2695">
                  <c:v>8076.5217513310199</c:v>
                </c:pt>
                <c:pt idx="2696">
                  <c:v>7920.8200155838204</c:v>
                </c:pt>
                <c:pt idx="2697">
                  <c:v>8071.9217215698</c:v>
                </c:pt>
                <c:pt idx="2698">
                  <c:v>7916.0629170463699</c:v>
                </c:pt>
                <c:pt idx="2699">
                  <c:v>8067.0089309340801</c:v>
                </c:pt>
                <c:pt idx="2700">
                  <c:v>7910.9958761070102</c:v>
                </c:pt>
                <c:pt idx="2701">
                  <c:v>8061.7891463407605</c:v>
                </c:pt>
                <c:pt idx="2702">
                  <c:v>7905.6249190622002</c:v>
                </c:pt>
                <c:pt idx="2703">
                  <c:v>8056.2686523708198</c:v>
                </c:pt>
                <c:pt idx="2704">
                  <c:v>7899.9565877916702</c:v>
                </c:pt>
                <c:pt idx="2705">
                  <c:v>8050.4542471827099</c:v>
                </c:pt>
                <c:pt idx="2706">
                  <c:v>7893.9979354674597</c:v>
                </c:pt>
                <c:pt idx="2707">
                  <c:v>8044.35323765257</c:v>
                </c:pt>
                <c:pt idx="2708">
                  <c:v>7887.7565213224498</c:v>
                </c:pt>
                <c:pt idx="2709">
                  <c:v>8037.9734338005001</c:v>
                </c:pt>
                <c:pt idx="2710">
                  <c:v>7881.2404046400097</c:v>
                </c:pt>
                <c:pt idx="2711">
                  <c:v>8031.3231426353595</c:v>
                </c:pt>
                <c:pt idx="2712">
                  <c:v>7874.4581384500498</c:v>
                </c:pt>
                <c:pt idx="2713">
                  <c:v>8024.4111613612004</c:v>
                </c:pt>
                <c:pt idx="2714">
                  <c:v>7867.4187621614101</c:v>
                </c:pt>
                <c:pt idx="2715">
                  <c:v>8017.2467697598804</c:v>
                </c:pt>
                <c:pt idx="2716">
                  <c:v>7860.1317938859002</c:v>
                </c:pt>
                <c:pt idx="2717">
                  <c:v>8009.8397220536099</c:v>
                </c:pt>
                <c:pt idx="2718">
                  <c:v>7852.6072218909103</c:v>
                </c:pt>
                <c:pt idx="2719">
                  <c:v>8002.2002381959901</c:v>
                </c:pt>
                <c:pt idx="2720">
                  <c:v>7844.8554953707599</c:v>
                </c:pt>
                <c:pt idx="2721">
                  <c:v>7994.3389943211196</c:v>
                </c:pt>
                <c:pt idx="2722">
                  <c:v>7836.8875148941197</c:v>
                </c:pt>
                <c:pt idx="2723">
                  <c:v>7986.2671127349004</c:v>
                </c:pt>
                <c:pt idx="2724">
                  <c:v>7828.7146218049202</c:v>
                </c:pt>
                <c:pt idx="2725">
                  <c:v>7977.9961511685797</c:v>
                </c:pt>
                <c:pt idx="2726">
                  <c:v>7820.3485874689204</c:v>
                </c:pt>
                <c:pt idx="2727">
                  <c:v>7969.5380915719197</c:v>
                </c:pt>
                <c:pt idx="2728">
                  <c:v>7811.8016013767001</c:v>
                </c:pt>
                <c:pt idx="2729">
                  <c:v>7960.9053281575898</c:v>
                </c:pt>
                <c:pt idx="2730">
                  <c:v>7803.0862593026995</c:v>
                </c:pt>
                <c:pt idx="2731">
                  <c:v>7952.1106549302604</c:v>
                </c:pt>
                <c:pt idx="2732">
                  <c:v>7794.2155503161803</c:v>
                </c:pt>
                <c:pt idx="2733">
                  <c:v>7943.1672526656403</c:v>
                </c:pt>
                <c:pt idx="2734">
                  <c:v>7785.2028434990398</c:v>
                </c:pt>
                <c:pt idx="2735">
                  <c:v>7934.0886753346904</c:v>
                </c:pt>
                <c:pt idx="2736">
                  <c:v>7776.0618741586004</c:v>
                </c:pt>
                <c:pt idx="2737">
                  <c:v>7924.8888359326702</c:v>
                </c:pt>
                <c:pt idx="2738">
                  <c:v>7766.8067292637497</c:v>
                </c:pt>
                <c:pt idx="2739">
                  <c:v>7915.5819917974704</c:v>
                </c:pt>
                <c:pt idx="2740">
                  <c:v>7757.4518327339301</c:v>
                </c:pt>
                <c:pt idx="2741">
                  <c:v>7906.18272945218</c:v>
                </c:pt>
                <c:pt idx="2742">
                  <c:v>7748.0119298258496</c:v>
                </c:pt>
                <c:pt idx="2743">
                  <c:v>7896.7059489185904</c:v>
                </c:pt>
                <c:pt idx="2744">
                  <c:v>7738.5020712793603</c:v>
                </c:pt>
                <c:pt idx="2745">
                  <c:v>7887.1668475673296</c:v>
                </c:pt>
                <c:pt idx="2746">
                  <c:v>7728.9375969377797</c:v>
                </c:pt>
                <c:pt idx="2747">
                  <c:v>7877.58090351799</c:v>
                </c:pt>
                <c:pt idx="2748">
                  <c:v>7719.3341188813702</c:v>
                </c:pt>
                <c:pt idx="2749">
                  <c:v>7867.9638585225603</c:v>
                </c:pt>
                <c:pt idx="2750">
                  <c:v>7709.70750423357</c:v>
                </c:pt>
                <c:pt idx="2751">
                  <c:v>7858.3317006117104</c:v>
                </c:pt>
                <c:pt idx="2752">
                  <c:v>7700.0738574132301</c:v>
                </c:pt>
                <c:pt idx="2753">
                  <c:v>7848.7006460493103</c:v>
                </c:pt>
                <c:pt idx="2754">
                  <c:v>7690.44950198483</c:v>
                </c:pt>
                <c:pt idx="2755">
                  <c:v>7839.0871211943104</c:v>
                </c:pt>
                <c:pt idx="2756">
                  <c:v>7680.8509624103199</c:v>
                </c:pt>
                <c:pt idx="2757">
                  <c:v>7829.5077437760801</c:v>
                </c:pt>
                <c:pt idx="2758">
                  <c:v>7671.2949449992202</c:v>
                </c:pt>
                <c:pt idx="2759">
                  <c:v>7819.9793039904398</c:v>
                </c:pt>
                <c:pt idx="2760">
                  <c:v>7661.7983190212899</c:v>
                </c:pt>
                <c:pt idx="2761">
                  <c:v>7810.5187452079399</c:v>
                </c:pt>
                <c:pt idx="2762">
                  <c:v>7652.3780969813497</c:v>
                </c:pt>
                <c:pt idx="2763">
                  <c:v>7801.1431442980402</c:v>
                </c:pt>
                <c:pt idx="2764">
                  <c:v>7643.0514151398402</c:v>
                </c:pt>
                <c:pt idx="2765">
                  <c:v>7791.8696918365904</c:v>
                </c:pt>
                <c:pt idx="2766">
                  <c:v>7633.8355134110298</c:v>
                </c:pt>
                <c:pt idx="2767">
                  <c:v>7782.7156719859104</c:v>
                </c:pt>
                <c:pt idx="2768">
                  <c:v>7624.7477150801396</c:v>
                </c:pt>
                <c:pt idx="2769">
                  <c:v>7773.6984420592598</c:v>
                </c:pt>
                <c:pt idx="2770">
                  <c:v>7615.8054063940999</c:v>
                </c:pt>
                <c:pt idx="2771">
                  <c:v>7764.8354120739496</c:v>
                </c:pt>
                <c:pt idx="2772">
                  <c:v>7607.0260158984402</c:v>
                </c:pt>
                <c:pt idx="2773">
                  <c:v>7756.1440239073299</c:v>
                </c:pt>
                <c:pt idx="2774">
                  <c:v>7598.4269936118699</c:v>
                </c:pt>
                <c:pt idx="2775">
                  <c:v>7747.6417304824499</c:v>
                </c:pt>
                <c:pt idx="2776">
                  <c:v>7590.0257901043897</c:v>
                </c:pt>
                <c:pt idx="2777">
                  <c:v>7739.3459746605904</c:v>
                </c:pt>
                <c:pt idx="2778">
                  <c:v>7581.8398352438498</c:v>
                </c:pt>
                <c:pt idx="2779">
                  <c:v>7731.2741681289199</c:v>
                </c:pt>
                <c:pt idx="2780">
                  <c:v>7573.8865171795396</c:v>
                </c:pt>
                <c:pt idx="2781">
                  <c:v>7723.4436701610703</c:v>
                </c:pt>
                <c:pt idx="2782">
                  <c:v>7566.1831610254203</c:v>
                </c:pt>
                <c:pt idx="2783">
                  <c:v>7715.8717663585203</c:v>
                </c:pt>
                <c:pt idx="2784">
                  <c:v>7558.7470075476103</c:v>
                </c:pt>
                <c:pt idx="2785">
                  <c:v>7708.5756472488602</c:v>
                </c:pt>
                <c:pt idx="2786">
                  <c:v>7551.5951917101502</c:v>
                </c:pt>
                <c:pt idx="2787">
                  <c:v>7701.5723870565898</c:v>
                </c:pt>
                <c:pt idx="2788">
                  <c:v>7544.7447215866596</c:v>
                </c:pt>
                <c:pt idx="2789">
                  <c:v>7694.8789222673804</c:v>
                </c:pt>
                <c:pt idx="2790">
                  <c:v>7538.2124568631798</c:v>
                </c:pt>
                <c:pt idx="2791">
                  <c:v>7688.5120304654001</c:v>
                </c:pt>
                <c:pt idx="2792">
                  <c:v>7532.0150876817497</c:v>
                </c:pt>
                <c:pt idx="2793">
                  <c:v>7682.4883090482999</c:v>
                </c:pt>
                <c:pt idx="2794">
                  <c:v>7526.1691133755503</c:v>
                </c:pt>
                <c:pt idx="2795">
                  <c:v>7676.8241541203897</c:v>
                </c:pt>
                <c:pt idx="2796">
                  <c:v>7520.6908215829499</c:v>
                </c:pt>
                <c:pt idx="2797">
                  <c:v>7671.5357394973798</c:v>
                </c:pt>
                <c:pt idx="2798">
                  <c:v>7515.5962671505304</c:v>
                </c:pt>
                <c:pt idx="2799">
                  <c:v>7666.6389959107501</c:v>
                </c:pt>
                <c:pt idx="2800">
                  <c:v>7510.9012514391898</c:v>
                </c:pt>
                <c:pt idx="2801">
                  <c:v>7662.1495901911303</c:v>
                </c:pt>
                <c:pt idx="2802">
                  <c:v>7506.62130167135</c:v>
                </c:pt>
                <c:pt idx="2803">
                  <c:v>7658.0829048913301</c:v>
                </c:pt>
                <c:pt idx="2804">
                  <c:v>7502.7716506282304</c:v>
                </c:pt>
                <c:pt idx="2805">
                  <c:v>7654.4540179392197</c:v>
                </c:pt>
                <c:pt idx="2806">
                  <c:v>7499.3672164121699</c:v>
                </c:pt>
                <c:pt idx="2807">
                  <c:v>7651.27768266572</c:v>
                </c:pt>
                <c:pt idx="2808">
                  <c:v>7496.42258261607</c:v>
                </c:pt>
                <c:pt idx="2809">
                  <c:v>7648.5683079906103</c:v>
                </c:pt>
                <c:pt idx="2810">
                  <c:v>7493.9519786037799</c:v>
                </c:pt>
                <c:pt idx="2811">
                  <c:v>7646.3399389365604</c:v>
                </c:pt>
                <c:pt idx="2812">
                  <c:v>7491.9692603051499</c:v>
                </c:pt>
                <c:pt idx="2813">
                  <c:v>7644.6062375330703</c:v>
                </c:pt>
                <c:pt idx="2814">
                  <c:v>7490.4878911673104</c:v>
                </c:pt>
                <c:pt idx="2815">
                  <c:v>7643.3804639908003</c:v>
                </c:pt>
                <c:pt idx="2816">
                  <c:v>7489.5209234862696</c:v>
                </c:pt>
                <c:pt idx="2817">
                  <c:v>7642.6754581953501</c:v>
                </c:pt>
                <c:pt idx="2818">
                  <c:v>7489.0809802198401</c:v>
                </c:pt>
                <c:pt idx="2819">
                  <c:v>7642.5036216721901</c:v>
                </c:pt>
                <c:pt idx="2820">
                  <c:v>7489.18023708899</c:v>
                </c:pt>
                <c:pt idx="2821">
                  <c:v>7642.8768999457498</c:v>
                </c:pt>
                <c:pt idx="2822">
                  <c:v>7489.8304051032301</c:v>
                </c:pt>
                <c:pt idx="2823">
                  <c:v>7643.80676531055</c:v>
                </c:pt>
                <c:pt idx="2824">
                  <c:v>7491.0427136288199</c:v>
                </c:pt>
                <c:pt idx="2825">
                  <c:v>7645.3042000309897</c:v>
                </c:pt>
                <c:pt idx="2826">
                  <c:v>7492.82789378909</c:v>
                </c:pt>
                <c:pt idx="2827">
                  <c:v>7647.3796800883802</c:v>
                </c:pt>
                <c:pt idx="2828">
                  <c:v>7495.1961624328997</c:v>
                </c:pt>
                <c:pt idx="2829">
                  <c:v>7650.0431592845198</c:v>
                </c:pt>
                <c:pt idx="2830">
                  <c:v>7498.1572066111303</c:v>
                </c:pt>
                <c:pt idx="2831">
                  <c:v>7653.3040541909604</c:v>
                </c:pt>
                <c:pt idx="2832">
                  <c:v>7501.7201685112204</c:v>
                </c:pt>
                <c:pt idx="2833">
                  <c:v>7657.1712290810201</c:v>
                </c:pt>
                <c:pt idx="2834">
                  <c:v>7505.8936310302297</c:v>
                </c:pt>
                <c:pt idx="2835">
                  <c:v>7661.6529818947702</c:v>
                </c:pt>
                <c:pt idx="2836">
                  <c:v>7510.6856038456799</c:v>
                </c:pt>
                <c:pt idx="2837">
                  <c:v>7666.75703066602</c:v>
                </c:pt>
                <c:pt idx="2838">
                  <c:v>7516.1035100705903</c:v>
                </c:pt>
                <c:pt idx="2839">
                  <c:v>7672.4905004540096</c:v>
                </c:pt>
                <c:pt idx="2840">
                  <c:v>7522.1541735346</c:v>
                </c:pt>
                <c:pt idx="2841">
                  <c:v>7678.8599108876097</c:v>
                </c:pt>
                <c:pt idx="2842">
                  <c:v>7528.8438066750796</c:v>
                </c:pt>
                <c:pt idx="2843">
                  <c:v>7685.8711643206698</c:v>
                </c:pt>
                <c:pt idx="2844">
                  <c:v>7536.1779990683299</c:v>
                </c:pt>
                <c:pt idx="2845">
                  <c:v>7693.5295347831798</c:v>
                </c:pt>
                <c:pt idx="2846">
                  <c:v>7544.16170658171</c:v>
                </c:pt>
                <c:pt idx="2847">
                  <c:v>7701.8396574922099</c:v>
                </c:pt>
                <c:pt idx="2848">
                  <c:v>7552.7992412170297</c:v>
                </c:pt>
                <c:pt idx="2849">
                  <c:v>7710.8055188602602</c:v>
                </c:pt>
                <c:pt idx="2850">
                  <c:v>7562.0942615870699</c:v>
                </c:pt>
                <c:pt idx="2851">
                  <c:v>7720.4304475634799</c:v>
                </c:pt>
                <c:pt idx="2852">
                  <c:v>7572.04976426143</c:v>
                </c:pt>
                <c:pt idx="2853">
                  <c:v>7730.7171058229997</c:v>
                </c:pt>
                <c:pt idx="2854">
                  <c:v>7582.6680754302997</c:v>
                </c:pt>
                <c:pt idx="2855">
                  <c:v>7741.66748211706</c:v>
                </c:pt>
                <c:pt idx="2856">
                  <c:v>7593.95084374008</c:v>
                </c:pt>
                <c:pt idx="2857">
                  <c:v>7753.2828836408598</c:v>
                </c:pt>
                <c:pt idx="2858">
                  <c:v>7605.8990335314202</c:v>
                </c:pt>
                <c:pt idx="2859">
                  <c:v>7765.5639303485204</c:v>
                </c:pt>
                <c:pt idx="2860">
                  <c:v>7618.5129189693998</c:v>
                </c:pt>
                <c:pt idx="2861">
                  <c:v>7778.5105492961402</c:v>
                </c:pt>
                <c:pt idx="2862">
                  <c:v>7631.7920788911397</c:v>
                </c:pt>
                <c:pt idx="2863">
                  <c:v>7792.1219699560597</c:v>
                </c:pt>
                <c:pt idx="2864">
                  <c:v>7645.7353923160399</c:v>
                </c:pt>
                <c:pt idx="2865">
                  <c:v>7806.3967201010901</c:v>
                </c:pt>
                <c:pt idx="2866">
                  <c:v>7660.3410348335401</c:v>
                </c:pt>
                <c:pt idx="2867">
                  <c:v>7821.33262247736</c:v>
                </c:pt>
                <c:pt idx="2868">
                  <c:v>7675.6064758737903</c:v>
                </c:pt>
                <c:pt idx="2869">
                  <c:v>7836.9267924381402</c:v>
                </c:pt>
                <c:pt idx="2870">
                  <c:v>7691.5284763259597</c:v>
                </c:pt>
                <c:pt idx="2871">
                  <c:v>7853.1756360852396</c:v>
                </c:pt>
                <c:pt idx="2872">
                  <c:v>7708.10308736364</c:v>
                </c:pt>
                <c:pt idx="2873">
                  <c:v>7870.0748496844199</c:v>
                </c:pt>
                <c:pt idx="2874">
                  <c:v>7725.3256498917899</c:v>
                </c:pt>
                <c:pt idx="2875">
                  <c:v>7887.6194189792996</c:v>
                </c:pt>
                <c:pt idx="2876">
                  <c:v>7743.1907949312399</c:v>
                </c:pt>
                <c:pt idx="2877">
                  <c:v>7905.80362021568</c:v>
                </c:pt>
                <c:pt idx="2878">
                  <c:v>7761.6924443651596</c:v>
                </c:pt>
                <c:pt idx="2879">
                  <c:v>7924.6210214461198</c:v>
                </c:pt>
                <c:pt idx="2880">
                  <c:v>7780.8238129553602</c:v>
                </c:pt>
                <c:pt idx="2881">
                  <c:v>7944.0644848975999</c:v>
                </c:pt>
                <c:pt idx="2882">
                  <c:v>7800.5774109660897</c:v>
                </c:pt>
                <c:pt idx="2883">
                  <c:v>7964.12616973481</c:v>
                </c:pt>
                <c:pt idx="2884">
                  <c:v>7820.9450475245503</c:v>
                </c:pt>
                <c:pt idx="2885">
                  <c:v>7984.7975360467699</c:v>
                </c:pt>
                <c:pt idx="2886">
                  <c:v>7841.9178348769301</c:v>
                </c:pt>
                <c:pt idx="2887">
                  <c:v>8006.0693493081999</c:v>
                </c:pt>
                <c:pt idx="2888">
                  <c:v>7863.4861932648901</c:v>
                </c:pt>
                <c:pt idx="2889">
                  <c:v>8027.9316861811903</c:v>
                </c:pt>
                <c:pt idx="2890">
                  <c:v>7885.6398567842798</c:v>
                </c:pt>
                <c:pt idx="2891">
                  <c:v>8050.3739400021204</c:v>
                </c:pt>
                <c:pt idx="2892">
                  <c:v>7908.3678801163896</c:v>
                </c:pt>
                <c:pt idx="2893">
                  <c:v>8073.3848282799299</c:v>
                </c:pt>
                <c:pt idx="2894">
                  <c:v>7931.6586454613898</c:v>
                </c:pt>
                <c:pt idx="2895">
                  <c:v>8096.9524000844203</c:v>
                </c:pt>
                <c:pt idx="2896">
                  <c:v>7955.4998709835099</c:v>
                </c:pt>
                <c:pt idx="2897">
                  <c:v>8121.0640448557997</c:v>
                </c:pt>
                <c:pt idx="2898">
                  <c:v>7979.8786194960303</c:v>
                </c:pt>
                <c:pt idx="2899">
                  <c:v>8145.7065013200399</c:v>
                </c:pt>
                <c:pt idx="2900">
                  <c:v>8004.7813082295997</c:v>
                </c:pt>
                <c:pt idx="2901">
                  <c:v>8170.86586762351</c:v>
                </c:pt>
                <c:pt idx="2902">
                  <c:v>8030.1937190511198</c:v>
                </c:pt>
                <c:pt idx="2903">
                  <c:v>8196.5276120877006</c:v>
                </c:pt>
                <c:pt idx="2904">
                  <c:v>8056.1010096333202</c:v>
                </c:pt>
                <c:pt idx="2905">
                  <c:v>8222.6765848530504</c:v>
                </c:pt>
                <c:pt idx="2906">
                  <c:v>8082.4877252910501</c:v>
                </c:pt>
                <c:pt idx="2907">
                  <c:v>8249.2970297019092</c:v>
                </c:pt>
                <c:pt idx="2908">
                  <c:v>8109.33781165849</c:v>
                </c:pt>
                <c:pt idx="2909">
                  <c:v>8276.3725972485099</c:v>
                </c:pt>
                <c:pt idx="2910">
                  <c:v>8136.6346277171197</c:v>
                </c:pt>
                <c:pt idx="2911">
                  <c:v>8303.88635813371</c:v>
                </c:pt>
                <c:pt idx="2912">
                  <c:v>8164.36095983006</c:v>
                </c:pt>
                <c:pt idx="2913">
                  <c:v>8331.8208182278504</c:v>
                </c:pt>
                <c:pt idx="2914">
                  <c:v>8192.4990364286004</c:v>
                </c:pt>
                <c:pt idx="2915">
                  <c:v>8360.1579325020903</c:v>
                </c:pt>
                <c:pt idx="2916">
                  <c:v>8221.0305431841098</c:v>
                </c:pt>
                <c:pt idx="2917">
                  <c:v>8388.8791213246404</c:v>
                </c:pt>
                <c:pt idx="2918">
                  <c:v>8249.9366391755793</c:v>
                </c:pt>
                <c:pt idx="2919">
                  <c:v>8417.9652864028994</c:v>
                </c:pt>
                <c:pt idx="2920">
                  <c:v>8279.1979732005693</c:v>
                </c:pt>
                <c:pt idx="2921">
                  <c:v>8447.3968279790897</c:v>
                </c:pt>
                <c:pt idx="2922">
                  <c:v>8308.7947010295593</c:v>
                </c:pt>
                <c:pt idx="2923">
                  <c:v>8477.1536619426006</c:v>
                </c:pt>
                <c:pt idx="2924">
                  <c:v>8338.7065031555103</c:v>
                </c:pt>
                <c:pt idx="2925">
                  <c:v>8507.21523808032</c:v>
                </c:pt>
                <c:pt idx="2926">
                  <c:v>8368.9126035418594</c:v>
                </c:pt>
                <c:pt idx="2927">
                  <c:v>8537.5605587281607</c:v>
                </c:pt>
                <c:pt idx="2928">
                  <c:v>8399.3917878676402</c:v>
                </c:pt>
                <c:pt idx="2929">
                  <c:v>8568.1681981313704</c:v>
                </c:pt>
                <c:pt idx="2930">
                  <c:v>8430.1224234895999</c:v>
                </c:pt>
                <c:pt idx="2931">
                  <c:v>8599.0163218370508</c:v>
                </c:pt>
                <c:pt idx="2932">
                  <c:v>8461.0824791570594</c:v>
                </c:pt>
                <c:pt idx="2933">
                  <c:v>8630.0827070450196</c:v>
                </c:pt>
                <c:pt idx="2934">
                  <c:v>8492.2495459088896</c:v>
                </c:pt>
                <c:pt idx="2935">
                  <c:v>8661.3447633798896</c:v>
                </c:pt>
                <c:pt idx="2936">
                  <c:v>8523.6008574633306</c:v>
                </c:pt>
                <c:pt idx="2937">
                  <c:v>8692.7795542948807</c:v>
                </c:pt>
                <c:pt idx="2938">
                  <c:v>8555.1133120127197</c:v>
                </c:pt>
                <c:pt idx="2939">
                  <c:v>8724.3638182264804</c:v>
                </c:pt>
                <c:pt idx="2940">
                  <c:v>8586.7634938730698</c:v>
                </c:pt>
                <c:pt idx="2941">
                  <c:v>8756.07399111021</c:v>
                </c:pt>
                <c:pt idx="2942">
                  <c:v>8618.5276962124699</c:v>
                </c:pt>
                <c:pt idx="2943">
                  <c:v>8787.8862284171792</c:v>
                </c:pt>
                <c:pt idx="2944">
                  <c:v>8650.3819429551895</c:v>
                </c:pt>
                <c:pt idx="2945">
                  <c:v>8819.7764286797592</c:v>
                </c:pt>
                <c:pt idx="2946">
                  <c:v>8682.3020123414299</c:v>
                </c:pt>
                <c:pt idx="2947">
                  <c:v>8851.7202557999608</c:v>
                </c:pt>
                <c:pt idx="2948">
                  <c:v>8714.2634600696292</c:v>
                </c:pt>
                <c:pt idx="2949">
                  <c:v>8883.6931630915005</c:v>
                </c:pt>
                <c:pt idx="2950">
                  <c:v>8746.2416431534803</c:v>
                </c:pt>
                <c:pt idx="2951">
                  <c:v>8915.6704170473895</c:v>
                </c:pt>
                <c:pt idx="2952">
                  <c:v>8778.2117435868004</c:v>
                </c:pt>
                <c:pt idx="2953">
                  <c:v>8947.6271213289092</c:v>
                </c:pt>
                <c:pt idx="2954">
                  <c:v>8810.1487927032704</c:v>
                </c:pt>
                <c:pt idx="2955">
                  <c:v>8979.5382411808096</c:v>
                </c:pt>
                <c:pt idx="2956">
                  <c:v>8842.02769557395</c:v>
                </c:pt>
                <c:pt idx="2957">
                  <c:v>9011.3786278272601</c:v>
                </c:pt>
                <c:pt idx="2958">
                  <c:v>8873.82325604777</c:v>
                </c:pt>
                <c:pt idx="2959">
                  <c:v>9043.12304338168</c:v>
                </c:pt>
                <c:pt idx="2960">
                  <c:v>8905.5102008308204</c:v>
                </c:pt>
                <c:pt idx="2961">
                  <c:v>9074.7461856558493</c:v>
                </c:pt>
                <c:pt idx="2962">
                  <c:v>8937.0632051033008</c:v>
                </c:pt>
                <c:pt idx="2963">
                  <c:v>9106.2227135478006</c:v>
                </c:pt>
                <c:pt idx="2964">
                  <c:v>8968.4569173195596</c:v>
                </c:pt>
                <c:pt idx="2965">
                  <c:v>9137.5272716938507</c:v>
                </c:pt>
                <c:pt idx="2966">
                  <c:v>8999.6659848787294</c:v>
                </c:pt>
                <c:pt idx="2967">
                  <c:v>9168.63451605298</c:v>
                </c:pt>
                <c:pt idx="2968">
                  <c:v>9030.6650787658491</c:v>
                </c:pt>
                <c:pt idx="2969">
                  <c:v>9199.5191391041208</c:v>
                </c:pt>
                <c:pt idx="2970">
                  <c:v>9061.4289193287605</c:v>
                </c:pt>
                <c:pt idx="2971">
                  <c:v>9230.1558955089495</c:v>
                </c:pt>
                <c:pt idx="2972">
                  <c:v>9091.9323015343998</c:v>
                </c:pt>
                <c:pt idx="2973">
                  <c:v>9260.5196269640692</c:v>
                </c:pt>
                <c:pt idx="2974">
                  <c:v>9122.1501204322594</c:v>
                </c:pt>
                <c:pt idx="2975">
                  <c:v>9290.5852879670492</c:v>
                </c:pt>
                <c:pt idx="2976">
                  <c:v>9152.0573962257495</c:v>
                </c:pt>
                <c:pt idx="2977">
                  <c:v>9320.3279707034199</c:v>
                </c:pt>
                <c:pt idx="2978">
                  <c:v>9181.6292996453103</c:v>
                </c:pt>
                <c:pt idx="2979">
                  <c:v>9349.7229309309605</c:v>
                </c:pt>
                <c:pt idx="2980">
                  <c:v>9210.8411770830608</c:v>
                </c:pt>
                <c:pt idx="2981">
                  <c:v>9378.7456121819796</c:v>
                </c:pt>
                <c:pt idx="2982">
                  <c:v>9239.6685758757194</c:v>
                </c:pt>
                <c:pt idx="2983">
                  <c:v>9407.37167132781</c:v>
                </c:pt>
                <c:pt idx="2984">
                  <c:v>9268.0872686688508</c:v>
                </c:pt>
                <c:pt idx="2985">
                  <c:v>9435.57700312618</c:v>
                </c:pt>
                <c:pt idx="2986">
                  <c:v>9296.0732785361797</c:v>
                </c:pt>
                <c:pt idx="2987">
                  <c:v>9463.3377650910206</c:v>
                </c:pt>
                <c:pt idx="2988">
                  <c:v>9323.60290327451</c:v>
                </c:pt>
                <c:pt idx="2989">
                  <c:v>9490.6304015505993</c:v>
                </c:pt>
                <c:pt idx="2990">
                  <c:v>9350.6527398867893</c:v>
                </c:pt>
                <c:pt idx="2991">
                  <c:v>9517.4316679432304</c:v>
                </c:pt>
                <c:pt idx="2992">
                  <c:v>9377.1997082947601</c:v>
                </c:pt>
                <c:pt idx="2993">
                  <c:v>9543.7186545895693</c:v>
                </c:pt>
                <c:pt idx="2994">
                  <c:v>9403.2210752818592</c:v>
                </c:pt>
                <c:pt idx="2995">
                  <c:v>9569.4688107181191</c:v>
                </c:pt>
                <c:pt idx="2996">
                  <c:v>9428.6944778008401</c:v>
                </c:pt>
                <c:pt idx="2997">
                  <c:v>9594.6599670368305</c:v>
                </c:pt>
                <c:pt idx="2998">
                  <c:v>9453.5979462425803</c:v>
                </c:pt>
                <c:pt idx="2999">
                  <c:v>9619.2703589196608</c:v>
                </c:pt>
                <c:pt idx="3000">
                  <c:v>9477.9099268771697</c:v>
                </c:pt>
                <c:pt idx="3001">
                  <c:v>9643.2786489967602</c:v>
                </c:pt>
                <c:pt idx="3002">
                  <c:v>9501.6093042841894</c:v>
                </c:pt>
                <c:pt idx="3003">
                  <c:v>9666.6639495277996</c:v>
                </c:pt>
                <c:pt idx="3004">
                  <c:v>9524.6754233305091</c:v>
                </c:pt>
                <c:pt idx="3005">
                  <c:v>9689.4058434452709</c:v>
                </c:pt>
                <c:pt idx="3006">
                  <c:v>9547.0881105736407</c:v>
                </c:pt>
                <c:pt idx="3007">
                  <c:v>9711.4844060739397</c:v>
                </c:pt>
                <c:pt idx="3008">
                  <c:v>9568.8276953351706</c:v>
                </c:pt>
                <c:pt idx="3009">
                  <c:v>9732.88022577009</c:v>
                </c:pt>
                <c:pt idx="3010">
                  <c:v>9589.8750301446798</c:v>
                </c:pt>
                <c:pt idx="3011">
                  <c:v>9753.5744243010304</c:v>
                </c:pt>
                <c:pt idx="3012">
                  <c:v>9610.2115108123799</c:v>
                </c:pt>
                <c:pt idx="3013">
                  <c:v>9773.5486764351099</c:v>
                </c:pt>
                <c:pt idx="3014">
                  <c:v>9629.8190958046598</c:v>
                </c:pt>
                <c:pt idx="3015">
                  <c:v>9792.7852292076004</c:v>
                </c:pt>
                <c:pt idx="3016">
                  <c:v>9648.6803254993101</c:v>
                </c:pt>
                <c:pt idx="3017">
                  <c:v>9811.2669205333896</c:v>
                </c:pt>
                <c:pt idx="3018">
                  <c:v>9666.7783400832795</c:v>
                </c:pt>
                <c:pt idx="3019">
                  <c:v>9828.9771975677704</c:v>
                </c:pt>
                <c:pt idx="3020">
                  <c:v>9684.0968976603199</c:v>
                </c:pt>
                <c:pt idx="3021">
                  <c:v>9845.9001336879992</c:v>
                </c:pt>
                <c:pt idx="3022">
                  <c:v>9700.6203912029305</c:v>
                </c:pt>
                <c:pt idx="3023">
                  <c:v>9862.0204455981893</c:v>
                </c:pt>
                <c:pt idx="3024">
                  <c:v>9716.3338652577695</c:v>
                </c:pt>
                <c:pt idx="3025">
                  <c:v>9877.3235094636293</c:v>
                </c:pt>
                <c:pt idx="3026">
                  <c:v>9731.2230315955094</c:v>
                </c:pt>
                <c:pt idx="3027">
                  <c:v>9891.7953765911298</c:v>
                </c:pt>
                <c:pt idx="3028">
                  <c:v>9745.2742845283792</c:v>
                </c:pt>
                <c:pt idx="3029">
                  <c:v>9905.4227879774608</c:v>
                </c:pt>
                <c:pt idx="3030">
                  <c:v>9758.4747153513308</c:v>
                </c:pt>
                <c:pt idx="3031">
                  <c:v>9918.1931886488292</c:v>
                </c:pt>
                <c:pt idx="3032">
                  <c:v>9770.8121262711393</c:v>
                </c:pt>
                <c:pt idx="3033">
                  <c:v>9930.0947410531298</c:v>
                </c:pt>
                <c:pt idx="3034">
                  <c:v>9782.2750432350695</c:v>
                </c:pt>
                <c:pt idx="3035">
                  <c:v>9941.1163379222107</c:v>
                </c:pt>
                <c:pt idx="3036">
                  <c:v>9792.8527285185592</c:v>
                </c:pt>
                <c:pt idx="3037">
                  <c:v>9951.2476139309201</c:v>
                </c:pt>
                <c:pt idx="3038">
                  <c:v>9802.5351920736503</c:v>
                </c:pt>
                <c:pt idx="3039">
                  <c:v>9960.47895711196</c:v>
                </c:pt>
                <c:pt idx="3040">
                  <c:v>9811.3132026573894</c:v>
                </c:pt>
                <c:pt idx="3041">
                  <c:v>9968.8015192743696</c:v>
                </c:pt>
                <c:pt idx="3042">
                  <c:v>9819.1782975959704</c:v>
                </c:pt>
                <c:pt idx="3043">
                  <c:v>9976.2072256778101</c:v>
                </c:pt>
                <c:pt idx="3044">
                  <c:v>9826.1227922196395</c:v>
                </c:pt>
                <c:pt idx="3045">
                  <c:v>9982.6887838399998</c:v>
                </c:pt>
                <c:pt idx="3046">
                  <c:v>9832.1397882519395</c:v>
                </c:pt>
                <c:pt idx="3047">
                  <c:v>9988.2396916097896</c:v>
                </c:pt>
                <c:pt idx="3048">
                  <c:v>9837.2231815227406</c:v>
                </c:pt>
                <c:pt idx="3049">
                  <c:v>9992.85424448511</c:v>
                </c:pt>
                <c:pt idx="3050">
                  <c:v>9841.3676687822608</c:v>
                </c:pt>
                <c:pt idx="3051">
                  <c:v>9996.5275419475893</c:v>
                </c:pt>
                <c:pt idx="3052">
                  <c:v>9844.5687537228405</c:v>
                </c:pt>
                <c:pt idx="3053">
                  <c:v>9999.2554932464991</c:v>
                </c:pt>
                <c:pt idx="3054">
                  <c:v>9846.8227521901299</c:v>
                </c:pt>
                <c:pt idx="3055">
                  <c:v>10001.034821936</c:v>
                </c:pt>
                <c:pt idx="3056">
                  <c:v>9848.1267965381903</c:v>
                </c:pt>
                <c:pt idx="3057">
                  <c:v>10001.8630699765</c:v>
                </c:pt>
                <c:pt idx="3058">
                  <c:v>9848.4788390666799</c:v>
                </c:pt>
                <c:pt idx="3059">
                  <c:v>10001.7386007185</c:v>
                </c:pt>
                <c:pt idx="3060">
                  <c:v>9847.8776548044298</c:v>
                </c:pt>
                <c:pt idx="3061">
                  <c:v>10000.660601290499</c:v>
                </c:pt>
                <c:pt idx="3062">
                  <c:v>9846.3228432284395</c:v>
                </c:pt>
                <c:pt idx="3063">
                  <c:v>9998.6290838026798</c:v>
                </c:pt>
                <c:pt idx="3064">
                  <c:v>9843.8148292596197</c:v>
                </c:pt>
                <c:pt idx="3065">
                  <c:v>9995.6448860153996</c:v>
                </c:pt>
                <c:pt idx="3066">
                  <c:v>9840.3548634101808</c:v>
                </c:pt>
                <c:pt idx="3067">
                  <c:v>9991.7096709265606</c:v>
                </c:pt>
                <c:pt idx="3068">
                  <c:v>9835.9450209271199</c:v>
                </c:pt>
                <c:pt idx="3069">
                  <c:v>9986.8259257306599</c:v>
                </c:pt>
                <c:pt idx="3070">
                  <c:v>9830.5882003644892</c:v>
                </c:pt>
                <c:pt idx="3071">
                  <c:v>9980.9969596323808</c:v>
                </c:pt>
                <c:pt idx="3072">
                  <c:v>9824.2881209062198</c:v>
                </c:pt>
                <c:pt idx="3073">
                  <c:v>9974.2269010701402</c:v>
                </c:pt>
                <c:pt idx="3074">
                  <c:v>9817.04931930149</c:v>
                </c:pt>
                <c:pt idx="3075">
                  <c:v>9966.5206939809104</c:v>
                </c:pt>
                <c:pt idx="3076">
                  <c:v>9808.8771455274891</c:v>
                </c:pt>
                <c:pt idx="3077">
                  <c:v>9957.88409322195</c:v>
                </c:pt>
                <c:pt idx="3078">
                  <c:v>9799.7777579462509</c:v>
                </c:pt>
                <c:pt idx="3079">
                  <c:v>9948.3236591117693</c:v>
                </c:pt>
                <c:pt idx="3080">
                  <c:v>9789.7581173475701</c:v>
                </c:pt>
                <c:pt idx="3081">
                  <c:v>9937.8467512957104</c:v>
                </c:pt>
                <c:pt idx="3082">
                  <c:v>9778.8259803686706</c:v>
                </c:pt>
                <c:pt idx="3083">
                  <c:v>9926.4615215600006</c:v>
                </c:pt>
                <c:pt idx="3084">
                  <c:v>9766.9898920213509</c:v>
                </c:pt>
                <c:pt idx="3085">
                  <c:v>9914.1769060102106</c:v>
                </c:pt>
                <c:pt idx="3086">
                  <c:v>9754.2591773949498</c:v>
                </c:pt>
                <c:pt idx="3087">
                  <c:v>9901.0026163753791</c:v>
                </c:pt>
                <c:pt idx="3088">
                  <c:v>9740.6439323844097</c:v>
                </c:pt>
                <c:pt idx="3089">
                  <c:v>9886.9491304344192</c:v>
                </c:pt>
                <c:pt idx="3090">
                  <c:v>9726.1550140938107</c:v>
                </c:pt>
                <c:pt idx="3091">
                  <c:v>9872.0276818486891</c:v>
                </c:pt>
                <c:pt idx="3092">
                  <c:v>9710.8040299128807</c:v>
                </c:pt>
                <c:pt idx="3093">
                  <c:v>9856.2502488902101</c:v>
                </c:pt>
                <c:pt idx="3094">
                  <c:v>9694.60332618137</c:v>
                </c:pt>
                <c:pt idx="3095">
                  <c:v>9839.6295428187404</c:v>
                </c:pt>
                <c:pt idx="3096">
                  <c:v>9677.5659758732509</c:v>
                </c:pt>
                <c:pt idx="3097">
                  <c:v>9822.1789951310802</c:v>
                </c:pt>
                <c:pt idx="3098">
                  <c:v>9659.7057656501602</c:v>
                </c:pt>
                <c:pt idx="3099">
                  <c:v>9803.9127442892495</c:v>
                </c:pt>
                <c:pt idx="3100">
                  <c:v>9641.0371822152701</c:v>
                </c:pt>
                <c:pt idx="3101">
                  <c:v>9784.8456216086597</c:v>
                </c:pt>
                <c:pt idx="3102">
                  <c:v>9621.5753978548692</c:v>
                </c:pt>
                <c:pt idx="3103">
                  <c:v>9764.9931365088996</c:v>
                </c:pt>
                <c:pt idx="3104">
                  <c:v>9601.33625534151</c:v>
                </c:pt>
                <c:pt idx="3105">
                  <c:v>9744.3714610388106</c:v>
                </c:pt>
                <c:pt idx="3106">
                  <c:v>9580.3362518729009</c:v>
                </c:pt>
                <c:pt idx="3107">
                  <c:v>9722.9974137602294</c:v>
                </c:pt>
                <c:pt idx="3108">
                  <c:v>9558.5925230110806</c:v>
                </c:pt>
                <c:pt idx="3109">
                  <c:v>9700.8884427494504</c:v>
                </c:pt>
                <c:pt idx="3110">
                  <c:v>9536.1228252166493</c:v>
                </c:pt>
                <c:pt idx="3111">
                  <c:v>9678.0626084094092</c:v>
                </c:pt>
                <c:pt idx="3112">
                  <c:v>9512.9455182520796</c:v>
                </c:pt>
                <c:pt idx="3113">
                  <c:v>9654.5385652098303</c:v>
                </c:pt>
                <c:pt idx="3114">
                  <c:v>9489.0795466012696</c:v>
                </c:pt>
                <c:pt idx="3115">
                  <c:v>9630.3355430643296</c:v>
                </c:pt>
                <c:pt idx="3116">
                  <c:v>9464.5444207224591</c:v>
                </c:pt>
                <c:pt idx="3117">
                  <c:v>9605.4733279925094</c:v>
                </c:pt>
                <c:pt idx="3118">
                  <c:v>9439.3601973856003</c:v>
                </c:pt>
                <c:pt idx="3119">
                  <c:v>9579.9722424281099</c:v>
                </c:pt>
                <c:pt idx="3120">
                  <c:v>9413.5474595798405</c:v>
                </c:pt>
                <c:pt idx="3121">
                  <c:v>9553.8531247168503</c:v>
                </c:pt>
                <c:pt idx="3122">
                  <c:v>9387.1272956811208</c:v>
                </c:pt>
                <c:pt idx="3123">
                  <c:v>9527.1373083455201</c:v>
                </c:pt>
                <c:pt idx="3124">
                  <c:v>9360.1212788124303</c:v>
                </c:pt>
                <c:pt idx="3125">
                  <c:v>9499.8466003558297</c:v>
                </c:pt>
                <c:pt idx="3126">
                  <c:v>9332.5514447371806</c:v>
                </c:pt>
                <c:pt idx="3127">
                  <c:v>9472.0032597345307</c:v>
                </c:pt>
                <c:pt idx="3128">
                  <c:v>9304.4402701329</c:v>
                </c:pt>
                <c:pt idx="3129">
                  <c:v>9443.6299749934497</c:v>
                </c:pt>
                <c:pt idx="3130">
                  <c:v>9275.8106495534794</c:v>
                </c:pt>
                <c:pt idx="3131">
                  <c:v>9414.7498415147093</c:v>
                </c:pt>
                <c:pt idx="3132">
                  <c:v>9246.6858732122</c:v>
                </c:pt>
                <c:pt idx="3133">
                  <c:v>9385.3863382167092</c:v>
                </c:pt>
                <c:pt idx="3134">
                  <c:v>9217.0896031609991</c:v>
                </c:pt>
                <c:pt idx="3135">
                  <c:v>9355.5633043964208</c:v>
                </c:pt>
                <c:pt idx="3136">
                  <c:v>9187.0458498525495</c:v>
                </c:pt>
                <c:pt idx="3137">
                  <c:v>9325.3049155788194</c:v>
                </c:pt>
                <c:pt idx="3138">
                  <c:v>9156.5789478964398</c:v>
                </c:pt>
                <c:pt idx="3139">
                  <c:v>9294.6356595700909</c:v>
                </c:pt>
                <c:pt idx="3140">
                  <c:v>9125.7135320853595</c:v>
                </c:pt>
                <c:pt idx="3141">
                  <c:v>9263.5803119701304</c:v>
                </c:pt>
                <c:pt idx="3142">
                  <c:v>9094.4745125592199</c:v>
                </c:pt>
                <c:pt idx="3143">
                  <c:v>9232.1639111544991</c:v>
                </c:pt>
                <c:pt idx="3144">
                  <c:v>9062.8870500855992</c:v>
                </c:pt>
                <c:pt idx="3145">
                  <c:v>9200.4117337930293</c:v>
                </c:pt>
                <c:pt idx="3146">
                  <c:v>9030.9765307296093</c:v>
                </c:pt>
                <c:pt idx="3147">
                  <c:v>9168.3492693894605</c:v>
                </c:pt>
                <c:pt idx="3148">
                  <c:v>8998.7685409300102</c:v>
                </c:pt>
                <c:pt idx="3149">
                  <c:v>9136.0021949852107</c:v>
                </c:pt>
                <c:pt idx="3150">
                  <c:v>8966.2888419417704</c:v>
                </c:pt>
                <c:pt idx="3151">
                  <c:v>9103.3963494835007</c:v>
                </c:pt>
                <c:pt idx="3152">
                  <c:v>8933.5633442169892</c:v>
                </c:pt>
                <c:pt idx="3153">
                  <c:v>9070.5577082876807</c:v>
                </c:pt>
                <c:pt idx="3154">
                  <c:v>8900.6180815020598</c:v>
                </c:pt>
                <c:pt idx="3155">
                  <c:v>9037.5123573844794</c:v>
                </c:pt>
                <c:pt idx="3156">
                  <c:v>8867.4791854981595</c:v>
                </c:pt>
                <c:pt idx="3157">
                  <c:v>9004.2864676049994</c:v>
                </c:pt>
                <c:pt idx="3158">
                  <c:v>8834.1728595821805</c:v>
                </c:pt>
                <c:pt idx="3159">
                  <c:v>8970.9062684193796</c:v>
                </c:pt>
                <c:pt idx="3160">
                  <c:v>8800.7253533283492</c:v>
                </c:pt>
                <c:pt idx="3161">
                  <c:v>8937.3980226009899</c:v>
                </c:pt>
                <c:pt idx="3162">
                  <c:v>8767.1629359753206</c:v>
                </c:pt>
                <c:pt idx="3163">
                  <c:v>8903.7880000351797</c:v>
                </c:pt>
                <c:pt idx="3164">
                  <c:v>8733.51187137946</c:v>
                </c:pt>
                <c:pt idx="3165">
                  <c:v>8870.1024519652692</c:v>
                </c:pt>
                <c:pt idx="3166">
                  <c:v>8699.7983917364108</c:v>
                </c:pt>
                <c:pt idx="3167">
                  <c:v>8836.3675849148294</c:v>
                </c:pt>
                <c:pt idx="3168">
                  <c:v>8666.0486718775101</c:v>
                </c:pt>
                <c:pt idx="3169">
                  <c:v>8802.6095355613706</c:v>
                </c:pt>
                <c:pt idx="3170">
                  <c:v>8632.2888037291796</c:v>
                </c:pt>
                <c:pt idx="3171">
                  <c:v>8768.8543448628498</c:v>
                </c:pt>
                <c:pt idx="3172">
                  <c:v>8598.5447708293595</c:v>
                </c:pt>
                <c:pt idx="3173">
                  <c:v>8735.1279327161192</c:v>
                </c:pt>
                <c:pt idx="3174">
                  <c:v>8564.8424230615492</c:v>
                </c:pt>
                <c:pt idx="3175">
                  <c:v>8701.4560725536594</c:v>
                </c:pt>
                <c:pt idx="3176">
                  <c:v>8531.2074515804798</c:v>
                </c:pt>
                <c:pt idx="3177">
                  <c:v>8667.8643667271299</c:v>
                </c:pt>
                <c:pt idx="3178">
                  <c:v>8497.6653634497798</c:v>
                </c:pt>
                <c:pt idx="3179">
                  <c:v>8634.3782214079492</c:v>
                </c:pt>
                <c:pt idx="3180">
                  <c:v>8464.2414577332493</c:v>
                </c:pt>
                <c:pt idx="3181">
                  <c:v>8601.0228222793994</c:v>
                </c:pt>
                <c:pt idx="3182">
                  <c:v>8430.9608005687096</c:v>
                </c:pt>
                <c:pt idx="3183">
                  <c:v>8567.8231098762608</c:v>
                </c:pt>
                <c:pt idx="3184">
                  <c:v>8397.8482012926106</c:v>
                </c:pt>
                <c:pt idx="3185">
                  <c:v>8534.8037562796508</c:v>
                </c:pt>
                <c:pt idx="3186">
                  <c:v>8364.9281886791396</c:v>
                </c:pt>
                <c:pt idx="3187">
                  <c:v>8501.9891411126591</c:v>
                </c:pt>
                <c:pt idx="3188">
                  <c:v>8332.2249873376295</c:v>
                </c:pt>
                <c:pt idx="3189">
                  <c:v>8469.4033284364305</c:v>
                </c:pt>
                <c:pt idx="3190">
                  <c:v>8299.7624949938199</c:v>
                </c:pt>
                <c:pt idx="3191">
                  <c:v>8437.0700437835094</c:v>
                </c:pt>
                <c:pt idx="3192">
                  <c:v>8267.5642595957506</c:v>
                </c:pt>
                <c:pt idx="3193">
                  <c:v>8405.0126520059202</c:v>
                </c:pt>
                <c:pt idx="3194">
                  <c:v>8235.6534573727204</c:v>
                </c:pt>
                <c:pt idx="3195">
                  <c:v>8373.2541350594202</c:v>
                </c:pt>
                <c:pt idx="3196">
                  <c:v>8204.0528705388606</c:v>
                </c:pt>
                <c:pt idx="3197">
                  <c:v>8341.8170706247402</c:v>
                </c:pt>
                <c:pt idx="3198">
                  <c:v>8172.7848666978998</c:v>
                </c:pt>
                <c:pt idx="3199">
                  <c:v>8310.7236107420194</c:v>
                </c:pt>
                <c:pt idx="3200">
                  <c:v>8141.8713775885299</c:v>
                </c:pt>
                <c:pt idx="3201">
                  <c:v>8279.9954617473195</c:v>
                </c:pt>
                <c:pt idx="3202">
                  <c:v>8111.3338790947</c:v>
                </c:pt>
                <c:pt idx="3203">
                  <c:v>8249.6538638998099</c:v>
                </c:pt>
                <c:pt idx="3204">
                  <c:v>8081.1933709900004</c:v>
                </c:pt>
                <c:pt idx="3205">
                  <c:v>8219.7195720866803</c:v>
                </c:pt>
                <c:pt idx="3206">
                  <c:v>8051.4703582982902</c:v>
                </c:pt>
                <c:pt idx="3207">
                  <c:v>8190.2128367102396</c:v>
                </c:pt>
                <c:pt idx="3208">
                  <c:v>8022.1848324798502</c:v>
                </c:pt>
                <c:pt idx="3209">
                  <c:v>8161.15338567861</c:v>
                </c:pt>
                <c:pt idx="3210">
                  <c:v>7993.35625339749</c:v>
                </c:pt>
                <c:pt idx="3211">
                  <c:v>8132.5604064347099</c:v>
                </c:pt>
                <c:pt idx="3212">
                  <c:v>7965.0035317676502</c:v>
                </c:pt>
                <c:pt idx="3213">
                  <c:v>8104.4525290190204</c:v>
                </c:pt>
                <c:pt idx="3214">
                  <c:v>7937.1450127328499</c:v>
                </c:pt>
                <c:pt idx="3215">
                  <c:v>8076.8478094394804</c:v>
                </c:pt>
                <c:pt idx="3216">
                  <c:v>7909.7984594108602</c:v>
                </c:pt>
                <c:pt idx="3217">
                  <c:v>8049.7637140995503</c:v>
                </c:pt>
                <c:pt idx="3218">
                  <c:v>7882.9810377600597</c:v>
                </c:pt>
                <c:pt idx="3219">
                  <c:v>8023.2171046021203</c:v>
                </c:pt>
                <c:pt idx="3220">
                  <c:v>7856.7093013007197</c:v>
                </c:pt>
                <c:pt idx="3221">
                  <c:v>7997.2242233177803</c:v>
                </c:pt>
                <c:pt idx="3222">
                  <c:v>7830.9991776595798</c:v>
                </c:pt>
                <c:pt idx="3223">
                  <c:v>7971.8006795588699</c:v>
                </c:pt>
                <c:pt idx="3224">
                  <c:v>7805.8659548389696</c:v>
                </c:pt>
                <c:pt idx="3225">
                  <c:v>7946.96143681389</c:v>
                </c:pt>
                <c:pt idx="3226">
                  <c:v>7781.3242686482299</c:v>
                </c:pt>
                <c:pt idx="3227">
                  <c:v>7922.7208002314601</c:v>
                </c:pt>
                <c:pt idx="3228">
                  <c:v>7757.38809073631</c:v>
                </c:pt>
                <c:pt idx="3229">
                  <c:v>7899.0924052501296</c:v>
                </c:pt>
                <c:pt idx="3230">
                  <c:v>7734.0707175679099</c:v>
                </c:pt>
                <c:pt idx="3231">
                  <c:v>7876.0892068067096</c:v>
                </c:pt>
                <c:pt idx="3232">
                  <c:v>7711.3847599635401</c:v>
                </c:pt>
                <c:pt idx="3233">
                  <c:v>7853.7234691333997</c:v>
                </c:pt>
                <c:pt idx="3234">
                  <c:v>7689.3421335489002</c:v>
                </c:pt>
                <c:pt idx="3235">
                  <c:v>7832.00675682576</c:v>
                </c:pt>
                <c:pt idx="3236">
                  <c:v>7667.9540495803703</c:v>
                </c:pt>
                <c:pt idx="3237">
                  <c:v>7810.9499261311003</c:v>
                </c:pt>
                <c:pt idx="3238">
                  <c:v>7647.2310073441204</c:v>
                </c:pt>
                <c:pt idx="3239">
                  <c:v>7790.5631174274404</c:v>
                </c:pt>
                <c:pt idx="3240">
                  <c:v>7627.18278661558</c:v>
                </c:pt>
                <c:pt idx="3241">
                  <c:v>7770.8557482423903</c:v>
                </c:pt>
                <c:pt idx="3242">
                  <c:v>7607.8184412625096</c:v>
                </c:pt>
                <c:pt idx="3243">
                  <c:v>7751.8365072525103</c:v>
                </c:pt>
                <c:pt idx="3244">
                  <c:v>7589.1462933695602</c:v>
                </c:pt>
                <c:pt idx="3245">
                  <c:v>7733.5133490042399</c:v>
                </c:pt>
                <c:pt idx="3246">
                  <c:v>7571.1739287525497</c:v>
                </c:pt>
                <c:pt idx="3247">
                  <c:v>7715.8934893913602</c:v>
                </c:pt>
                <c:pt idx="3248">
                  <c:v>7553.9081925926603</c:v>
                </c:pt>
                <c:pt idx="3249">
                  <c:v>7698.9834021010101</c:v>
                </c:pt>
                <c:pt idx="3250">
                  <c:v>7537.3551863828397</c:v>
                </c:pt>
                <c:pt idx="3251">
                  <c:v>7682.78881571276</c:v>
                </c:pt>
                <c:pt idx="3252">
                  <c:v>7521.5202652444405</c:v>
                </c:pt>
                <c:pt idx="3253">
                  <c:v>7667.3147117033704</c:v>
                </c:pt>
                <c:pt idx="3254">
                  <c:v>7506.4080366616599</c:v>
                </c:pt>
                <c:pt idx="3255">
                  <c:v>7652.5653233022904</c:v>
                </c:pt>
                <c:pt idx="3256">
                  <c:v>7492.02235950665</c:v>
                </c:pt>
                <c:pt idx="3257">
                  <c:v>7638.5441349585899</c:v>
                </c:pt>
                <c:pt idx="3258">
                  <c:v>7478.3663440268801</c:v>
                </c:pt>
                <c:pt idx="3259">
                  <c:v>7625.2538829282403</c:v>
                </c:pt>
                <c:pt idx="3260">
                  <c:v>7465.4423527278605</c:v>
                </c:pt>
                <c:pt idx="3261">
                  <c:v>7612.6965564396996</c:v>
                </c:pt>
                <c:pt idx="3262">
                  <c:v>7453.2520020505399</c:v>
                </c:pt>
                <c:pt idx="3263">
                  <c:v>7600.8733997338304</c:v>
                </c:pt>
                <c:pt idx="3264">
                  <c:v>7441.79616476506</c:v>
                </c:pt>
                <c:pt idx="3265">
                  <c:v>7589.78491491554</c:v>
                </c:pt>
                <c:pt idx="3266">
                  <c:v>7431.0749732834001</c:v>
                </c:pt>
                <c:pt idx="3267">
                  <c:v>7579.4308656301801</c:v>
                </c:pt>
                <c:pt idx="3268">
                  <c:v>7421.0878235259297</c:v>
                </c:pt>
                <c:pt idx="3269">
                  <c:v>7569.8102814444101</c:v>
                </c:pt>
                <c:pt idx="3270">
                  <c:v>7411.8333799955899</c:v>
                </c:pt>
                <c:pt idx="3271">
                  <c:v>7560.9214631076702</c:v>
                </c:pt>
                <c:pt idx="3272">
                  <c:v>7403.3095812197198</c:v>
                </c:pt>
                <c:pt idx="3273">
                  <c:v>7552.7619885284603</c:v>
                </c:pt>
                <c:pt idx="3274">
                  <c:v>7395.5136461578904</c:v>
                </c:pt>
                <c:pt idx="3275">
                  <c:v>7545.3287195340799</c:v>
                </c:pt>
                <c:pt idx="3276">
                  <c:v>7388.4420814160803</c:v>
                </c:pt>
                <c:pt idx="3277">
                  <c:v>7538.61780939051</c:v>
                </c:pt>
                <c:pt idx="3278">
                  <c:v>7382.0906889866101</c:v>
                </c:pt>
                <c:pt idx="3279">
                  <c:v>7532.6247110683198</c:v>
                </c:pt>
                <c:pt idx="3280">
                  <c:v>7376.4545750354901</c:v>
                </c:pt>
                <c:pt idx="3281">
                  <c:v>7527.3441862423497</c:v>
                </c:pt>
                <c:pt idx="3282">
                  <c:v>7371.5281591787598</c:v>
                </c:pt>
                <c:pt idx="3283">
                  <c:v>7522.7703149818999</c:v>
                </c:pt>
                <c:pt idx="3284">
                  <c:v>7367.3051845890805</c:v>
                </c:pt>
                <c:pt idx="3285">
                  <c:v>7518.8965062379202</c:v>
                </c:pt>
                <c:pt idx="3286">
                  <c:v>7363.7787287143501</c:v>
                </c:pt>
                <c:pt idx="3287">
                  <c:v>7515.7155088691998</c:v>
                </c:pt>
                <c:pt idx="3288">
                  <c:v>7360.9412148596402</c:v>
                </c:pt>
                <c:pt idx="3289">
                  <c:v>7513.2194236121704</c:v>
                </c:pt>
                <c:pt idx="3290">
                  <c:v>7358.7844242004303</c:v>
                </c:pt>
                <c:pt idx="3291">
                  <c:v>7511.3997153344799</c:v>
                </c:pt>
                <c:pt idx="3292">
                  <c:v>7357.2995086691299</c:v>
                </c:pt>
                <c:pt idx="3293">
                  <c:v>7510.2472263444197</c:v>
                </c:pt>
                <c:pt idx="3294">
                  <c:v>7356.4770043356402</c:v>
                </c:pt>
                <c:pt idx="3295">
                  <c:v>7509.7521900122802</c:v>
                </c:pt>
                <c:pt idx="3296">
                  <c:v>7356.3068454833501</c:v>
                </c:pt>
                <c:pt idx="3297">
                  <c:v>7509.9042451979503</c:v>
                </c:pt>
                <c:pt idx="3298">
                  <c:v>7356.7783793031804</c:v>
                </c:pt>
                <c:pt idx="3299">
                  <c:v>7510.69245123982</c:v>
                </c:pt>
                <c:pt idx="3300">
                  <c:v>7357.8803811049402</c:v>
                </c:pt>
                <c:pt idx="3301">
                  <c:v>7512.1053033637299</c:v>
                </c:pt>
                <c:pt idx="3302">
                  <c:v>7359.6010701416499</c:v>
                </c:pt>
                <c:pt idx="3303">
                  <c:v>7514.1307489132396</c:v>
                </c:pt>
                <c:pt idx="3304">
                  <c:v>7361.9281260083899</c:v>
                </c:pt>
                <c:pt idx="3305">
                  <c:v>7516.7562040049897</c:v>
                </c:pt>
                <c:pt idx="3306">
                  <c:v>7364.8487055019996</c:v>
                </c:pt>
                <c:pt idx="3307">
                  <c:v>7519.9685704948597</c:v>
                </c:pt>
                <c:pt idx="3308">
                  <c:v>7368.3494600406102</c:v>
                </c:pt>
                <c:pt idx="3309">
                  <c:v>7523.7542538139896</c:v>
                </c:pt>
                <c:pt idx="3310">
                  <c:v>7372.4165535721604</c:v>
                </c:pt>
                <c:pt idx="3311">
                  <c:v>7528.0991809427896</c:v>
                </c:pt>
                <c:pt idx="3312">
                  <c:v>7377.0356808588203</c:v>
                </c:pt>
                <c:pt idx="3313">
                  <c:v>7532.9888191777</c:v>
                </c:pt>
                <c:pt idx="3314">
                  <c:v>7382.192086344</c:v>
                </c:pt>
                <c:pt idx="3315">
                  <c:v>7538.4081949323099</c:v>
                </c:pt>
                <c:pt idx="3316">
                  <c:v>7387.8705832958804</c:v>
                </c:pt>
                <c:pt idx="3317">
                  <c:v>7544.3419132246599</c:v>
                </c:pt>
                <c:pt idx="3318">
                  <c:v>7394.0555734570298</c:v>
                </c:pt>
                <c:pt idx="3319">
                  <c:v>7550.7741775124696</c:v>
                </c:pt>
                <c:pt idx="3320">
                  <c:v>7400.7310670220204</c:v>
                </c:pt>
                <c:pt idx="3321">
                  <c:v>7557.6888097133597</c:v>
                </c:pt>
                <c:pt idx="3322">
                  <c:v>7407.88070287963</c:v>
                </c:pt>
                <c:pt idx="3323">
                  <c:v>7565.0692709547902</c:v>
                </c:pt>
                <c:pt idx="3324">
                  <c:v>7415.4877693499802</c:v>
                </c:pt>
                <c:pt idx="3325">
                  <c:v>7572.8986820633299</c:v>
                </c:pt>
                <c:pt idx="3326">
                  <c:v>7423.5352251285003</c:v>
                </c:pt>
                <c:pt idx="3327">
                  <c:v>7581.1598447435399</c:v>
                </c:pt>
                <c:pt idx="3328">
                  <c:v>7432.0057203551796</c:v>
                </c:pt>
                <c:pt idx="3329">
                  <c:v>7589.8352629557703</c:v>
                </c:pt>
                <c:pt idx="3330">
                  <c:v>7440.8816182617102</c:v>
                </c:pt>
                <c:pt idx="3331">
                  <c:v>7598.9071646422799</c:v>
                </c:pt>
                <c:pt idx="3332">
                  <c:v>7450.1450167033199</c:v>
                </c:pt>
                <c:pt idx="3333">
                  <c:v>7608.3575231410096</c:v>
                </c:pt>
                <c:pt idx="3334">
                  <c:v>7459.7777701368896</c:v>
                </c:pt>
                <c:pt idx="3335">
                  <c:v>7618.1680794194299</c:v>
                </c:pt>
                <c:pt idx="3336">
                  <c:v>7469.7615115873004</c:v>
                </c:pt>
                <c:pt idx="3337">
                  <c:v>7628.3203641251903</c:v>
                </c:pt>
                <c:pt idx="3338">
                  <c:v>7480.0776748838498</c:v>
                </c:pt>
                <c:pt idx="3339">
                  <c:v>7638.79571988727</c:v>
                </c:pt>
                <c:pt idx="3340">
                  <c:v>7490.7075169392001</c:v>
                </c:pt>
                <c:pt idx="3341">
                  <c:v>7649.57532356101</c:v>
                </c:pt>
                <c:pt idx="3342">
                  <c:v>7501.6321402139001</c:v>
                </c:pt>
                <c:pt idx="3343">
                  <c:v>7660.6402087180904</c:v>
                </c:pt>
                <c:pt idx="3344">
                  <c:v>7512.8325150828296</c:v>
                </c:pt>
                <c:pt idx="3345">
                  <c:v>7671.9712880920097</c:v>
                </c:pt>
                <c:pt idx="3346">
                  <c:v>7524.2895023824103</c:v>
                </c:pt>
                <c:pt idx="3347">
                  <c:v>7683.5493763601598</c:v>
                </c:pt>
                <c:pt idx="3348">
                  <c:v>7535.9838759009799</c:v>
                </c:pt>
                <c:pt idx="3349">
                  <c:v>7695.3552121389303</c:v>
                </c:pt>
                <c:pt idx="3350">
                  <c:v>7547.8963449636803</c:v>
                </c:pt>
                <c:pt idx="3351">
                  <c:v>7707.3694809448298</c:v>
                </c:pt>
                <c:pt idx="3352">
                  <c:v>7560.0075767735298</c:v>
                </c:pt>
                <c:pt idx="3353">
                  <c:v>7719.5728372992598</c:v>
                </c:pt>
                <c:pt idx="3354">
                  <c:v>7572.2982189031</c:v>
                </c:pt>
                <c:pt idx="3355">
                  <c:v>7731.9459273803404</c:v>
                </c:pt>
                <c:pt idx="3356">
                  <c:v>7584.7489214816896</c:v>
                </c:pt>
                <c:pt idx="3357">
                  <c:v>7744.4694109867596</c:v>
                </c:pt>
                <c:pt idx="3358">
                  <c:v>7597.3403596313101</c:v>
                </c:pt>
                <c:pt idx="3359">
                  <c:v>7757.1239837849298</c:v>
                </c:pt>
                <c:pt idx="3360">
                  <c:v>7610.0532551656797</c:v>
                </c:pt>
                <c:pt idx="3361">
                  <c:v>7769.8903993064296</c:v>
                </c:pt>
                <c:pt idx="3362">
                  <c:v>7622.8683987190298</c:v>
                </c:pt>
                <c:pt idx="3363">
                  <c:v>7782.7494907451701</c:v>
                </c:pt>
                <c:pt idx="3364">
                  <c:v>7635.7666713344197</c:v>
                </c:pt>
                <c:pt idx="3365">
                  <c:v>7795.6821924291999</c:v>
                </c:pt>
                <c:pt idx="3366">
                  <c:v>7648.7290659124101</c:v>
                </c:pt>
                <c:pt idx="3367">
                  <c:v>7808.6695611985997</c:v>
                </c:pt>
                <c:pt idx="3368">
                  <c:v>7661.7367086181002</c:v>
                </c:pt>
                <c:pt idx="3369">
                  <c:v>7821.6927975139697</c:v>
                </c:pt>
                <c:pt idx="3370">
                  <c:v>7674.7708795366998</c:v>
                </c:pt>
                <c:pt idx="3371">
                  <c:v>7834.7332664248597</c:v>
                </c:pt>
                <c:pt idx="3372">
                  <c:v>7687.8130335865098</c:v>
                </c:pt>
                <c:pt idx="3373">
                  <c:v>7847.7725177879302</c:v>
                </c:pt>
                <c:pt idx="3374">
                  <c:v>7700.8448207367901</c:v>
                </c:pt>
                <c:pt idx="3375">
                  <c:v>7860.79230673858</c:v>
                </c:pt>
                <c:pt idx="3376">
                  <c:v>7713.8481061631901</c:v>
                </c:pt>
                <c:pt idx="3377">
                  <c:v>7873.7746132940201</c:v>
                </c:pt>
                <c:pt idx="3378">
                  <c:v>7726.8049898371301</c:v>
                </c:pt>
                <c:pt idx="3379">
                  <c:v>7886.7016622312403</c:v>
                </c:pt>
                <c:pt idx="3380">
                  <c:v>7739.6978257623696</c:v>
                </c:pt>
                <c:pt idx="3381">
                  <c:v>7899.5559416281103</c:v>
                </c:pt>
                <c:pt idx="3382">
                  <c:v>7752.5092409032104</c:v>
                </c:pt>
                <c:pt idx="3383">
                  <c:v>7912.3202219390896</c:v>
                </c:pt>
                <c:pt idx="3384">
                  <c:v>7765.2221538236799</c:v>
                </c:pt>
                <c:pt idx="3385">
                  <c:v>7924.9775741507501</c:v>
                </c:pt>
                <c:pt idx="3386">
                  <c:v>7777.8197923917496</c:v>
                </c:pt>
                <c:pt idx="3387">
                  <c:v>7937.5113875014904</c:v>
                </c:pt>
                <c:pt idx="3388">
                  <c:v>7790.2857115524203</c:v>
                </c:pt>
                <c:pt idx="3389">
                  <c:v>7949.9053869716299</c:v>
                </c:pt>
                <c:pt idx="3390">
                  <c:v>7802.6038103456503</c:v>
                </c:pt>
                <c:pt idx="3391">
                  <c:v>7962.1436498897001</c:v>
                </c:pt>
                <c:pt idx="3392">
                  <c:v>7814.7583486310104</c:v>
                </c:pt>
                <c:pt idx="3393">
                  <c:v>7974.2106223728397</c:v>
                </c:pt>
                <c:pt idx="3394">
                  <c:v>7826.7339629278804</c:v>
                </c:pt>
                <c:pt idx="3395">
                  <c:v>7986.0911353914398</c:v>
                </c:pt>
                <c:pt idx="3396">
                  <c:v>7838.51568207933</c:v>
                </c:pt>
                <c:pt idx="3397">
                  <c:v>7997.7704194892804</c:v>
                </c:pt>
                <c:pt idx="3398">
                  <c:v>7850.0889422112105</c:v>
                </c:pt>
                <c:pt idx="3399">
                  <c:v>8009.2341199960601</c:v>
                </c:pt>
                <c:pt idx="3400">
                  <c:v>7861.4396013187697</c:v>
                </c:pt>
                <c:pt idx="3401">
                  <c:v>8020.4683108095396</c:v>
                </c:pt>
                <c:pt idx="3402">
                  <c:v>7872.55395276741</c:v>
                </c:pt>
                <c:pt idx="3403">
                  <c:v>8031.45950825617</c:v>
                </c:pt>
                <c:pt idx="3404">
                  <c:v>7883.4187388460396</c:v>
                </c:pt>
                <c:pt idx="3405">
                  <c:v>8042.1946837510504</c:v>
                </c:pt>
                <c:pt idx="3406">
                  <c:v>7894.0211632677501</c:v>
                </c:pt>
                <c:pt idx="3407">
                  <c:v>8052.6612762593104</c:v>
                </c:pt>
                <c:pt idx="3408">
                  <c:v>7904.3489032693797</c:v>
                </c:pt>
                <c:pt idx="3409">
                  <c:v>8062.8472040973202</c:v>
                </c:pt>
                <c:pt idx="3410">
                  <c:v>7914.3901209147598</c:v>
                </c:pt>
                <c:pt idx="3411">
                  <c:v>8072.7408757318099</c:v>
                </c:pt>
                <c:pt idx="3412">
                  <c:v>7924.1334738454698</c:v>
                </c:pt>
                <c:pt idx="3413">
                  <c:v>8082.3312006577598</c:v>
                </c:pt>
                <c:pt idx="3414">
                  <c:v>7933.5681254443298</c:v>
                </c:pt>
                <c:pt idx="3415">
                  <c:v>8091.6075985461803</c:v>
                </c:pt>
                <c:pt idx="3416">
                  <c:v>7942.68375429155</c:v>
                </c:pt>
                <c:pt idx="3417">
                  <c:v>8100.56000880993</c:v>
                </c:pt>
                <c:pt idx="3418">
                  <c:v>7951.4705627363901</c:v>
                </c:pt>
                <c:pt idx="3419">
                  <c:v>8109.1788988983199</c:v>
                </c:pt>
                <c:pt idx="3420">
                  <c:v>7959.9192851952103</c:v>
                </c:pt>
                <c:pt idx="3421">
                  <c:v>8117.4552720060401</c:v>
                </c:pt>
                <c:pt idx="3422">
                  <c:v>7968.0211953606704</c:v>
                </c:pt>
                <c:pt idx="3423">
                  <c:v>8125.3806741017097</c:v>
                </c:pt>
                <c:pt idx="3424">
                  <c:v>7975.7681130549599</c:v>
                </c:pt>
                <c:pt idx="3425">
                  <c:v>8132.9472002755701</c:v>
                </c:pt>
                <c:pt idx="3426">
                  <c:v>7983.1524100834204</c:v>
                </c:pt>
                <c:pt idx="3427">
                  <c:v>8140.1475003716296</c:v>
                </c:pt>
                <c:pt idx="3428">
                  <c:v>7990.1670156248701</c:v>
                </c:pt>
                <c:pt idx="3429">
                  <c:v>8146.9747840974296</c:v>
                </c:pt>
                <c:pt idx="3430">
                  <c:v>7996.80542083209</c:v>
                </c:pt>
                <c:pt idx="3431">
                  <c:v>8153.4228249804301</c:v>
                </c:pt>
                <c:pt idx="3432">
                  <c:v>8003.0616826297201</c:v>
                </c:pt>
                <c:pt idx="3433">
                  <c:v>8159.4859641641797</c:v>
                </c:pt>
                <c:pt idx="3434">
                  <c:v>8008.9304269876102</c:v>
                </c:pt>
                <c:pt idx="3435">
                  <c:v>8165.1591129712697</c:v>
                </c:pt>
                <c:pt idx="3436">
                  <c:v>8014.4068512764698</c:v>
                </c:pt>
                <c:pt idx="3437">
                  <c:v>8170.4377553294198</c:v>
                </c:pt>
                <c:pt idx="3438">
                  <c:v>8019.4867260724996</c:v>
                </c:pt>
                <c:pt idx="3439">
                  <c:v>8175.3179487900197</c:v>
                </c:pt>
                <c:pt idx="3440">
                  <c:v>8024.1663962043103</c:v>
                </c:pt>
                <c:pt idx="3441">
                  <c:v>8179.7963254572596</c:v>
                </c:pt>
                <c:pt idx="3442">
                  <c:v>8028.4427810315601</c:v>
                </c:pt>
                <c:pt idx="3443">
                  <c:v>8183.8700918771101</c:v>
                </c:pt>
                <c:pt idx="3444">
                  <c:v>8032.3133741334595</c:v>
                </c:pt>
                <c:pt idx="3445">
                  <c:v>8187.5370283270504</c:v>
                </c:pt>
                <c:pt idx="3446">
                  <c:v>8035.7762421317702</c:v>
                </c:pt>
                <c:pt idx="3447">
                  <c:v>8190.7954874260404</c:v>
                </c:pt>
                <c:pt idx="3448">
                  <c:v>8038.8300230197601</c:v>
                </c:pt>
                <c:pt idx="3449">
                  <c:v>8193.6443918500499</c:v>
                </c:pt>
                <c:pt idx="3450">
                  <c:v>8041.4739235503703</c:v>
                </c:pt>
                <c:pt idx="3451">
                  <c:v>8196.0832316121305</c:v>
                </c:pt>
                <c:pt idx="3452">
                  <c:v>8043.7077161526504</c:v>
                </c:pt>
                <c:pt idx="3453">
                  <c:v>8198.1120606703698</c:v>
                </c:pt>
                <c:pt idx="3454">
                  <c:v>8045.5317350901096</c:v>
                </c:pt>
                <c:pt idx="3455">
                  <c:v>8199.7314924815892</c:v>
                </c:pt>
                <c:pt idx="3456">
                  <c:v>8046.9468718999997</c:v>
                </c:pt>
                <c:pt idx="3457">
                  <c:v>8200.9426953252805</c:v>
                </c:pt>
                <c:pt idx="3458">
                  <c:v>8047.9545702142204</c:v>
                </c:pt>
                <c:pt idx="3459">
                  <c:v>8201.7473866504497</c:v>
                </c:pt>
                <c:pt idx="3460">
                  <c:v>8048.5568198868395</c:v>
                </c:pt>
                <c:pt idx="3461">
                  <c:v>8202.1478271552005</c:v>
                </c:pt>
                <c:pt idx="3462">
                  <c:v>8048.7561505151898</c:v>
                </c:pt>
                <c:pt idx="3463">
                  <c:v>8202.1468136392905</c:v>
                </c:pt>
                <c:pt idx="3464">
                  <c:v>8048.5556243767496</c:v>
                </c:pt>
                <c:pt idx="3465">
                  <c:v>8201.7476717367008</c:v>
                </c:pt>
                <c:pt idx="3466">
                  <c:v>8047.9588284561096</c:v>
                </c:pt>
                <c:pt idx="3467">
                  <c:v>8200.9542478334806</c:v>
                </c:pt>
                <c:pt idx="3468">
                  <c:v>8046.96986636784</c:v>
                </c:pt>
                <c:pt idx="3469">
                  <c:v>8199.7709004505905</c:v>
                </c:pt>
                <c:pt idx="3470">
                  <c:v>8045.5933491229398</c:v>
                </c:pt>
                <c:pt idx="3471">
                  <c:v>8198.2024907780906</c:v>
                </c:pt>
                <c:pt idx="3472">
                  <c:v>8043.8343857250002</c:v>
                </c:pt>
                <c:pt idx="3473">
                  <c:v>8196.2543730018206</c:v>
                </c:pt>
                <c:pt idx="3474">
                  <c:v>8041.6985729438402</c:v>
                </c:pt>
                <c:pt idx="3475">
                  <c:v>8193.9323838538694</c:v>
                </c:pt>
                <c:pt idx="3476">
                  <c:v>8039.1919846542696</c:v>
                </c:pt>
                <c:pt idx="3477">
                  <c:v>8191.24283158658</c:v>
                </c:pt>
                <c:pt idx="3478">
                  <c:v>8036.3211606647801</c:v>
                </c:pt>
                <c:pt idx="3479">
                  <c:v>8188.1924845282101</c:v>
                </c:pt>
                <c:pt idx="3480">
                  <c:v>8033.0930948159003</c:v>
                </c:pt>
                <c:pt idx="3481">
                  <c:v>8184.7885590067999</c:v>
                </c:pt>
                <c:pt idx="3482">
                  <c:v>8029.5152227852604</c:v>
                </c:pt>
                <c:pt idx="3483">
                  <c:v>8181.0387068592299</c:v>
                </c:pt>
                <c:pt idx="3484">
                  <c:v>8025.5954093446298</c:v>
                </c:pt>
                <c:pt idx="3485">
                  <c:v>8176.9510024761303</c:v>
                </c:pt>
                <c:pt idx="3486">
                  <c:v>8021.3419350436197</c:v>
                </c:pt>
                <c:pt idx="3487">
                  <c:v>8172.5339291812097</c:v>
                </c:pt>
                <c:pt idx="3488">
                  <c:v>8016.76348262801</c:v>
                </c:pt>
                <c:pt idx="3489">
                  <c:v>8167.79636549719</c:v>
                </c:pt>
                <c:pt idx="3490">
                  <c:v>8011.8691226969604</c:v>
                </c:pt>
                <c:pt idx="3491">
                  <c:v>8162.7475705894503</c:v>
                </c:pt>
                <c:pt idx="3492">
                  <c:v>8006.6682993594504</c:v>
                </c:pt>
                <c:pt idx="3493">
                  <c:v>8157.3971697099296</c:v>
                </c:pt>
                <c:pt idx="3494">
                  <c:v>8001.1708151904604</c:v>
                </c:pt>
                <c:pt idx="3495">
                  <c:v>8151.7551389046403</c:v>
                </c:pt>
                <c:pt idx="3496">
                  <c:v>7995.3868158412597</c:v>
                </c:pt>
                <c:pt idx="3497">
                  <c:v>8145.8317895272503</c:v>
                </c:pt>
                <c:pt idx="3498">
                  <c:v>7989.3267744250397</c:v>
                </c:pt>
                <c:pt idx="3499">
                  <c:v>8139.6377524693899</c:v>
                </c:pt>
                <c:pt idx="3500">
                  <c:v>7983.0014754734202</c:v>
                </c:pt>
                <c:pt idx="3501">
                  <c:v>8133.1839617935002</c:v>
                </c:pt>
                <c:pt idx="3502">
                  <c:v>7976.4219985558202</c:v>
                </c:pt>
                <c:pt idx="3503">
                  <c:v>8126.4816384118303</c:v>
                </c:pt>
                <c:pt idx="3504">
                  <c:v>7969.5997017107302</c:v>
                </c:pt>
                <c:pt idx="3505">
                  <c:v>8119.5422732127199</c:v>
                </c:pt>
                <c:pt idx="3506">
                  <c:v>7962.5462043822899</c:v>
                </c:pt>
                <c:pt idx="3507">
                  <c:v>8112.3776099966099</c:v>
                </c:pt>
                <c:pt idx="3508">
                  <c:v>7955.2733704580696</c:v>
                </c:pt>
                <c:pt idx="3509">
                  <c:v>8104.9996283293303</c:v>
                </c:pt>
                <c:pt idx="3510">
                  <c:v>7947.7932907353197</c:v>
                </c:pt>
                <c:pt idx="3511">
                  <c:v>8097.4205258782204</c:v>
                </c:pt>
                <c:pt idx="3512">
                  <c:v>7940.1182653936303</c:v>
                </c:pt>
                <c:pt idx="3513">
                  <c:v>8089.6527008496396</c:v>
                </c:pt>
                <c:pt idx="3514">
                  <c:v>7932.26078617437</c:v>
                </c:pt>
                <c:pt idx="3515">
                  <c:v>8081.7087341000597</c:v>
                </c:pt>
                <c:pt idx="3516">
                  <c:v>7924.2335185106203</c:v>
                </c:pt>
                <c:pt idx="3517">
                  <c:v>8073.6013710765701</c:v>
                </c:pt>
                <c:pt idx="3518">
                  <c:v>7916.04928340689</c:v>
                </c:pt>
                <c:pt idx="3519">
                  <c:v>8065.3435037816798</c:v>
                </c:pt>
                <c:pt idx="3520">
                  <c:v>7907.7210392951602</c:v>
                </c:pt>
                <c:pt idx="3521">
                  <c:v>8056.9481524819903</c:v>
                </c:pt>
                <c:pt idx="3522">
                  <c:v>7899.26186368445</c:v>
                </c:pt>
                <c:pt idx="3523">
                  <c:v>8048.4284474311298</c:v>
                </c:pt>
                <c:pt idx="3524">
                  <c:v>7890.6849349427603</c:v>
                </c:pt>
                <c:pt idx="3525">
                  <c:v>8039.7976105009302</c:v>
                </c:pt>
                <c:pt idx="3526">
                  <c:v>7882.0035138793201</c:v>
                </c:pt>
                <c:pt idx="3527">
                  <c:v>8031.0689368005997</c:v>
                </c:pt>
                <c:pt idx="3528">
                  <c:v>7873.2309253215999</c:v>
                </c:pt>
                <c:pt idx="3529">
                  <c:v>8022.2557762797696</c:v>
                </c:pt>
                <c:pt idx="3530">
                  <c:v>7864.3805397182796</c:v>
                </c:pt>
                <c:pt idx="3531">
                  <c:v>8013.37151534853</c:v>
                </c:pt>
                <c:pt idx="3532">
                  <c:v>7855.4657548812302</c:v>
                </c:pt>
                <c:pt idx="3533">
                  <c:v>8004.42955857571</c:v>
                </c:pt>
                <c:pt idx="3534">
                  <c:v>7846.4999775379601</c:v>
                </c:pt>
                <c:pt idx="3535">
                  <c:v>7995.4433103399097</c:v>
                </c:pt>
                <c:pt idx="3536">
                  <c:v>7837.4966052424397</c:v>
                </c:pt>
                <c:pt idx="3537">
                  <c:v>7986.4261567488902</c:v>
                </c:pt>
                <c:pt idx="3538">
                  <c:v>7828.4690080487699</c:v>
                </c:pt>
                <c:pt idx="3539">
                  <c:v>7977.3914474585899</c:v>
                </c:pt>
                <c:pt idx="3540">
                  <c:v>7819.4305107494602</c:v>
                </c:pt>
                <c:pt idx="3541">
                  <c:v>7968.3524778029496</c:v>
                </c:pt>
                <c:pt idx="3542">
                  <c:v>7810.3943748143802</c:v>
                </c:pt>
                <c:pt idx="3543">
                  <c:v>7959.3224709818496</c:v>
                </c:pt>
                <c:pt idx="3544">
                  <c:v>7801.3737807241296</c:v>
                </c:pt>
                <c:pt idx="3545">
                  <c:v>7950.3145604145702</c:v>
                </c:pt>
                <c:pt idx="3546">
                  <c:v>7792.3818105411701</c:v>
                </c:pt>
                <c:pt idx="3547">
                  <c:v>7941.3417723959101</c:v>
                </c:pt>
                <c:pt idx="3548">
                  <c:v>7783.4314304265199</c:v>
                </c:pt>
                <c:pt idx="3549">
                  <c:v>7932.4170088050796</c:v>
                </c:pt>
                <c:pt idx="3550">
                  <c:v>7774.5354737568396</c:v>
                </c:pt>
                <c:pt idx="3551">
                  <c:v>7923.5530302407997</c:v>
                </c:pt>
                <c:pt idx="3552">
                  <c:v>7765.7066242035498</c:v>
                </c:pt>
                <c:pt idx="3553">
                  <c:v>7914.7624393029</c:v>
                </c:pt>
                <c:pt idx="3554">
                  <c:v>7756.9573991757898</c:v>
                </c:pt>
                <c:pt idx="3555">
                  <c:v>7906.0576641317302</c:v>
                </c:pt>
                <c:pt idx="3556">
                  <c:v>7748.3001335321496</c:v>
                </c:pt>
                <c:pt idx="3557">
                  <c:v>7897.4509423866602</c:v>
                </c:pt>
                <c:pt idx="3558">
                  <c:v>7739.7469637460999</c:v>
                </c:pt>
                <c:pt idx="3559">
                  <c:v>7888.9543053979796</c:v>
                </c:pt>
                <c:pt idx="3560">
                  <c:v>7731.3098121627099</c:v>
                </c:pt>
                <c:pt idx="3561">
                  <c:v>7880.5795627359303</c:v>
                </c:pt>
                <c:pt idx="3562">
                  <c:v>7723.0003718532498</c:v>
                </c:pt>
                <c:pt idx="3563">
                  <c:v>7872.3382871547801</c:v>
                </c:pt>
                <c:pt idx="3564">
                  <c:v>7714.8300915447899</c:v>
                </c:pt>
                <c:pt idx="3565">
                  <c:v>7864.2417998597803</c:v>
                </c:pt>
                <c:pt idx="3566">
                  <c:v>7706.8101613101398</c:v>
                </c:pt>
                <c:pt idx="3567">
                  <c:v>7856.3011561999401</c:v>
                </c:pt>
                <c:pt idx="3568">
                  <c:v>7698.9514983487197</c:v>
                </c:pt>
                <c:pt idx="3569">
                  <c:v>7848.5271318153</c:v>
                </c:pt>
                <c:pt idx="3570">
                  <c:v>7691.2647333340801</c:v>
                </c:pt>
                <c:pt idx="3571">
                  <c:v>7840.9302090867404</c:v>
                </c:pt>
                <c:pt idx="3572">
                  <c:v>7683.7601971295799</c:v>
                </c:pt>
                <c:pt idx="3573">
                  <c:v>7833.52056419582</c:v>
                </c:pt>
                <c:pt idx="3574">
                  <c:v>7676.4479080803803</c:v>
                </c:pt>
                <c:pt idx="3575">
                  <c:v>7826.3080545408202</c:v>
                </c:pt>
                <c:pt idx="3576">
                  <c:v>7669.3375596206397</c:v>
                </c:pt>
                <c:pt idx="3577">
                  <c:v>7819.3022066226404</c:v>
                </c:pt>
                <c:pt idx="3578">
                  <c:v>7662.4385084456399</c:v>
                </c:pt>
                <c:pt idx="3579">
                  <c:v>7812.5122044968803</c:v>
                </c:pt>
                <c:pt idx="3580">
                  <c:v>7655.75976317811</c:v>
                </c:pt>
                <c:pt idx="3581">
                  <c:v>7805.9468786434099</c:v>
                </c:pt>
                <c:pt idx="3582">
                  <c:v>7649.3099734931502</c:v>
                </c:pt>
                <c:pt idx="3583">
                  <c:v>7799.6146954258602</c:v>
                </c:pt>
                <c:pt idx="3584">
                  <c:v>7643.0974199101502</c:v>
                </c:pt>
                <c:pt idx="3585">
                  <c:v>7793.5237470111197</c:v>
                </c:pt>
                <c:pt idx="3586">
                  <c:v>7637.1300039204698</c:v>
                </c:pt>
                <c:pt idx="3587">
                  <c:v>7787.6817418655801</c:v>
                </c:pt>
                <c:pt idx="3588">
                  <c:v>7631.41523871764</c:v>
                </c:pt>
                <c:pt idx="3589">
                  <c:v>7782.0959958435797</c:v>
                </c:pt>
                <c:pt idx="3590">
                  <c:v>7625.9602406824197</c:v>
                </c:pt>
                <c:pt idx="3591">
                  <c:v>7776.7734237058603</c:v>
                </c:pt>
                <c:pt idx="3592">
                  <c:v>7620.7717210541296</c:v>
                </c:pt>
                <c:pt idx="3593">
                  <c:v>7771.7205313989598</c:v>
                </c:pt>
                <c:pt idx="3594">
                  <c:v>7615.8559785986799</c:v>
                </c:pt>
                <c:pt idx="3595">
                  <c:v>7766.9434086578904</c:v>
                </c:pt>
                <c:pt idx="3596">
                  <c:v>7611.2188924249403</c:v>
                </c:pt>
                <c:pt idx="3597">
                  <c:v>7762.4477224730699</c:v>
                </c:pt>
                <c:pt idx="3598">
                  <c:v>7606.8659158231603</c:v>
                </c:pt>
                <c:pt idx="3599">
                  <c:v>7758.2387109461697</c:v>
                </c:pt>
                <c:pt idx="3600">
                  <c:v>7602.80207040198</c:v>
                </c:pt>
                <c:pt idx="3601">
                  <c:v>7754.3211778415698</c:v>
                </c:pt>
                <c:pt idx="3602">
                  <c:v>7599.03194081116</c:v>
                </c:pt>
                <c:pt idx="3603">
                  <c:v>7750.6994876721701</c:v>
                </c:pt>
                <c:pt idx="3604">
                  <c:v>7595.5596703847896</c:v>
                </c:pt>
                <c:pt idx="3605">
                  <c:v>7747.3775614792403</c:v>
                </c:pt>
                <c:pt idx="3606">
                  <c:v>7592.3889569460298</c:v>
                </c:pt>
                <c:pt idx="3607">
                  <c:v>7744.3588731464197</c:v>
                </c:pt>
                <c:pt idx="3608">
                  <c:v>7589.5230496476597</c:v>
                </c:pt>
                <c:pt idx="3609">
                  <c:v>7741.6464463521397</c:v>
                </c:pt>
                <c:pt idx="3610">
                  <c:v>7586.9647461558598</c:v>
                </c:pt>
                <c:pt idx="3611">
                  <c:v>7739.2428521828897</c:v>
                </c:pt>
                <c:pt idx="3612">
                  <c:v>7584.7163904897398</c:v>
                </c:pt>
                <c:pt idx="3613">
                  <c:v>7737.1502072826597</c:v>
                </c:pt>
                <c:pt idx="3614">
                  <c:v>7582.7798716447396</c:v>
                </c:pt>
                <c:pt idx="3615">
                  <c:v>7735.37017270255</c:v>
                </c:pt>
                <c:pt idx="3616">
                  <c:v>7581.1566225688703</c:v>
                </c:pt>
                <c:pt idx="3617">
                  <c:v>7733.9039533295499</c:v>
                </c:pt>
                <c:pt idx="3618">
                  <c:v>7579.84762008287</c:v>
                </c:pt>
                <c:pt idx="3619">
                  <c:v>7732.7522978983898</c:v>
                </c:pt>
                <c:pt idx="3620">
                  <c:v>7578.8533850061503</c:v>
                </c:pt>
                <c:pt idx="3621">
                  <c:v>7731.9154996973602</c:v>
                </c:pt>
                <c:pt idx="3622">
                  <c:v>7578.1739833707197</c:v>
                </c:pt>
                <c:pt idx="3623">
                  <c:v>7731.3933977749302</c:v>
                </c:pt>
                <c:pt idx="3624">
                  <c:v>7577.8090278342997</c:v>
                </c:pt>
                <c:pt idx="3625">
                  <c:v>7731.1853789296201</c:v>
                </c:pt>
                <c:pt idx="3626">
                  <c:v>7577.7576798684904</c:v>
                </c:pt>
                <c:pt idx="3627">
                  <c:v>7731.2903801306302</c:v>
                </c:pt>
                <c:pt idx="3628">
                  <c:v>7578.0186527454498</c:v>
                </c:pt>
                <c:pt idx="3629">
                  <c:v>7731.7068916337303</c:v>
                </c:pt>
                <c:pt idx="3630">
                  <c:v>7578.5902146235303</c:v>
                </c:pt>
                <c:pt idx="3631">
                  <c:v>7732.4329606236497</c:v>
                </c:pt>
                <c:pt idx="3632">
                  <c:v>7579.4701927914402</c:v>
                </c:pt>
                <c:pt idx="3633">
                  <c:v>7733.4661956072796</c:v>
                </c:pt>
                <c:pt idx="3634">
                  <c:v>7580.6559781391297</c:v>
                </c:pt>
                <c:pt idx="3635">
                  <c:v>7734.8037711038196</c:v>
                </c:pt>
                <c:pt idx="3636">
                  <c:v>7582.1445301918502</c:v>
                </c:pt>
                <c:pt idx="3637">
                  <c:v>7736.4424331909404</c:v>
                </c:pt>
                <c:pt idx="3638">
                  <c:v>7583.9323830898102</c:v>
                </c:pt>
                <c:pt idx="3639">
                  <c:v>7738.3785054402797</c:v>
                </c:pt>
                <c:pt idx="3640">
                  <c:v>7586.0156515252502</c:v>
                </c:pt>
                <c:pt idx="3641">
                  <c:v>7740.6078955288804</c:v>
                </c:pt>
                <c:pt idx="3642">
                  <c:v>7588.39003785967</c:v>
                </c:pt>
                <c:pt idx="3643">
                  <c:v>7743.1261022953404</c:v>
                </c:pt>
                <c:pt idx="3644">
                  <c:v>7591.0508392987304</c:v>
                </c:pt>
                <c:pt idx="3645">
                  <c:v>7745.9282233224003</c:v>
                </c:pt>
                <c:pt idx="3646">
                  <c:v>7593.9929558805297</c:v>
                </c:pt>
                <c:pt idx="3647">
                  <c:v>7749.0089630920502</c:v>
                </c:pt>
                <c:pt idx="3648">
                  <c:v>7597.2108988363098</c:v>
                </c:pt>
                <c:pt idx="3649">
                  <c:v>7752.3626418710201</c:v>
                </c:pt>
                <c:pt idx="3650">
                  <c:v>7600.6987994750298</c:v>
                </c:pt>
                <c:pt idx="3651">
                  <c:v>7755.9832044549103</c:v>
                </c:pt>
                <c:pt idx="3652">
                  <c:v>7604.4504186623999</c:v>
                </c:pt>
                <c:pt idx="3653">
                  <c:v>7759.8642301742402</c:v>
                </c:pt>
                <c:pt idx="3654">
                  <c:v>7608.4591566608096</c:v>
                </c:pt>
                <c:pt idx="3655">
                  <c:v>7763.9989427767896</c:v>
                </c:pt>
                <c:pt idx="3656">
                  <c:v>7612.71806345805</c:v>
                </c:pt>
                <c:pt idx="3657">
                  <c:v>7768.38022121003</c:v>
                </c:pt>
                <c:pt idx="3658">
                  <c:v>7617.2198495986304</c:v>
                </c:pt>
                <c:pt idx="3659">
                  <c:v>7773.0006104635004</c:v>
                </c:pt>
                <c:pt idx="3660">
                  <c:v>7621.9568973372998</c:v>
                </c:pt>
                <c:pt idx="3661">
                  <c:v>7777.8523329849504</c:v>
                </c:pt>
                <c:pt idx="3662">
                  <c:v>7626.9212724212102</c:v>
                </c:pt>
                <c:pt idx="3663">
                  <c:v>7782.9273006633402</c:v>
                </c:pt>
                <c:pt idx="3664">
                  <c:v>7632.1047359223803</c:v>
                </c:pt>
                <c:pt idx="3665">
                  <c:v>7788.2171270126601</c:v>
                </c:pt>
                <c:pt idx="3666">
                  <c:v>7637.4987568585302</c:v>
                </c:pt>
                <c:pt idx="3667">
                  <c:v>7793.7131397713401</c:v>
                </c:pt>
                <c:pt idx="3668">
                  <c:v>7643.0945249082797</c:v>
                </c:pt>
                <c:pt idx="3669">
                  <c:v>7799.4063938197996</c:v>
                </c:pt>
                <c:pt idx="3670">
                  <c:v>7648.8829635721904</c:v>
                </c:pt>
                <c:pt idx="3671">
                  <c:v>7805.2876845234396</c:v>
                </c:pt>
                <c:pt idx="3672">
                  <c:v>7654.85474357779</c:v>
                </c:pt>
                <c:pt idx="3673">
                  <c:v>7811.3475615607604</c:v>
                </c:pt>
                <c:pt idx="3674">
                  <c:v>7661.0002967734199</c:v>
                </c:pt>
                <c:pt idx="3675">
                  <c:v>7817.5763424708903</c:v>
                </c:pt>
                <c:pt idx="3676">
                  <c:v>7667.3098301479504</c:v>
                </c:pt>
                <c:pt idx="3677">
                  <c:v>7823.96412717984</c:v>
                </c:pt>
                <c:pt idx="3678">
                  <c:v>7673.7733401380601</c:v>
                </c:pt>
                <c:pt idx="3679">
                  <c:v>7830.5008123930602</c:v>
                </c:pt>
                <c:pt idx="3680">
                  <c:v>7680.3806273304999</c:v>
                </c:pt>
                <c:pt idx="3681">
                  <c:v>7837.1761061821398</c:v>
                </c:pt>
                <c:pt idx="3682">
                  <c:v>7687.1213112283904</c:v>
                </c:pt>
                <c:pt idx="3683">
                  <c:v>7843.9795433087702</c:v>
                </c:pt>
                <c:pt idx="3684">
                  <c:v>7693.9848453202903</c:v>
                </c:pt>
                <c:pt idx="3685">
                  <c:v>7850.9004998700802</c:v>
                </c:pt>
                <c:pt idx="3686">
                  <c:v>7700.9605323711403</c:v>
                </c:pt>
                <c:pt idx="3687">
                  <c:v>7857.9282090187198</c:v>
                </c:pt>
                <c:pt idx="3688">
                  <c:v>7708.0375397418002</c:v>
                </c:pt>
                <c:pt idx="3689">
                  <c:v>7865.0517762485597</c:v>
                </c:pt>
                <c:pt idx="3690">
                  <c:v>7715.20491508129</c:v>
                </c:pt>
                <c:pt idx="3691">
                  <c:v>7872.2601952531204</c:v>
                </c:pt>
                <c:pt idx="3692">
                  <c:v>7722.4516018439099</c:v>
                </c:pt>
                <c:pt idx="3693">
                  <c:v>7879.5423633952896</c:v>
                </c:pt>
                <c:pt idx="3694">
                  <c:v>7729.7664553355398</c:v>
                </c:pt>
                <c:pt idx="3695">
                  <c:v>7886.8870977271899</c:v>
                </c:pt>
                <c:pt idx="3696">
                  <c:v>7737.1382584088797</c:v>
                </c:pt>
                <c:pt idx="3697">
                  <c:v>7894.2831508852596</c:v>
                </c:pt>
                <c:pt idx="3698">
                  <c:v>7744.5557375123299</c:v>
                </c:pt>
                <c:pt idx="3699">
                  <c:v>7901.71922718522</c:v>
                </c:pt>
                <c:pt idx="3700">
                  <c:v>7752.0075786745201</c:v>
                </c:pt>
                <c:pt idx="3701">
                  <c:v>7909.1839984155604</c:v>
                </c:pt>
                <c:pt idx="3702">
                  <c:v>7759.4824435943901</c:v>
                </c:pt>
                <c:pt idx="3703">
                  <c:v>7916.6661200861099</c:v>
                </c:pt>
                <c:pt idx="3704">
                  <c:v>7766.9689855116803</c:v>
                </c:pt>
                <c:pt idx="3705">
                  <c:v>7924.1542472086103</c:v>
                </c:pt>
                <c:pt idx="3706">
                  <c:v>7774.4558653949098</c:v>
                </c:pt>
                <c:pt idx="3707">
                  <c:v>7931.6370507011397</c:v>
                </c:pt>
                <c:pt idx="3708">
                  <c:v>7781.9317677991903</c:v>
                </c:pt>
                <c:pt idx="3709">
                  <c:v>7939.1032328378396</c:v>
                </c:pt>
                <c:pt idx="3710">
                  <c:v>7789.38541683924</c:v>
                </c:pt>
                <c:pt idx="3711">
                  <c:v>7946.5415434186798</c:v>
                </c:pt>
                <c:pt idx="3712">
                  <c:v>7796.8055919696599</c:v>
                </c:pt>
                <c:pt idx="3713">
                  <c:v>7953.9407954543503</c:v>
                </c:pt>
                <c:pt idx="3714">
                  <c:v>7804.1811437042097</c:v>
                </c:pt>
                <c:pt idx="3715">
                  <c:v>7961.2898809078197</c:v>
                </c:pt>
                <c:pt idx="3716">
                  <c:v>7811.50100918513</c:v>
                </c:pt>
                <c:pt idx="3717">
                  <c:v>7968.5777860483404</c:v>
                </c:pt>
                <c:pt idx="3718">
                  <c:v>7818.7542277273096</c:v>
                </c:pt>
                <c:pt idx="3719">
                  <c:v>7975.7936069379803</c:v>
                </c:pt>
                <c:pt idx="3720">
                  <c:v>7825.9299559702704</c:v>
                </c:pt>
                <c:pt idx="3721">
                  <c:v>7982.9265645437699</c:v>
                </c:pt>
                <c:pt idx="3722">
                  <c:v>7833.0174830372898</c:v>
                </c:pt>
                <c:pt idx="3723">
                  <c:v>7989.9660199390401</c:v>
                </c:pt>
                <c:pt idx="3724">
                  <c:v>7840.00624543095</c:v>
                </c:pt>
                <c:pt idx="3725">
                  <c:v>7996.9014887052499</c:v>
                </c:pt>
                <c:pt idx="3726">
                  <c:v>7846.8858415671803</c:v>
                </c:pt>
                <c:pt idx="3727">
                  <c:v>8003.7226557824297</c:v>
                </c:pt>
                <c:pt idx="3728">
                  <c:v>7853.6460464455004</c:v>
                </c:pt>
                <c:pt idx="3729">
                  <c:v>8010.4193895654998</c:v>
                </c:pt>
                <c:pt idx="3730">
                  <c:v>7860.2768254496696</c:v>
                </c:pt>
                <c:pt idx="3731">
                  <c:v>8016.9817560547199</c:v>
                </c:pt>
                <c:pt idx="3732">
                  <c:v>7866.7683484846502</c:v>
                </c:pt>
                <c:pt idx="3733">
                  <c:v>8023.4000324192903</c:v>
                </c:pt>
                <c:pt idx="3734">
                  <c:v>7873.11100338698</c:v>
                </c:pt>
                <c:pt idx="3735">
                  <c:v>8029.66472045109</c:v>
                </c:pt>
                <c:pt idx="3736">
                  <c:v>7879.29540923477</c:v>
                </c:pt>
                <c:pt idx="3737">
                  <c:v>8035.7665596589904</c:v>
                </c:pt>
                <c:pt idx="3738">
                  <c:v>7885.3124291814502</c:v>
                </c:pt>
                <c:pt idx="3739">
                  <c:v>8041.6965400683903</c:v>
                </c:pt>
                <c:pt idx="3740">
                  <c:v>7891.1531830326203</c:v>
                </c:pt>
                <c:pt idx="3741">
                  <c:v>8047.44591437898</c:v>
                </c:pt>
                <c:pt idx="3742">
                  <c:v>7896.8090594229197</c:v>
                </c:pt>
                <c:pt idx="3743">
                  <c:v>8053.0062100382202</c:v>
                </c:pt>
                <c:pt idx="3744">
                  <c:v>7902.27172761564</c:v>
                </c:pt>
                <c:pt idx="3745">
                  <c:v>8058.3692408625702</c:v>
                </c:pt>
                <c:pt idx="3746">
                  <c:v>7907.5331488208103</c:v>
                </c:pt>
                <c:pt idx="3747">
                  <c:v>8063.52711832146</c:v>
                </c:pt>
                <c:pt idx="3748">
                  <c:v>7912.5855872598304</c:v>
                </c:pt>
                <c:pt idx="3749">
                  <c:v>8068.4722619794002</c:v>
                </c:pt>
                <c:pt idx="3750">
                  <c:v>7917.4216205344501</c:v>
                </c:pt>
                <c:pt idx="3751">
                  <c:v>8073.19741007842</c:v>
                </c:pt>
                <c:pt idx="3752">
                  <c:v>7922.0341499605402</c:v>
                </c:pt>
                <c:pt idx="3753">
                  <c:v>8077.6956292760697</c:v>
                </c:pt>
                <c:pt idx="3754">
                  <c:v>7926.4164099407999</c:v>
                </c:pt>
                <c:pt idx="3755">
                  <c:v>8081.9603240974302</c:v>
                </c:pt>
                <c:pt idx="3756">
                  <c:v>7930.5619772878899</c:v>
                </c:pt>
                <c:pt idx="3757">
                  <c:v>8085.9852458186097</c:v>
                </c:pt>
                <c:pt idx="3758">
                  <c:v>7934.4647798323804</c:v>
                </c:pt>
                <c:pt idx="3759">
                  <c:v>8089.7645008551299</c:v>
                </c:pt>
                <c:pt idx="3760">
                  <c:v>7938.1191046428403</c:v>
                </c:pt>
                <c:pt idx="3761">
                  <c:v>8093.2925587709697</c:v>
                </c:pt>
                <c:pt idx="3762">
                  <c:v>7941.5196056329496</c:v>
                </c:pt>
                <c:pt idx="3763">
                  <c:v>8096.5642597017804</c:v>
                </c:pt>
                <c:pt idx="3764">
                  <c:v>7944.6613107839003</c:v>
                </c:pt>
                <c:pt idx="3765">
                  <c:v>8099.5748211564096</c:v>
                </c:pt>
                <c:pt idx="3766">
                  <c:v>7947.5396287559697</c:v>
                </c:pt>
                <c:pt idx="3767">
                  <c:v>8102.3198444468499</c:v>
                </c:pt>
                <c:pt idx="3768">
                  <c:v>7950.1503550166099</c:v>
                </c:pt>
                <c:pt idx="3769">
                  <c:v>8104.7953205407603</c:v>
                </c:pt>
                <c:pt idx="3770">
                  <c:v>7952.4896773216597</c:v>
                </c:pt>
                <c:pt idx="3771">
                  <c:v>8106.9976352900303</c:v>
                </c:pt>
                <c:pt idx="3772">
                  <c:v>7954.5541808698299</c:v>
                </c:pt>
                <c:pt idx="3773">
                  <c:v>8108.9235742872297</c:v>
                </c:pt>
                <c:pt idx="3774">
                  <c:v>7956.3408525953901</c:v>
                </c:pt>
                <c:pt idx="3775">
                  <c:v>8110.57032688858</c:v>
                </c:pt>
                <c:pt idx="3776">
                  <c:v>7957.84708522662</c:v>
                </c:pt>
                <c:pt idx="3777">
                  <c:v>8111.93548995326</c:v>
                </c:pt>
                <c:pt idx="3778">
                  <c:v>7959.0706805109103</c:v>
                </c:pt>
                <c:pt idx="3779">
                  <c:v>8113.0170708065298</c:v>
                </c:pt>
                <c:pt idx="3780">
                  <c:v>7960.0098520402198</c:v>
                </c:pt>
                <c:pt idx="3781">
                  <c:v>8113.8134898871103</c:v>
                </c:pt>
                <c:pt idx="3782">
                  <c:v>7960.6632274400299</c:v>
                </c:pt>
                <c:pt idx="3783">
                  <c:v>8114.3235824067397</c:v>
                </c:pt>
                <c:pt idx="3784">
                  <c:v>7961.0298499636401</c:v>
                </c:pt>
                <c:pt idx="3785">
                  <c:v>8114.5465999145599</c:v>
                </c:pt>
                <c:pt idx="3786">
                  <c:v>7961.1091795560096</c:v>
                </c:pt>
                <c:pt idx="3787">
                  <c:v>8114.4822108774297</c:v>
                </c:pt>
                <c:pt idx="3788">
                  <c:v>7960.9010933398504</c:v>
                </c:pt>
                <c:pt idx="3789">
                  <c:v>8114.1305010372598</c:v>
                </c:pt>
                <c:pt idx="3790">
                  <c:v>7960.4058854866398</c:v>
                </c:pt>
                <c:pt idx="3791">
                  <c:v>8113.4919728210698</c:v>
                </c:pt>
                <c:pt idx="3792">
                  <c:v>7959.6242665001801</c:v>
                </c:pt>
                <c:pt idx="3793">
                  <c:v>8112.5675445063298</c:v>
                </c:pt>
                <c:pt idx="3794">
                  <c:v>7958.5573620115401</c:v>
                </c:pt>
                <c:pt idx="3795">
                  <c:v>8111.35854859337</c:v>
                </c:pt>
                <c:pt idx="3796">
                  <c:v>7957.2067108925503</c:v>
                </c:pt>
                <c:pt idx="3797">
                  <c:v>8109.8667297396096</c:v>
                </c:pt>
                <c:pt idx="3798">
                  <c:v>7955.57426289058</c:v>
                </c:pt>
                <c:pt idx="3799">
                  <c:v>8108.0942420299598</c:v>
                </c:pt>
                <c:pt idx="3800">
                  <c:v>7953.6623755786804</c:v>
                </c:pt>
                <c:pt idx="3801">
                  <c:v>8106.04364568442</c:v>
                </c:pt>
                <c:pt idx="3802">
                  <c:v>7951.4738109010696</c:v>
                </c:pt>
                <c:pt idx="3803">
                  <c:v>8103.7179032697304</c:v>
                </c:pt>
                <c:pt idx="3804">
                  <c:v>7949.0117310027199</c:v>
                </c:pt>
                <c:pt idx="3805">
                  <c:v>8101.1203754050703</c:v>
                </c:pt>
                <c:pt idx="3806">
                  <c:v>7946.27969362145</c:v>
                </c:pt>
                <c:pt idx="3807">
                  <c:v>8098.25481562402</c:v>
                </c:pt>
                <c:pt idx="3808">
                  <c:v>7943.2816468506999</c:v>
                </c:pt>
                <c:pt idx="3809">
                  <c:v>8095.1253651382203</c:v>
                </c:pt>
                <c:pt idx="3810">
                  <c:v>7940.0219234198903</c:v>
                </c:pt>
                <c:pt idx="3811">
                  <c:v>8091.7365466408401</c:v>
                </c:pt>
                <c:pt idx="3812">
                  <c:v>7936.5052344279702</c:v>
                </c:pt>
                <c:pt idx="3813">
                  <c:v>8088.0932579437704</c:v>
                </c:pt>
                <c:pt idx="3814">
                  <c:v>7932.7366625396498</c:v>
                </c:pt>
                <c:pt idx="3815">
                  <c:v>8084.2007647196197</c:v>
                </c:pt>
                <c:pt idx="3816">
                  <c:v>7928.72165465749</c:v>
                </c:pt>
                <c:pt idx="3817">
                  <c:v>8080.0646931270103</c:v>
                </c:pt>
                <c:pt idx="3818">
                  <c:v>7924.46601412773</c:v>
                </c:pt>
                <c:pt idx="3819">
                  <c:v>8075.6910216679898</c:v>
                </c:pt>
                <c:pt idx="3820">
                  <c:v>7919.9758924359003</c:v>
                </c:pt>
                <c:pt idx="3821">
                  <c:v>8071.0860725945004</c:v>
                </c:pt>
                <c:pt idx="3822">
                  <c:v>7915.2577804241901</c:v>
                </c:pt>
                <c:pt idx="3823">
                  <c:v>8066.2565030124197</c:v>
                </c:pt>
                <c:pt idx="3824">
                  <c:v>7910.3184989915799</c:v>
                </c:pt>
                <c:pt idx="3825">
                  <c:v>8061.20929525461</c:v>
                </c:pt>
                <c:pt idx="3826">
                  <c:v>7905.1651894612496</c:v>
                </c:pt>
                <c:pt idx="3827">
                  <c:v>8055.9517469933398</c:v>
                </c:pt>
                <c:pt idx="3828">
                  <c:v>7899.8053033144197</c:v>
                </c:pt>
                <c:pt idx="3829">
                  <c:v>8050.4914609202397</c:v>
                </c:pt>
                <c:pt idx="3830">
                  <c:v>7894.24659168158</c:v>
                </c:pt>
                <c:pt idx="3831">
                  <c:v>8044.8363338319296</c:v>
                </c:pt>
                <c:pt idx="3832">
                  <c:v>7888.4970942986101</c:v>
                </c:pt>
                <c:pt idx="3833">
                  <c:v>8038.9945455442503</c:v>
                </c:pt>
                <c:pt idx="3834">
                  <c:v>7882.5651280942802</c:v>
                </c:pt>
                <c:pt idx="3835">
                  <c:v>8032.9745471598098</c:v>
                </c:pt>
                <c:pt idx="3836">
                  <c:v>7876.4592753861998</c:v>
                </c:pt>
                <c:pt idx="3837">
                  <c:v>8026.7850492377802</c:v>
                </c:pt>
                <c:pt idx="3838">
                  <c:v>7870.1883717866303</c:v>
                </c:pt>
                <c:pt idx="3839">
                  <c:v>8020.4350092688101</c:v>
                </c:pt>
                <c:pt idx="3840">
                  <c:v>7863.7614935987804</c:v>
                </c:pt>
                <c:pt idx="3841">
                  <c:v>8013.9336191146203</c:v>
                </c:pt>
                <c:pt idx="3842">
                  <c:v>7857.1879450077104</c:v>
                </c:pt>
                <c:pt idx="3843">
                  <c:v>8007.2902920148899</c:v>
                </c:pt>
                <c:pt idx="3844">
                  <c:v>7850.4772448649301</c:v>
                </c:pt>
                <c:pt idx="3845">
                  <c:v>8000.5146490588404</c:v>
                </c:pt>
                <c:pt idx="3846">
                  <c:v>7843.6391132497602</c:v>
                </c:pt>
                <c:pt idx="3847">
                  <c:v>7993.6165058799897</c:v>
                </c:pt>
                <c:pt idx="3848">
                  <c:v>7836.6834577201098</c:v>
                </c:pt>
                <c:pt idx="3849">
                  <c:v>7986.6058584381499</c:v>
                </c:pt>
                <c:pt idx="3850">
                  <c:v>7829.6203591923904</c:v>
                </c:pt>
                <c:pt idx="3851">
                  <c:v>7979.4928690780798</c:v>
                </c:pt>
                <c:pt idx="3852">
                  <c:v>7822.4600577935998</c:v>
                </c:pt>
                <c:pt idx="3853">
                  <c:v>7972.2878520962904</c:v>
                </c:pt>
                <c:pt idx="3854">
                  <c:v>7815.2129383217598</c:v>
                </c:pt>
                <c:pt idx="3855">
                  <c:v>7965.0012590445704</c:v>
                </c:pt>
                <c:pt idx="3856">
                  <c:v>7807.8895154960301</c:v>
                </c:pt>
                <c:pt idx="3857">
                  <c:v>7957.6436641051296</c:v>
                </c:pt>
                <c:pt idx="3858">
                  <c:v>7800.5004190961699</c:v>
                </c:pt>
                <c:pt idx="3859">
                  <c:v>7950.2257489219701</c:v>
                </c:pt>
                <c:pt idx="3860">
                  <c:v>7793.0563788668496</c:v>
                </c:pt>
                <c:pt idx="3861">
                  <c:v>7942.7582875560202</c:v>
                </c:pt>
                <c:pt idx="3862">
                  <c:v>7785.5682093948199</c:v>
                </c:pt>
                <c:pt idx="3863">
                  <c:v>7935.2521312475701</c:v>
                </c:pt>
                <c:pt idx="3864">
                  <c:v>7778.0467947432298</c:v>
                </c:pt>
                <c:pt idx="3865">
                  <c:v>7927.7181929122598</c:v>
                </c:pt>
                <c:pt idx="3866">
                  <c:v>7770.50307282022</c:v>
                </c:pt>
                <c:pt idx="3867">
                  <c:v>7920.16743183381</c:v>
                </c:pt>
                <c:pt idx="3868">
                  <c:v>7762.9480202602899</c:v>
                </c:pt>
                <c:pt idx="3869">
                  <c:v>7912.6108378728704</c:v>
                </c:pt>
                <c:pt idx="3870">
                  <c:v>7755.3926364121098</c:v>
                </c:pt>
                <c:pt idx="3871">
                  <c:v>7905.0594160685596</c:v>
                </c:pt>
                <c:pt idx="3872">
                  <c:v>7747.8479280006604</c:v>
                </c:pt>
                <c:pt idx="3873">
                  <c:v>7897.5241708418898</c:v>
                </c:pt>
                <c:pt idx="3874">
                  <c:v>7740.3248932702099</c:v>
                </c:pt>
                <c:pt idx="3875">
                  <c:v>7890.0160904158802</c:v>
                </c:pt>
                <c:pt idx="3876">
                  <c:v>7732.8345064552504</c:v>
                </c:pt>
                <c:pt idx="3877">
                  <c:v>7882.5461311508998</c:v>
                </c:pt>
                <c:pt idx="3878">
                  <c:v>7725.3877021813896</c:v>
                </c:pt>
                <c:pt idx="3879">
                  <c:v>7875.12520191567</c:v>
                </c:pt>
                <c:pt idx="3880">
                  <c:v>7717.9953597297199</c:v>
                </c:pt>
                <c:pt idx="3881">
                  <c:v>7867.76414858718</c:v>
                </c:pt>
                <c:pt idx="3882">
                  <c:v>7710.6682875934803</c:v>
                </c:pt>
                <c:pt idx="3883">
                  <c:v>7860.4737384563896</c:v>
                </c:pt>
                <c:pt idx="3884">
                  <c:v>7703.4172080357403</c:v>
                </c:pt>
                <c:pt idx="3885">
                  <c:v>7853.26464488285</c:v>
                </c:pt>
                <c:pt idx="3886">
                  <c:v>7696.25274172016</c:v>
                </c:pt>
                <c:pt idx="3887">
                  <c:v>7846.1474320736597</c:v>
                </c:pt>
                <c:pt idx="3888">
                  <c:v>7689.1853926137401</c:v>
                </c:pt>
                <c:pt idx="3889">
                  <c:v>7839.1325398430199</c:v>
                </c:pt>
                <c:pt idx="3890">
                  <c:v>7682.2255326285704</c:v>
                </c:pt>
                <c:pt idx="3891">
                  <c:v>7832.2302687090196</c:v>
                </c:pt>
                <c:pt idx="3892">
                  <c:v>7675.3833871007</c:v>
                </c:pt>
                <c:pt idx="3893">
                  <c:v>7825.4507649553498</c:v>
                </c:pt>
                <c:pt idx="3894">
                  <c:v>7668.6690198262204</c:v>
                </c:pt>
                <c:pt idx="3895">
                  <c:v>7818.8040062995797</c:v>
                </c:pt>
                <c:pt idx="3896">
                  <c:v>7662.0923186196796</c:v>
                </c:pt>
                <c:pt idx="3897">
                  <c:v>7812.2997871506996</c:v>
                </c:pt>
                <c:pt idx="3898">
                  <c:v>7655.6629810391396</c:v>
                </c:pt>
                <c:pt idx="3899">
                  <c:v>7805.9477046871698</c:v>
                </c:pt>
                <c:pt idx="3900">
                  <c:v>7649.3905003743603</c:v>
                </c:pt>
                <c:pt idx="3901">
                  <c:v>7799.75714487613</c:v>
                </c:pt>
                <c:pt idx="3902">
                  <c:v>7643.2841519091999</c:v>
                </c:pt>
                <c:pt idx="3903">
                  <c:v>7793.7372689172598</c:v>
                </c:pt>
                <c:pt idx="3904">
                  <c:v>7637.3529793958896</c:v>
                </c:pt>
                <c:pt idx="3905">
                  <c:v>7787.8969998003904</c:v>
                </c:pt>
                <c:pt idx="3906">
                  <c:v>7631.6057818786803</c:v>
                </c:pt>
                <c:pt idx="3907">
                  <c:v>7782.24500942541</c:v>
                </c:pt>
                <c:pt idx="3908">
                  <c:v>7626.05110085043</c:v>
                </c:pt>
                <c:pt idx="3909">
                  <c:v>7776.7897058079898</c:v>
                </c:pt>
                <c:pt idx="3910">
                  <c:v>7620.6972077968703</c:v>
                </c:pt>
                <c:pt idx="3911">
                  <c:v>7771.5392208570202</c:v>
                </c:pt>
                <c:pt idx="3912">
                  <c:v>7615.5520920400804</c:v>
                </c:pt>
                <c:pt idx="3913">
                  <c:v>7766.5013982942301</c:v>
                </c:pt>
                <c:pt idx="3914">
                  <c:v>7610.6234488585296</c:v>
                </c:pt>
                <c:pt idx="3915">
                  <c:v>7761.6837821614099</c:v>
                </c:pt>
                <c:pt idx="3916">
                  <c:v>7605.9186682075897</c:v>
                </c:pt>
                <c:pt idx="3917">
                  <c:v>7757.0936055321499</c:v>
                </c:pt>
                <c:pt idx="3918">
                  <c:v>7601.4448236920898</c:v>
                </c:pt>
                <c:pt idx="3919">
                  <c:v>7752.7377799610704</c:v>
                </c:pt>
                <c:pt idx="3920">
                  <c:v>7597.2086620329301</c:v>
                </c:pt>
                <c:pt idx="3921">
                  <c:v>7748.6228848508899</c:v>
                </c:pt>
                <c:pt idx="3922">
                  <c:v>7593.2165929962503</c:v>
                </c:pt>
                <c:pt idx="3923">
                  <c:v>7744.7551577456397</c:v>
                </c:pt>
                <c:pt idx="3924">
                  <c:v>7589.4746795252104</c:v>
                </c:pt>
                <c:pt idx="3925">
                  <c:v>7741.1404848516404</c:v>
                </c:pt>
                <c:pt idx="3926">
                  <c:v>7585.9886288394</c:v>
                </c:pt>
                <c:pt idx="3927">
                  <c:v>7737.7843921298399</c:v>
                </c:pt>
                <c:pt idx="3928">
                  <c:v>7582.76378348045</c:v>
                </c:pt>
                <c:pt idx="3929">
                  <c:v>7734.6920366762397</c:v>
                </c:pt>
                <c:pt idx="3930">
                  <c:v>7579.80511313636</c:v>
                </c:pt>
                <c:pt idx="3931">
                  <c:v>7731.86819884535</c:v>
                </c:pt>
                <c:pt idx="3932">
                  <c:v>7577.1172069853601</c:v>
                </c:pt>
                <c:pt idx="3933">
                  <c:v>7729.3172748070801</c:v>
                </c:pt>
                <c:pt idx="3934">
                  <c:v>7574.7042663726297</c:v>
                </c:pt>
                <c:pt idx="3935">
                  <c:v>7727.0432694865303</c:v>
                </c:pt>
                <c:pt idx="3936">
                  <c:v>7572.5700982609496</c:v>
                </c:pt>
                <c:pt idx="3937">
                  <c:v>7725.0497902439101</c:v>
                </c:pt>
                <c:pt idx="3938">
                  <c:v>7570.7181089149799</c:v>
                </c:pt>
                <c:pt idx="3939">
                  <c:v>7723.3400408977895</c:v>
                </c:pt>
                <c:pt idx="3940">
                  <c:v>7569.1512983961302</c:v>
                </c:pt>
                <c:pt idx="3941">
                  <c:v>7721.9168164481098</c:v>
                </c:pt>
                <c:pt idx="3942">
                  <c:v>7567.8722554920496</c:v>
                </c:pt>
                <c:pt idx="3943">
                  <c:v>7720.7824983816799</c:v>
                </c:pt>
                <c:pt idx="3944">
                  <c:v>7566.8831531763299</c:v>
                </c:pt>
                <c:pt idx="3945">
                  <c:v>7719.9390502224696</c:v>
                </c:pt>
                <c:pt idx="3946">
                  <c:v>7566.1857447966504</c:v>
                </c:pt>
                <c:pt idx="3947">
                  <c:v>7719.3880141823302</c:v>
                </c:pt>
                <c:pt idx="3948">
                  <c:v>7565.7813605293404</c:v>
                </c:pt>
                <c:pt idx="3949">
                  <c:v>7719.1305078587802</c:v>
                </c:pt>
                <c:pt idx="3950">
                  <c:v>7565.6709047958902</c:v>
                </c:pt>
                <c:pt idx="3951">
                  <c:v>7719.16722184431</c:v>
                </c:pt>
                <c:pt idx="3952">
                  <c:v>7565.8548539883705</c:v>
                </c:pt>
                <c:pt idx="3953">
                  <c:v>7719.4984179222101</c:v>
                </c:pt>
                <c:pt idx="3954">
                  <c:v>7566.3332548319904</c:v>
                </c:pt>
                <c:pt idx="3955">
                  <c:v>7720.1239275626704</c:v>
                </c:pt>
                <c:pt idx="3956">
                  <c:v>7567.1057234516502</c:v>
                </c:pt>
                <c:pt idx="3957">
                  <c:v>7721.0431514453503</c:v>
                </c:pt>
                <c:pt idx="3958">
                  <c:v>7568.1714449496503</c:v>
                </c:pt>
                <c:pt idx="3959">
                  <c:v>7722.2550590932096</c:v>
                </c:pt>
                <c:pt idx="3960">
                  <c:v>7569.5291735443998</c:v>
                </c:pt>
                <c:pt idx="3961">
                  <c:v>7723.7581896408801</c:v>
                </c:pt>
                <c:pt idx="3962">
                  <c:v>7571.1772334036395</c:v>
                </c:pt>
                <c:pt idx="3963">
                  <c:v>7725.5506526756699</c:v>
                </c:pt>
                <c:pt idx="3964">
                  <c:v>7573.1135199963901</c:v>
                </c:pt>
                <c:pt idx="3965">
                  <c:v>7727.6301299729103</c:v>
                </c:pt>
                <c:pt idx="3966">
                  <c:v>7575.3355020770396</c:v>
                </c:pt>
                <c:pt idx="3967">
                  <c:v>7729.9938779232298</c:v>
                </c:pt>
                <c:pt idx="3968">
                  <c:v>7577.8402242644197</c:v>
                </c:pt>
                <c:pt idx="3969">
                  <c:v>7732.63873018717</c:v>
                </c:pt>
                <c:pt idx="3970">
                  <c:v>7580.62431019019</c:v>
                </c:pt>
                <c:pt idx="3971">
                  <c:v>7735.5611013401704</c:v>
                </c:pt>
                <c:pt idx="3972">
                  <c:v>7583.6839663238998</c:v>
                </c:pt>
                <c:pt idx="3973">
                  <c:v>7738.7569908127598</c:v>
                </c:pt>
                <c:pt idx="3974">
                  <c:v>7587.01498625761</c:v>
                </c:pt>
                <c:pt idx="3975">
                  <c:v>7742.2219875124802</c:v>
                </c:pt>
                <c:pt idx="3976">
                  <c:v>7590.6127556620304</c:v>
                </c:pt>
                <c:pt idx="3977">
                  <c:v>7745.9512752904102</c:v>
                </c:pt>
                <c:pt idx="3978">
                  <c:v>7594.4722577584298</c:v>
                </c:pt>
                <c:pt idx="3979">
                  <c:v>7749.9396383683197</c:v>
                </c:pt>
                <c:pt idx="3980">
                  <c:v>7598.5880795161702</c:v>
                </c:pt>
                <c:pt idx="3981">
                  <c:v>7754.1814680051802</c:v>
                </c:pt>
                <c:pt idx="3982">
                  <c:v>7602.9544181518304</c:v>
                </c:pt>
                <c:pt idx="3983">
                  <c:v>7758.6707692027603</c:v>
                </c:pt>
                <c:pt idx="3984">
                  <c:v>7607.5650884433298</c:v>
                </c:pt>
                <c:pt idx="3985">
                  <c:v>7763.4011684493698</c:v>
                </c:pt>
                <c:pt idx="3986">
                  <c:v>7612.4135304188703</c:v>
                </c:pt>
                <c:pt idx="3987">
                  <c:v>7768.3659214691397</c:v>
                </c:pt>
                <c:pt idx="3988">
                  <c:v>7617.4928177413803</c:v>
                </c:pt>
                <c:pt idx="3989">
                  <c:v>7773.5579219599604</c:v>
                </c:pt>
                <c:pt idx="3990">
                  <c:v>7622.7956664435897</c:v>
                </c:pt>
                <c:pt idx="3991">
                  <c:v>7778.9697106240301</c:v>
                </c:pt>
                <c:pt idx="3992">
                  <c:v>7628.3144443178298</c:v>
                </c:pt>
                <c:pt idx="3993">
                  <c:v>7784.5934848911402</c:v>
                </c:pt>
                <c:pt idx="3994">
                  <c:v>7634.0411807962901</c:v>
                </c:pt>
                <c:pt idx="3995">
                  <c:v>7790.4211087850699</c:v>
                </c:pt>
                <c:pt idx="3996">
                  <c:v>7639.9675772504297</c:v>
                </c:pt>
                <c:pt idx="3997">
                  <c:v>7796.4441237455403</c:v>
                </c:pt>
                <c:pt idx="3998">
                  <c:v>7646.0850179532799</c:v>
                </c:pt>
                <c:pt idx="3999">
                  <c:v>7802.6537595633099</c:v>
                </c:pt>
                <c:pt idx="4000">
                  <c:v>7652.3845812514401</c:v>
                </c:pt>
                <c:pt idx="4001">
                  <c:v>7809.0409461830604</c:v>
                </c:pt>
                <c:pt idx="4002">
                  <c:v>7658.85705143225</c:v>
                </c:pt>
                <c:pt idx="4003">
                  <c:v>7815.5963253376003</c:v>
                </c:pt>
                <c:pt idx="4004">
                  <c:v>7665.4929309054996</c:v>
                </c:pt>
                <c:pt idx="4005">
                  <c:v>7822.3102632649297</c:v>
                </c:pt>
                <c:pt idx="4006">
                  <c:v>7672.2824529121799</c:v>
                </c:pt>
                <c:pt idx="4007">
                  <c:v>7829.1728633902703</c:v>
                </c:pt>
                <c:pt idx="4008">
                  <c:v>7679.2155944923497</c:v>
                </c:pt>
                <c:pt idx="4009">
                  <c:v>7836.1739797914997</c:v>
                </c:pt>
                <c:pt idx="4010">
                  <c:v>7686.28209004783</c:v>
                </c:pt>
                <c:pt idx="4011">
                  <c:v>7843.3032306760297</c:v>
                </c:pt>
                <c:pt idx="4012">
                  <c:v>7693.4714450886504</c:v>
                </c:pt>
                <c:pt idx="4013">
                  <c:v>7850.5500124311402</c:v>
                </c:pt>
                <c:pt idx="4014">
                  <c:v>7700.7729505819398</c:v>
                </c:pt>
                <c:pt idx="4015">
                  <c:v>7857.9035140841197</c:v>
                </c:pt>
                <c:pt idx="4016">
                  <c:v>7708.1756973411402</c:v>
                </c:pt>
                <c:pt idx="4017">
                  <c:v>7865.3527320886797</c:v>
                </c:pt>
                <c:pt idx="4018">
                  <c:v>7715.6685910064798</c:v>
                </c:pt>
                <c:pt idx="4019">
                  <c:v>7872.8864851135504</c:v>
                </c:pt>
                <c:pt idx="4020">
                  <c:v>7723.2403672463697</c:v>
                </c:pt>
                <c:pt idx="4021">
                  <c:v>7880.4934296152096</c:v>
                </c:pt>
                <c:pt idx="4022">
                  <c:v>7730.8796071781699</c:v>
                </c:pt>
                <c:pt idx="4023">
                  <c:v>7888.1620753199104</c:v>
                </c:pt>
                <c:pt idx="4024">
                  <c:v>7738.5747531848301</c:v>
                </c:pt>
                <c:pt idx="4025">
                  <c:v>7895.8808012610698</c:v>
                </c:pt>
                <c:pt idx="4026">
                  <c:v>7746.3141248798702</c:v>
                </c:pt>
                <c:pt idx="4027">
                  <c:v>7903.63787173532</c:v>
                </c:pt>
                <c:pt idx="4028">
                  <c:v>7754.08593533762</c:v>
                </c:pt>
                <c:pt idx="4029">
                  <c:v>7911.4214527185904</c:v>
                </c:pt>
                <c:pt idx="4030">
                  <c:v>7761.8783076114396</c:v>
                </c:pt>
                <c:pt idx="4031">
                  <c:v>7919.2196283889298</c:v>
                </c:pt>
                <c:pt idx="4032">
                  <c:v>7769.67929130008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5D-4FCD-AF31-6D70E06249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5593392"/>
        <c:axId val="395600952"/>
      </c:lineChart>
      <c:catAx>
        <c:axId val="395593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7324091641270744"/>
              <c:y val="0.795176614861592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600952"/>
        <c:crosses val="autoZero"/>
        <c:auto val="1"/>
        <c:lblAlgn val="ctr"/>
        <c:lblOffset val="100"/>
        <c:noMultiLvlLbl val="0"/>
      </c:catAx>
      <c:valAx>
        <c:axId val="3956009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</a:t>
                </a:r>
                <a:r>
                  <a:rPr lang="en-US" baseline="0" dirty="0"/>
                  <a:t> of Requests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593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921734282623021"/>
          <c:y val="0.86724768383583817"/>
          <c:w val="0.24157677281170878"/>
          <c:h val="0.100129336101647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N-Beats Forecasting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902129291139749E-2"/>
          <c:y val="0.11901361991913173"/>
          <c:w val="0.89133550603442391"/>
          <c:h val="0.57013279421153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hchr_target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Sheet1!$A$2:$A$4034</c:f>
              <c:strCache>
                <c:ptCount val="3960"/>
                <c:pt idx="0">
                  <c:v>Day-1</c:v>
                </c:pt>
                <c:pt idx="359">
                  <c:v>360</c:v>
                </c:pt>
                <c:pt idx="719">
                  <c:v>720</c:v>
                </c:pt>
                <c:pt idx="1079">
                  <c:v>1080</c:v>
                </c:pt>
                <c:pt idx="1439">
                  <c:v>Day-2</c:v>
                </c:pt>
                <c:pt idx="1799">
                  <c:v>1800</c:v>
                </c:pt>
                <c:pt idx="2159">
                  <c:v>2160</c:v>
                </c:pt>
                <c:pt idx="2519">
                  <c:v>2520</c:v>
                </c:pt>
                <c:pt idx="2879">
                  <c:v>Day-3</c:v>
                </c:pt>
                <c:pt idx="3239">
                  <c:v>3240</c:v>
                </c:pt>
                <c:pt idx="3599">
                  <c:v>3600</c:v>
                </c:pt>
                <c:pt idx="3959">
                  <c:v>3960</c:v>
                </c:pt>
              </c:strCache>
            </c:strRef>
          </c:cat>
          <c:val>
            <c:numRef>
              <c:f>Sheet1!$B$2:$B$4034</c:f>
              <c:numCache>
                <c:formatCode>General</c:formatCode>
                <c:ptCount val="4033"/>
                <c:pt idx="0">
                  <c:v>7764</c:v>
                </c:pt>
                <c:pt idx="1">
                  <c:v>7136</c:v>
                </c:pt>
                <c:pt idx="2">
                  <c:v>7564</c:v>
                </c:pt>
                <c:pt idx="3">
                  <c:v>8108</c:v>
                </c:pt>
                <c:pt idx="4">
                  <c:v>7880</c:v>
                </c:pt>
                <c:pt idx="5">
                  <c:v>8306</c:v>
                </c:pt>
                <c:pt idx="6">
                  <c:v>6473</c:v>
                </c:pt>
                <c:pt idx="7">
                  <c:v>6530</c:v>
                </c:pt>
                <c:pt idx="8">
                  <c:v>8229</c:v>
                </c:pt>
                <c:pt idx="9">
                  <c:v>9020</c:v>
                </c:pt>
                <c:pt idx="10">
                  <c:v>8186</c:v>
                </c:pt>
                <c:pt idx="11">
                  <c:v>6347</c:v>
                </c:pt>
                <c:pt idx="12">
                  <c:v>5972</c:v>
                </c:pt>
                <c:pt idx="13">
                  <c:v>19308</c:v>
                </c:pt>
                <c:pt idx="14">
                  <c:v>13216</c:v>
                </c:pt>
                <c:pt idx="15">
                  <c:v>8031</c:v>
                </c:pt>
                <c:pt idx="16">
                  <c:v>7561</c:v>
                </c:pt>
                <c:pt idx="17">
                  <c:v>6817</c:v>
                </c:pt>
                <c:pt idx="18">
                  <c:v>8473</c:v>
                </c:pt>
                <c:pt idx="19">
                  <c:v>8228</c:v>
                </c:pt>
                <c:pt idx="20">
                  <c:v>7969</c:v>
                </c:pt>
                <c:pt idx="21">
                  <c:v>6458</c:v>
                </c:pt>
                <c:pt idx="22">
                  <c:v>6690</c:v>
                </c:pt>
                <c:pt idx="23">
                  <c:v>7778</c:v>
                </c:pt>
                <c:pt idx="24">
                  <c:v>8371</c:v>
                </c:pt>
                <c:pt idx="25">
                  <c:v>8186</c:v>
                </c:pt>
                <c:pt idx="26">
                  <c:v>6305</c:v>
                </c:pt>
                <c:pt idx="27">
                  <c:v>6623</c:v>
                </c:pt>
                <c:pt idx="28">
                  <c:v>8342</c:v>
                </c:pt>
                <c:pt idx="29">
                  <c:v>8319</c:v>
                </c:pt>
                <c:pt idx="30">
                  <c:v>7927</c:v>
                </c:pt>
                <c:pt idx="31">
                  <c:v>7964</c:v>
                </c:pt>
                <c:pt idx="32">
                  <c:v>7496</c:v>
                </c:pt>
                <c:pt idx="33">
                  <c:v>8231</c:v>
                </c:pt>
                <c:pt idx="34">
                  <c:v>7742</c:v>
                </c:pt>
                <c:pt idx="35">
                  <c:v>8335</c:v>
                </c:pt>
                <c:pt idx="36">
                  <c:v>6346</c:v>
                </c:pt>
                <c:pt idx="37">
                  <c:v>6488</c:v>
                </c:pt>
                <c:pt idx="38">
                  <c:v>8098</c:v>
                </c:pt>
                <c:pt idx="39">
                  <c:v>8893</c:v>
                </c:pt>
                <c:pt idx="40">
                  <c:v>8307</c:v>
                </c:pt>
                <c:pt idx="41">
                  <c:v>6274</c:v>
                </c:pt>
                <c:pt idx="42">
                  <c:v>5838</c:v>
                </c:pt>
                <c:pt idx="43">
                  <c:v>8884</c:v>
                </c:pt>
                <c:pt idx="44">
                  <c:v>7640</c:v>
                </c:pt>
                <c:pt idx="45">
                  <c:v>7851</c:v>
                </c:pt>
                <c:pt idx="46">
                  <c:v>7483</c:v>
                </c:pt>
                <c:pt idx="47">
                  <c:v>6697</c:v>
                </c:pt>
                <c:pt idx="48">
                  <c:v>8231</c:v>
                </c:pt>
                <c:pt idx="49">
                  <c:v>8147</c:v>
                </c:pt>
                <c:pt idx="50">
                  <c:v>7774</c:v>
                </c:pt>
                <c:pt idx="51">
                  <c:v>6436</c:v>
                </c:pt>
                <c:pt idx="52">
                  <c:v>6980</c:v>
                </c:pt>
                <c:pt idx="53">
                  <c:v>7709</c:v>
                </c:pt>
                <c:pt idx="54">
                  <c:v>8554</c:v>
                </c:pt>
                <c:pt idx="55">
                  <c:v>8976</c:v>
                </c:pt>
                <c:pt idx="56">
                  <c:v>6761</c:v>
                </c:pt>
                <c:pt idx="57">
                  <c:v>6736</c:v>
                </c:pt>
                <c:pt idx="58">
                  <c:v>8283</c:v>
                </c:pt>
                <c:pt idx="59">
                  <c:v>8299</c:v>
                </c:pt>
                <c:pt idx="60">
                  <c:v>7822</c:v>
                </c:pt>
                <c:pt idx="61">
                  <c:v>7188</c:v>
                </c:pt>
                <c:pt idx="62">
                  <c:v>7503</c:v>
                </c:pt>
                <c:pt idx="63">
                  <c:v>7903</c:v>
                </c:pt>
                <c:pt idx="64">
                  <c:v>7821</c:v>
                </c:pt>
                <c:pt idx="65">
                  <c:v>8422</c:v>
                </c:pt>
                <c:pt idx="66">
                  <c:v>6355</c:v>
                </c:pt>
                <c:pt idx="67">
                  <c:v>6521</c:v>
                </c:pt>
                <c:pt idx="68">
                  <c:v>8074</c:v>
                </c:pt>
                <c:pt idx="69">
                  <c:v>8829</c:v>
                </c:pt>
                <c:pt idx="70">
                  <c:v>8280</c:v>
                </c:pt>
                <c:pt idx="71">
                  <c:v>6400</c:v>
                </c:pt>
                <c:pt idx="72">
                  <c:v>6633</c:v>
                </c:pt>
                <c:pt idx="73">
                  <c:v>19900</c:v>
                </c:pt>
                <c:pt idx="74">
                  <c:v>12235</c:v>
                </c:pt>
                <c:pt idx="75">
                  <c:v>8096</c:v>
                </c:pt>
                <c:pt idx="76">
                  <c:v>7622</c:v>
                </c:pt>
                <c:pt idx="77">
                  <c:v>6826</c:v>
                </c:pt>
                <c:pt idx="78">
                  <c:v>7792</c:v>
                </c:pt>
                <c:pt idx="79">
                  <c:v>7821</c:v>
                </c:pt>
                <c:pt idx="80">
                  <c:v>7993</c:v>
                </c:pt>
                <c:pt idx="81">
                  <c:v>6360</c:v>
                </c:pt>
                <c:pt idx="82">
                  <c:v>6986</c:v>
                </c:pt>
                <c:pt idx="83">
                  <c:v>7647</c:v>
                </c:pt>
                <c:pt idx="84">
                  <c:v>8874</c:v>
                </c:pt>
                <c:pt idx="85">
                  <c:v>8667</c:v>
                </c:pt>
                <c:pt idx="86">
                  <c:v>6608</c:v>
                </c:pt>
                <c:pt idx="87">
                  <c:v>6677</c:v>
                </c:pt>
                <c:pt idx="88">
                  <c:v>8208</c:v>
                </c:pt>
                <c:pt idx="89">
                  <c:v>8414</c:v>
                </c:pt>
                <c:pt idx="90">
                  <c:v>7817</c:v>
                </c:pt>
                <c:pt idx="91">
                  <c:v>7257</c:v>
                </c:pt>
                <c:pt idx="92">
                  <c:v>7512</c:v>
                </c:pt>
                <c:pt idx="93">
                  <c:v>8155</c:v>
                </c:pt>
                <c:pt idx="94">
                  <c:v>7737</c:v>
                </c:pt>
                <c:pt idx="95">
                  <c:v>8770</c:v>
                </c:pt>
                <c:pt idx="96">
                  <c:v>6757</c:v>
                </c:pt>
                <c:pt idx="97">
                  <c:v>6502</c:v>
                </c:pt>
                <c:pt idx="98">
                  <c:v>8200</c:v>
                </c:pt>
                <c:pt idx="99">
                  <c:v>8735</c:v>
                </c:pt>
                <c:pt idx="100">
                  <c:v>8386</c:v>
                </c:pt>
                <c:pt idx="101">
                  <c:v>6468</c:v>
                </c:pt>
                <c:pt idx="102">
                  <c:v>5870</c:v>
                </c:pt>
                <c:pt idx="103">
                  <c:v>8956</c:v>
                </c:pt>
                <c:pt idx="104">
                  <c:v>7746</c:v>
                </c:pt>
                <c:pt idx="105">
                  <c:v>7888</c:v>
                </c:pt>
                <c:pt idx="106">
                  <c:v>7662</c:v>
                </c:pt>
                <c:pt idx="107">
                  <c:v>7268</c:v>
                </c:pt>
                <c:pt idx="108">
                  <c:v>8373</c:v>
                </c:pt>
                <c:pt idx="109">
                  <c:v>8012</c:v>
                </c:pt>
                <c:pt idx="110">
                  <c:v>7673</c:v>
                </c:pt>
                <c:pt idx="111">
                  <c:v>6462</c:v>
                </c:pt>
                <c:pt idx="112">
                  <c:v>7060</c:v>
                </c:pt>
                <c:pt idx="113">
                  <c:v>7710</c:v>
                </c:pt>
                <c:pt idx="114">
                  <c:v>8454</c:v>
                </c:pt>
                <c:pt idx="115">
                  <c:v>8248</c:v>
                </c:pt>
                <c:pt idx="116">
                  <c:v>6604</c:v>
                </c:pt>
                <c:pt idx="117">
                  <c:v>6692</c:v>
                </c:pt>
                <c:pt idx="118">
                  <c:v>8474</c:v>
                </c:pt>
                <c:pt idx="119">
                  <c:v>8894</c:v>
                </c:pt>
                <c:pt idx="120">
                  <c:v>7801</c:v>
                </c:pt>
                <c:pt idx="121">
                  <c:v>7244</c:v>
                </c:pt>
                <c:pt idx="122">
                  <c:v>7515</c:v>
                </c:pt>
                <c:pt idx="123">
                  <c:v>8177</c:v>
                </c:pt>
                <c:pt idx="124">
                  <c:v>7735</c:v>
                </c:pt>
                <c:pt idx="125">
                  <c:v>8296</c:v>
                </c:pt>
                <c:pt idx="126">
                  <c:v>6446</c:v>
                </c:pt>
                <c:pt idx="127">
                  <c:v>6546</c:v>
                </c:pt>
                <c:pt idx="128">
                  <c:v>8127</c:v>
                </c:pt>
                <c:pt idx="129">
                  <c:v>8718</c:v>
                </c:pt>
                <c:pt idx="130">
                  <c:v>8316</c:v>
                </c:pt>
                <c:pt idx="131">
                  <c:v>6909</c:v>
                </c:pt>
                <c:pt idx="132">
                  <c:v>6048</c:v>
                </c:pt>
                <c:pt idx="133">
                  <c:v>17105</c:v>
                </c:pt>
                <c:pt idx="134">
                  <c:v>11847</c:v>
                </c:pt>
                <c:pt idx="135">
                  <c:v>9994</c:v>
                </c:pt>
                <c:pt idx="136">
                  <c:v>9345</c:v>
                </c:pt>
                <c:pt idx="137">
                  <c:v>9429</c:v>
                </c:pt>
                <c:pt idx="138">
                  <c:v>11470</c:v>
                </c:pt>
                <c:pt idx="139">
                  <c:v>11495</c:v>
                </c:pt>
                <c:pt idx="140">
                  <c:v>11324</c:v>
                </c:pt>
                <c:pt idx="141">
                  <c:v>11609</c:v>
                </c:pt>
                <c:pt idx="142">
                  <c:v>10435</c:v>
                </c:pt>
                <c:pt idx="143">
                  <c:v>11844</c:v>
                </c:pt>
                <c:pt idx="144">
                  <c:v>11538</c:v>
                </c:pt>
                <c:pt idx="145">
                  <c:v>12359</c:v>
                </c:pt>
                <c:pt idx="146">
                  <c:v>10246</c:v>
                </c:pt>
                <c:pt idx="147">
                  <c:v>11882</c:v>
                </c:pt>
                <c:pt idx="148">
                  <c:v>12250</c:v>
                </c:pt>
                <c:pt idx="149">
                  <c:v>12651</c:v>
                </c:pt>
                <c:pt idx="150">
                  <c:v>11410</c:v>
                </c:pt>
                <c:pt idx="151">
                  <c:v>12142</c:v>
                </c:pt>
                <c:pt idx="152">
                  <c:v>10977</c:v>
                </c:pt>
                <c:pt idx="153">
                  <c:v>13021</c:v>
                </c:pt>
                <c:pt idx="154">
                  <c:v>12524</c:v>
                </c:pt>
                <c:pt idx="155">
                  <c:v>13999</c:v>
                </c:pt>
                <c:pt idx="156">
                  <c:v>10064</c:v>
                </c:pt>
                <c:pt idx="157">
                  <c:v>10908</c:v>
                </c:pt>
                <c:pt idx="158">
                  <c:v>11626</c:v>
                </c:pt>
                <c:pt idx="159">
                  <c:v>10987</c:v>
                </c:pt>
                <c:pt idx="160">
                  <c:v>11766</c:v>
                </c:pt>
                <c:pt idx="161">
                  <c:v>11107</c:v>
                </c:pt>
                <c:pt idx="162">
                  <c:v>9808</c:v>
                </c:pt>
                <c:pt idx="163">
                  <c:v>11350</c:v>
                </c:pt>
                <c:pt idx="164">
                  <c:v>9906</c:v>
                </c:pt>
                <c:pt idx="165">
                  <c:v>11147</c:v>
                </c:pt>
                <c:pt idx="166">
                  <c:v>12319</c:v>
                </c:pt>
                <c:pt idx="167">
                  <c:v>12601</c:v>
                </c:pt>
                <c:pt idx="168">
                  <c:v>13371</c:v>
                </c:pt>
                <c:pt idx="169">
                  <c:v>11657</c:v>
                </c:pt>
                <c:pt idx="170">
                  <c:v>13149</c:v>
                </c:pt>
                <c:pt idx="171">
                  <c:v>10502</c:v>
                </c:pt>
                <c:pt idx="172">
                  <c:v>11253</c:v>
                </c:pt>
                <c:pt idx="173">
                  <c:v>10744</c:v>
                </c:pt>
                <c:pt idx="174">
                  <c:v>9560</c:v>
                </c:pt>
                <c:pt idx="175">
                  <c:v>10472</c:v>
                </c:pt>
                <c:pt idx="176">
                  <c:v>9073</c:v>
                </c:pt>
                <c:pt idx="177">
                  <c:v>11853</c:v>
                </c:pt>
                <c:pt idx="178">
                  <c:v>11351</c:v>
                </c:pt>
                <c:pt idx="179">
                  <c:v>11367</c:v>
                </c:pt>
                <c:pt idx="180">
                  <c:v>11650</c:v>
                </c:pt>
                <c:pt idx="181">
                  <c:v>9792</c:v>
                </c:pt>
                <c:pt idx="182">
                  <c:v>10841</c:v>
                </c:pt>
                <c:pt idx="183">
                  <c:v>10927</c:v>
                </c:pt>
                <c:pt idx="184">
                  <c:v>11485</c:v>
                </c:pt>
                <c:pt idx="185">
                  <c:v>12807</c:v>
                </c:pt>
                <c:pt idx="186">
                  <c:v>10362</c:v>
                </c:pt>
                <c:pt idx="187">
                  <c:v>9430</c:v>
                </c:pt>
                <c:pt idx="188">
                  <c:v>12144</c:v>
                </c:pt>
                <c:pt idx="189">
                  <c:v>10980</c:v>
                </c:pt>
                <c:pt idx="190">
                  <c:v>12807</c:v>
                </c:pt>
                <c:pt idx="191">
                  <c:v>10198</c:v>
                </c:pt>
                <c:pt idx="192">
                  <c:v>10539</c:v>
                </c:pt>
                <c:pt idx="193">
                  <c:v>13960</c:v>
                </c:pt>
                <c:pt idx="194">
                  <c:v>13918</c:v>
                </c:pt>
                <c:pt idx="195">
                  <c:v>11058</c:v>
                </c:pt>
                <c:pt idx="196">
                  <c:v>12542</c:v>
                </c:pt>
                <c:pt idx="197">
                  <c:v>10979</c:v>
                </c:pt>
                <c:pt idx="198">
                  <c:v>12830</c:v>
                </c:pt>
                <c:pt idx="199">
                  <c:v>12598</c:v>
                </c:pt>
                <c:pt idx="200">
                  <c:v>13564</c:v>
                </c:pt>
                <c:pt idx="201">
                  <c:v>11107</c:v>
                </c:pt>
                <c:pt idx="202">
                  <c:v>11052</c:v>
                </c:pt>
                <c:pt idx="203">
                  <c:v>11424</c:v>
                </c:pt>
                <c:pt idx="204">
                  <c:v>11947</c:v>
                </c:pt>
                <c:pt idx="205">
                  <c:v>11843</c:v>
                </c:pt>
                <c:pt idx="206">
                  <c:v>11455</c:v>
                </c:pt>
                <c:pt idx="207">
                  <c:v>10441</c:v>
                </c:pt>
                <c:pt idx="208">
                  <c:v>10901</c:v>
                </c:pt>
                <c:pt idx="209">
                  <c:v>12642</c:v>
                </c:pt>
                <c:pt idx="210">
                  <c:v>12316</c:v>
                </c:pt>
                <c:pt idx="211">
                  <c:v>12101</c:v>
                </c:pt>
                <c:pt idx="212">
                  <c:v>12781</c:v>
                </c:pt>
                <c:pt idx="213">
                  <c:v>12103</c:v>
                </c:pt>
                <c:pt idx="214">
                  <c:v>13158</c:v>
                </c:pt>
                <c:pt idx="215">
                  <c:v>13276</c:v>
                </c:pt>
                <c:pt idx="216">
                  <c:v>10725</c:v>
                </c:pt>
                <c:pt idx="217">
                  <c:v>8258</c:v>
                </c:pt>
                <c:pt idx="218">
                  <c:v>11232</c:v>
                </c:pt>
                <c:pt idx="219">
                  <c:v>12386</c:v>
                </c:pt>
                <c:pt idx="220">
                  <c:v>11289</c:v>
                </c:pt>
                <c:pt idx="221">
                  <c:v>10230</c:v>
                </c:pt>
                <c:pt idx="222">
                  <c:v>9022</c:v>
                </c:pt>
                <c:pt idx="223">
                  <c:v>12321</c:v>
                </c:pt>
                <c:pt idx="224">
                  <c:v>11273</c:v>
                </c:pt>
                <c:pt idx="225">
                  <c:v>12206</c:v>
                </c:pt>
                <c:pt idx="226">
                  <c:v>11407</c:v>
                </c:pt>
                <c:pt idx="227">
                  <c:v>12173</c:v>
                </c:pt>
                <c:pt idx="228">
                  <c:v>12836</c:v>
                </c:pt>
                <c:pt idx="229">
                  <c:v>11370</c:v>
                </c:pt>
                <c:pt idx="230">
                  <c:v>9893</c:v>
                </c:pt>
                <c:pt idx="231">
                  <c:v>10733</c:v>
                </c:pt>
                <c:pt idx="232">
                  <c:v>10528</c:v>
                </c:pt>
                <c:pt idx="233">
                  <c:v>11659</c:v>
                </c:pt>
                <c:pt idx="234">
                  <c:v>12049</c:v>
                </c:pt>
                <c:pt idx="235">
                  <c:v>15463</c:v>
                </c:pt>
                <c:pt idx="236">
                  <c:v>12198</c:v>
                </c:pt>
                <c:pt idx="237">
                  <c:v>11630</c:v>
                </c:pt>
                <c:pt idx="238">
                  <c:v>11875</c:v>
                </c:pt>
                <c:pt idx="239">
                  <c:v>12771</c:v>
                </c:pt>
                <c:pt idx="240">
                  <c:v>10483</c:v>
                </c:pt>
                <c:pt idx="241">
                  <c:v>10007</c:v>
                </c:pt>
                <c:pt idx="242">
                  <c:v>10510</c:v>
                </c:pt>
                <c:pt idx="243">
                  <c:v>10922</c:v>
                </c:pt>
                <c:pt idx="244">
                  <c:v>10032</c:v>
                </c:pt>
                <c:pt idx="245">
                  <c:v>11781</c:v>
                </c:pt>
                <c:pt idx="246">
                  <c:v>9397</c:v>
                </c:pt>
                <c:pt idx="247">
                  <c:v>10334</c:v>
                </c:pt>
                <c:pt idx="248">
                  <c:v>12957</c:v>
                </c:pt>
                <c:pt idx="249">
                  <c:v>12431</c:v>
                </c:pt>
                <c:pt idx="250">
                  <c:v>13375</c:v>
                </c:pt>
                <c:pt idx="251">
                  <c:v>11484</c:v>
                </c:pt>
                <c:pt idx="252">
                  <c:v>11240</c:v>
                </c:pt>
                <c:pt idx="253">
                  <c:v>14366</c:v>
                </c:pt>
                <c:pt idx="254">
                  <c:v>10662</c:v>
                </c:pt>
                <c:pt idx="255">
                  <c:v>11386</c:v>
                </c:pt>
                <c:pt idx="256">
                  <c:v>11781</c:v>
                </c:pt>
                <c:pt idx="257">
                  <c:v>14098</c:v>
                </c:pt>
                <c:pt idx="258">
                  <c:v>13602</c:v>
                </c:pt>
                <c:pt idx="259">
                  <c:v>12604</c:v>
                </c:pt>
                <c:pt idx="260">
                  <c:v>12668</c:v>
                </c:pt>
                <c:pt idx="261">
                  <c:v>12193</c:v>
                </c:pt>
                <c:pt idx="262">
                  <c:v>11351</c:v>
                </c:pt>
                <c:pt idx="263">
                  <c:v>8756</c:v>
                </c:pt>
                <c:pt idx="264">
                  <c:v>8442</c:v>
                </c:pt>
                <c:pt idx="265">
                  <c:v>8401</c:v>
                </c:pt>
                <c:pt idx="266">
                  <c:v>6476</c:v>
                </c:pt>
                <c:pt idx="267">
                  <c:v>6612</c:v>
                </c:pt>
                <c:pt idx="268">
                  <c:v>8269</c:v>
                </c:pt>
                <c:pt idx="269">
                  <c:v>8315</c:v>
                </c:pt>
                <c:pt idx="270">
                  <c:v>7770</c:v>
                </c:pt>
                <c:pt idx="271">
                  <c:v>7170</c:v>
                </c:pt>
                <c:pt idx="272">
                  <c:v>7661</c:v>
                </c:pt>
                <c:pt idx="273">
                  <c:v>8156</c:v>
                </c:pt>
                <c:pt idx="274">
                  <c:v>8400</c:v>
                </c:pt>
                <c:pt idx="275">
                  <c:v>8239</c:v>
                </c:pt>
                <c:pt idx="276">
                  <c:v>6427</c:v>
                </c:pt>
                <c:pt idx="277">
                  <c:v>6589</c:v>
                </c:pt>
                <c:pt idx="278">
                  <c:v>8050</c:v>
                </c:pt>
                <c:pt idx="279">
                  <c:v>8874</c:v>
                </c:pt>
                <c:pt idx="280">
                  <c:v>8283</c:v>
                </c:pt>
                <c:pt idx="281">
                  <c:v>6431</c:v>
                </c:pt>
                <c:pt idx="282">
                  <c:v>5955</c:v>
                </c:pt>
                <c:pt idx="283">
                  <c:v>8803</c:v>
                </c:pt>
                <c:pt idx="284">
                  <c:v>7872</c:v>
                </c:pt>
                <c:pt idx="285">
                  <c:v>8145</c:v>
                </c:pt>
                <c:pt idx="286">
                  <c:v>7894</c:v>
                </c:pt>
                <c:pt idx="287">
                  <c:v>6907</c:v>
                </c:pt>
                <c:pt idx="288">
                  <c:v>7814</c:v>
                </c:pt>
                <c:pt idx="289">
                  <c:v>7776</c:v>
                </c:pt>
                <c:pt idx="290">
                  <c:v>7713</c:v>
                </c:pt>
                <c:pt idx="291">
                  <c:v>6726</c:v>
                </c:pt>
                <c:pt idx="292">
                  <c:v>6756</c:v>
                </c:pt>
                <c:pt idx="293">
                  <c:v>8024</c:v>
                </c:pt>
                <c:pt idx="294">
                  <c:v>8532</c:v>
                </c:pt>
                <c:pt idx="295">
                  <c:v>8430</c:v>
                </c:pt>
                <c:pt idx="296">
                  <c:v>6557</c:v>
                </c:pt>
                <c:pt idx="297">
                  <c:v>6994</c:v>
                </c:pt>
                <c:pt idx="298">
                  <c:v>8958</c:v>
                </c:pt>
                <c:pt idx="299">
                  <c:v>8349</c:v>
                </c:pt>
                <c:pt idx="300">
                  <c:v>7753</c:v>
                </c:pt>
                <c:pt idx="301">
                  <c:v>7299</c:v>
                </c:pt>
                <c:pt idx="302">
                  <c:v>7543</c:v>
                </c:pt>
                <c:pt idx="303">
                  <c:v>8156</c:v>
                </c:pt>
                <c:pt idx="304">
                  <c:v>7685</c:v>
                </c:pt>
                <c:pt idx="305">
                  <c:v>8240</c:v>
                </c:pt>
                <c:pt idx="306">
                  <c:v>6443</c:v>
                </c:pt>
                <c:pt idx="307">
                  <c:v>6638</c:v>
                </c:pt>
                <c:pt idx="308">
                  <c:v>8066</c:v>
                </c:pt>
                <c:pt idx="309">
                  <c:v>8752</c:v>
                </c:pt>
                <c:pt idx="310">
                  <c:v>8211</c:v>
                </c:pt>
                <c:pt idx="311">
                  <c:v>6464</c:v>
                </c:pt>
                <c:pt idx="312">
                  <c:v>5939</c:v>
                </c:pt>
                <c:pt idx="313">
                  <c:v>10667</c:v>
                </c:pt>
                <c:pt idx="314">
                  <c:v>7840</c:v>
                </c:pt>
                <c:pt idx="315">
                  <c:v>8082</c:v>
                </c:pt>
                <c:pt idx="316">
                  <c:v>7865</c:v>
                </c:pt>
                <c:pt idx="317">
                  <c:v>6903</c:v>
                </c:pt>
                <c:pt idx="318">
                  <c:v>7840</c:v>
                </c:pt>
                <c:pt idx="319">
                  <c:v>7668</c:v>
                </c:pt>
                <c:pt idx="320">
                  <c:v>7672</c:v>
                </c:pt>
                <c:pt idx="321">
                  <c:v>6744</c:v>
                </c:pt>
                <c:pt idx="322">
                  <c:v>7656</c:v>
                </c:pt>
                <c:pt idx="323">
                  <c:v>8283</c:v>
                </c:pt>
                <c:pt idx="324">
                  <c:v>8458</c:v>
                </c:pt>
                <c:pt idx="325">
                  <c:v>8487</c:v>
                </c:pt>
                <c:pt idx="326">
                  <c:v>6508</c:v>
                </c:pt>
                <c:pt idx="327">
                  <c:v>6633</c:v>
                </c:pt>
                <c:pt idx="328">
                  <c:v>8412</c:v>
                </c:pt>
                <c:pt idx="329">
                  <c:v>8400</c:v>
                </c:pt>
                <c:pt idx="330">
                  <c:v>7821</c:v>
                </c:pt>
                <c:pt idx="331">
                  <c:v>7228</c:v>
                </c:pt>
                <c:pt idx="332">
                  <c:v>7507</c:v>
                </c:pt>
                <c:pt idx="333">
                  <c:v>8102</c:v>
                </c:pt>
                <c:pt idx="334">
                  <c:v>7754</c:v>
                </c:pt>
                <c:pt idx="335">
                  <c:v>8281</c:v>
                </c:pt>
                <c:pt idx="336">
                  <c:v>6415</c:v>
                </c:pt>
                <c:pt idx="337">
                  <c:v>6547</c:v>
                </c:pt>
                <c:pt idx="338">
                  <c:v>8111</c:v>
                </c:pt>
                <c:pt idx="339">
                  <c:v>8895</c:v>
                </c:pt>
                <c:pt idx="340">
                  <c:v>8148</c:v>
                </c:pt>
                <c:pt idx="341">
                  <c:v>6384</c:v>
                </c:pt>
                <c:pt idx="342">
                  <c:v>5902</c:v>
                </c:pt>
                <c:pt idx="343">
                  <c:v>8940</c:v>
                </c:pt>
                <c:pt idx="344">
                  <c:v>7729</c:v>
                </c:pt>
                <c:pt idx="345">
                  <c:v>8145</c:v>
                </c:pt>
                <c:pt idx="346">
                  <c:v>7759</c:v>
                </c:pt>
                <c:pt idx="347">
                  <c:v>6862</c:v>
                </c:pt>
                <c:pt idx="348">
                  <c:v>7854</c:v>
                </c:pt>
                <c:pt idx="349">
                  <c:v>7771</c:v>
                </c:pt>
                <c:pt idx="350">
                  <c:v>7903</c:v>
                </c:pt>
                <c:pt idx="351">
                  <c:v>6648</c:v>
                </c:pt>
                <c:pt idx="352">
                  <c:v>7247</c:v>
                </c:pt>
                <c:pt idx="353">
                  <c:v>8340</c:v>
                </c:pt>
                <c:pt idx="354">
                  <c:v>8453</c:v>
                </c:pt>
                <c:pt idx="355">
                  <c:v>8328</c:v>
                </c:pt>
                <c:pt idx="356">
                  <c:v>6463</c:v>
                </c:pt>
                <c:pt idx="357">
                  <c:v>6840</c:v>
                </c:pt>
                <c:pt idx="358">
                  <c:v>8248</c:v>
                </c:pt>
                <c:pt idx="359">
                  <c:v>8248</c:v>
                </c:pt>
                <c:pt idx="360">
                  <c:v>7641</c:v>
                </c:pt>
                <c:pt idx="361">
                  <c:v>7214</c:v>
                </c:pt>
                <c:pt idx="362">
                  <c:v>7638</c:v>
                </c:pt>
                <c:pt idx="363">
                  <c:v>8076</c:v>
                </c:pt>
                <c:pt idx="364">
                  <c:v>7574</c:v>
                </c:pt>
                <c:pt idx="365">
                  <c:v>8087</c:v>
                </c:pt>
                <c:pt idx="366">
                  <c:v>6448</c:v>
                </c:pt>
                <c:pt idx="367">
                  <c:v>6749</c:v>
                </c:pt>
                <c:pt idx="368">
                  <c:v>8047</c:v>
                </c:pt>
                <c:pt idx="369">
                  <c:v>8728</c:v>
                </c:pt>
                <c:pt idx="370">
                  <c:v>8076</c:v>
                </c:pt>
                <c:pt idx="371">
                  <c:v>6586</c:v>
                </c:pt>
                <c:pt idx="372">
                  <c:v>6112</c:v>
                </c:pt>
                <c:pt idx="373">
                  <c:v>10408</c:v>
                </c:pt>
                <c:pt idx="374">
                  <c:v>7702</c:v>
                </c:pt>
                <c:pt idx="375">
                  <c:v>7990</c:v>
                </c:pt>
                <c:pt idx="376">
                  <c:v>7941</c:v>
                </c:pt>
                <c:pt idx="377">
                  <c:v>7019</c:v>
                </c:pt>
                <c:pt idx="378">
                  <c:v>7896</c:v>
                </c:pt>
                <c:pt idx="379">
                  <c:v>7718</c:v>
                </c:pt>
                <c:pt idx="380">
                  <c:v>7740</c:v>
                </c:pt>
                <c:pt idx="381">
                  <c:v>6721</c:v>
                </c:pt>
                <c:pt idx="382">
                  <c:v>7517</c:v>
                </c:pt>
                <c:pt idx="383">
                  <c:v>8420</c:v>
                </c:pt>
                <c:pt idx="384">
                  <c:v>8264</c:v>
                </c:pt>
                <c:pt idx="385">
                  <c:v>8475</c:v>
                </c:pt>
                <c:pt idx="386">
                  <c:v>6593</c:v>
                </c:pt>
                <c:pt idx="387">
                  <c:v>6896</c:v>
                </c:pt>
                <c:pt idx="388">
                  <c:v>8326</c:v>
                </c:pt>
                <c:pt idx="389">
                  <c:v>8289</c:v>
                </c:pt>
                <c:pt idx="390">
                  <c:v>7700</c:v>
                </c:pt>
                <c:pt idx="391">
                  <c:v>7295</c:v>
                </c:pt>
                <c:pt idx="392">
                  <c:v>7795</c:v>
                </c:pt>
                <c:pt idx="393">
                  <c:v>8185</c:v>
                </c:pt>
                <c:pt idx="394">
                  <c:v>7615</c:v>
                </c:pt>
                <c:pt idx="395">
                  <c:v>8185</c:v>
                </c:pt>
                <c:pt idx="396">
                  <c:v>6555</c:v>
                </c:pt>
                <c:pt idx="397">
                  <c:v>6714</c:v>
                </c:pt>
                <c:pt idx="398">
                  <c:v>8305</c:v>
                </c:pt>
                <c:pt idx="399">
                  <c:v>8602</c:v>
                </c:pt>
                <c:pt idx="400">
                  <c:v>8114</c:v>
                </c:pt>
                <c:pt idx="401">
                  <c:v>6568</c:v>
                </c:pt>
                <c:pt idx="402">
                  <c:v>6122</c:v>
                </c:pt>
                <c:pt idx="403">
                  <c:v>9140</c:v>
                </c:pt>
                <c:pt idx="404">
                  <c:v>7508</c:v>
                </c:pt>
                <c:pt idx="405">
                  <c:v>8067</c:v>
                </c:pt>
                <c:pt idx="406">
                  <c:v>7964</c:v>
                </c:pt>
                <c:pt idx="407">
                  <c:v>6939</c:v>
                </c:pt>
                <c:pt idx="408">
                  <c:v>7989</c:v>
                </c:pt>
                <c:pt idx="409">
                  <c:v>7658</c:v>
                </c:pt>
                <c:pt idx="410">
                  <c:v>7797</c:v>
                </c:pt>
                <c:pt idx="411">
                  <c:v>6806</c:v>
                </c:pt>
                <c:pt idx="412">
                  <c:v>7413</c:v>
                </c:pt>
                <c:pt idx="413">
                  <c:v>8515</c:v>
                </c:pt>
                <c:pt idx="414">
                  <c:v>8299</c:v>
                </c:pt>
                <c:pt idx="415">
                  <c:v>8361</c:v>
                </c:pt>
                <c:pt idx="416">
                  <c:v>6900</c:v>
                </c:pt>
                <c:pt idx="417">
                  <c:v>7011</c:v>
                </c:pt>
                <c:pt idx="418">
                  <c:v>8366</c:v>
                </c:pt>
                <c:pt idx="419">
                  <c:v>8228</c:v>
                </c:pt>
                <c:pt idx="420">
                  <c:v>7764</c:v>
                </c:pt>
                <c:pt idx="421">
                  <c:v>7460</c:v>
                </c:pt>
                <c:pt idx="422">
                  <c:v>7680</c:v>
                </c:pt>
                <c:pt idx="423">
                  <c:v>8251</c:v>
                </c:pt>
                <c:pt idx="424">
                  <c:v>7566</c:v>
                </c:pt>
                <c:pt idx="425">
                  <c:v>8164</c:v>
                </c:pt>
                <c:pt idx="426">
                  <c:v>6489</c:v>
                </c:pt>
                <c:pt idx="427">
                  <c:v>6659</c:v>
                </c:pt>
                <c:pt idx="428">
                  <c:v>8142</c:v>
                </c:pt>
                <c:pt idx="429">
                  <c:v>8557</c:v>
                </c:pt>
                <c:pt idx="430">
                  <c:v>8056</c:v>
                </c:pt>
                <c:pt idx="431">
                  <c:v>6604</c:v>
                </c:pt>
                <c:pt idx="432">
                  <c:v>6099</c:v>
                </c:pt>
                <c:pt idx="433">
                  <c:v>11167</c:v>
                </c:pt>
                <c:pt idx="434">
                  <c:v>7733</c:v>
                </c:pt>
                <c:pt idx="435">
                  <c:v>8190</c:v>
                </c:pt>
                <c:pt idx="436">
                  <c:v>7989</c:v>
                </c:pt>
                <c:pt idx="437">
                  <c:v>6907</c:v>
                </c:pt>
                <c:pt idx="438">
                  <c:v>7910</c:v>
                </c:pt>
                <c:pt idx="439">
                  <c:v>7847</c:v>
                </c:pt>
                <c:pt idx="440">
                  <c:v>7693</c:v>
                </c:pt>
                <c:pt idx="441">
                  <c:v>6788</c:v>
                </c:pt>
                <c:pt idx="442">
                  <c:v>7448</c:v>
                </c:pt>
                <c:pt idx="443">
                  <c:v>8427</c:v>
                </c:pt>
                <c:pt idx="444">
                  <c:v>8352</c:v>
                </c:pt>
                <c:pt idx="445">
                  <c:v>8314</c:v>
                </c:pt>
                <c:pt idx="446">
                  <c:v>6602</c:v>
                </c:pt>
                <c:pt idx="447">
                  <c:v>6856</c:v>
                </c:pt>
                <c:pt idx="448">
                  <c:v>8317</c:v>
                </c:pt>
                <c:pt idx="449">
                  <c:v>8266</c:v>
                </c:pt>
                <c:pt idx="450">
                  <c:v>7657</c:v>
                </c:pt>
                <c:pt idx="451">
                  <c:v>7280</c:v>
                </c:pt>
                <c:pt idx="452">
                  <c:v>7654</c:v>
                </c:pt>
                <c:pt idx="453">
                  <c:v>8206</c:v>
                </c:pt>
                <c:pt idx="454">
                  <c:v>7505</c:v>
                </c:pt>
                <c:pt idx="455">
                  <c:v>8085</c:v>
                </c:pt>
                <c:pt idx="456">
                  <c:v>6564</c:v>
                </c:pt>
                <c:pt idx="457">
                  <c:v>6682</c:v>
                </c:pt>
                <c:pt idx="458">
                  <c:v>8244</c:v>
                </c:pt>
                <c:pt idx="459">
                  <c:v>8689</c:v>
                </c:pt>
                <c:pt idx="460">
                  <c:v>8274</c:v>
                </c:pt>
                <c:pt idx="461">
                  <c:v>6685</c:v>
                </c:pt>
                <c:pt idx="462">
                  <c:v>6177</c:v>
                </c:pt>
                <c:pt idx="463">
                  <c:v>9447</c:v>
                </c:pt>
                <c:pt idx="464">
                  <c:v>7760</c:v>
                </c:pt>
                <c:pt idx="465">
                  <c:v>8106</c:v>
                </c:pt>
                <c:pt idx="466">
                  <c:v>8004</c:v>
                </c:pt>
                <c:pt idx="467">
                  <c:v>7082</c:v>
                </c:pt>
                <c:pt idx="468">
                  <c:v>7944</c:v>
                </c:pt>
                <c:pt idx="469">
                  <c:v>7792</c:v>
                </c:pt>
                <c:pt idx="470">
                  <c:v>7730</c:v>
                </c:pt>
                <c:pt idx="471">
                  <c:v>6818</c:v>
                </c:pt>
                <c:pt idx="472">
                  <c:v>7425</c:v>
                </c:pt>
                <c:pt idx="473">
                  <c:v>8531</c:v>
                </c:pt>
                <c:pt idx="474">
                  <c:v>8467</c:v>
                </c:pt>
                <c:pt idx="475">
                  <c:v>8340</c:v>
                </c:pt>
                <c:pt idx="476">
                  <c:v>6594</c:v>
                </c:pt>
                <c:pt idx="477">
                  <c:v>6891</c:v>
                </c:pt>
                <c:pt idx="478">
                  <c:v>8392</c:v>
                </c:pt>
                <c:pt idx="479">
                  <c:v>8351</c:v>
                </c:pt>
                <c:pt idx="480">
                  <c:v>7712</c:v>
                </c:pt>
                <c:pt idx="481">
                  <c:v>7268</c:v>
                </c:pt>
                <c:pt idx="482">
                  <c:v>7633</c:v>
                </c:pt>
                <c:pt idx="483">
                  <c:v>8204</c:v>
                </c:pt>
                <c:pt idx="484">
                  <c:v>7472</c:v>
                </c:pt>
                <c:pt idx="485">
                  <c:v>8091</c:v>
                </c:pt>
                <c:pt idx="486">
                  <c:v>6525</c:v>
                </c:pt>
                <c:pt idx="487">
                  <c:v>6858</c:v>
                </c:pt>
                <c:pt idx="488">
                  <c:v>8134</c:v>
                </c:pt>
                <c:pt idx="489">
                  <c:v>8807</c:v>
                </c:pt>
                <c:pt idx="490">
                  <c:v>8121</c:v>
                </c:pt>
                <c:pt idx="491">
                  <c:v>6728</c:v>
                </c:pt>
                <c:pt idx="492">
                  <c:v>6069</c:v>
                </c:pt>
                <c:pt idx="493">
                  <c:v>10940</c:v>
                </c:pt>
                <c:pt idx="494">
                  <c:v>7983</c:v>
                </c:pt>
                <c:pt idx="495">
                  <c:v>8135</c:v>
                </c:pt>
                <c:pt idx="496">
                  <c:v>7942</c:v>
                </c:pt>
                <c:pt idx="497">
                  <c:v>7029</c:v>
                </c:pt>
                <c:pt idx="498">
                  <c:v>7964</c:v>
                </c:pt>
                <c:pt idx="499">
                  <c:v>7832</c:v>
                </c:pt>
                <c:pt idx="500">
                  <c:v>7613</c:v>
                </c:pt>
                <c:pt idx="501">
                  <c:v>6796</c:v>
                </c:pt>
                <c:pt idx="502">
                  <c:v>7486</c:v>
                </c:pt>
                <c:pt idx="503">
                  <c:v>8628</c:v>
                </c:pt>
                <c:pt idx="504">
                  <c:v>8436</c:v>
                </c:pt>
                <c:pt idx="505">
                  <c:v>8591</c:v>
                </c:pt>
                <c:pt idx="506">
                  <c:v>6625</c:v>
                </c:pt>
                <c:pt idx="507">
                  <c:v>6943</c:v>
                </c:pt>
                <c:pt idx="508">
                  <c:v>8536</c:v>
                </c:pt>
                <c:pt idx="509">
                  <c:v>8384</c:v>
                </c:pt>
                <c:pt idx="510">
                  <c:v>7765</c:v>
                </c:pt>
                <c:pt idx="511">
                  <c:v>7481</c:v>
                </c:pt>
                <c:pt idx="512">
                  <c:v>7697</c:v>
                </c:pt>
                <c:pt idx="513">
                  <c:v>8385</c:v>
                </c:pt>
                <c:pt idx="514">
                  <c:v>7681</c:v>
                </c:pt>
                <c:pt idx="515">
                  <c:v>8115</c:v>
                </c:pt>
                <c:pt idx="516">
                  <c:v>7227</c:v>
                </c:pt>
                <c:pt idx="517">
                  <c:v>6657</c:v>
                </c:pt>
                <c:pt idx="518">
                  <c:v>8361</c:v>
                </c:pt>
                <c:pt idx="519">
                  <c:v>8933</c:v>
                </c:pt>
                <c:pt idx="520">
                  <c:v>8212</c:v>
                </c:pt>
                <c:pt idx="521">
                  <c:v>6838</c:v>
                </c:pt>
                <c:pt idx="522">
                  <c:v>6083</c:v>
                </c:pt>
                <c:pt idx="523">
                  <c:v>9434</c:v>
                </c:pt>
                <c:pt idx="524">
                  <c:v>7867</c:v>
                </c:pt>
                <c:pt idx="525">
                  <c:v>8116</c:v>
                </c:pt>
                <c:pt idx="526">
                  <c:v>7926</c:v>
                </c:pt>
                <c:pt idx="527">
                  <c:v>7113</c:v>
                </c:pt>
                <c:pt idx="528">
                  <c:v>8030</c:v>
                </c:pt>
                <c:pt idx="529">
                  <c:v>7674</c:v>
                </c:pt>
                <c:pt idx="530">
                  <c:v>7756</c:v>
                </c:pt>
                <c:pt idx="531">
                  <c:v>6615</c:v>
                </c:pt>
                <c:pt idx="532">
                  <c:v>7118</c:v>
                </c:pt>
                <c:pt idx="533">
                  <c:v>8420</c:v>
                </c:pt>
                <c:pt idx="534">
                  <c:v>8420</c:v>
                </c:pt>
                <c:pt idx="535">
                  <c:v>8596</c:v>
                </c:pt>
                <c:pt idx="536">
                  <c:v>6587</c:v>
                </c:pt>
                <c:pt idx="537">
                  <c:v>7209</c:v>
                </c:pt>
                <c:pt idx="538">
                  <c:v>8746</c:v>
                </c:pt>
                <c:pt idx="539">
                  <c:v>8492</c:v>
                </c:pt>
                <c:pt idx="540">
                  <c:v>8110</c:v>
                </c:pt>
                <c:pt idx="541">
                  <c:v>7327</c:v>
                </c:pt>
                <c:pt idx="542">
                  <c:v>7749</c:v>
                </c:pt>
                <c:pt idx="543">
                  <c:v>8299</c:v>
                </c:pt>
                <c:pt idx="544">
                  <c:v>7528</c:v>
                </c:pt>
                <c:pt idx="545">
                  <c:v>8270</c:v>
                </c:pt>
                <c:pt idx="546">
                  <c:v>6555</c:v>
                </c:pt>
                <c:pt idx="547">
                  <c:v>6718</c:v>
                </c:pt>
                <c:pt idx="548">
                  <c:v>8431</c:v>
                </c:pt>
                <c:pt idx="549">
                  <c:v>8827</c:v>
                </c:pt>
                <c:pt idx="550">
                  <c:v>8335</c:v>
                </c:pt>
                <c:pt idx="551">
                  <c:v>6750</c:v>
                </c:pt>
                <c:pt idx="552">
                  <c:v>6144</c:v>
                </c:pt>
                <c:pt idx="553">
                  <c:v>11454</c:v>
                </c:pt>
                <c:pt idx="554">
                  <c:v>7924</c:v>
                </c:pt>
                <c:pt idx="555">
                  <c:v>8160</c:v>
                </c:pt>
                <c:pt idx="556">
                  <c:v>8070</c:v>
                </c:pt>
                <c:pt idx="557">
                  <c:v>6962</c:v>
                </c:pt>
                <c:pt idx="558">
                  <c:v>8094</c:v>
                </c:pt>
                <c:pt idx="559">
                  <c:v>7903</c:v>
                </c:pt>
                <c:pt idx="560">
                  <c:v>7707</c:v>
                </c:pt>
                <c:pt idx="561">
                  <c:v>6670</c:v>
                </c:pt>
                <c:pt idx="562">
                  <c:v>7047</c:v>
                </c:pt>
                <c:pt idx="563">
                  <c:v>8268</c:v>
                </c:pt>
                <c:pt idx="564">
                  <c:v>8506</c:v>
                </c:pt>
                <c:pt idx="565">
                  <c:v>8392</c:v>
                </c:pt>
                <c:pt idx="566">
                  <c:v>6540</c:v>
                </c:pt>
                <c:pt idx="567">
                  <c:v>7117</c:v>
                </c:pt>
                <c:pt idx="568">
                  <c:v>8651</c:v>
                </c:pt>
                <c:pt idx="569">
                  <c:v>8495</c:v>
                </c:pt>
                <c:pt idx="570">
                  <c:v>7860</c:v>
                </c:pt>
                <c:pt idx="571">
                  <c:v>7197</c:v>
                </c:pt>
                <c:pt idx="572">
                  <c:v>7708</c:v>
                </c:pt>
                <c:pt idx="573">
                  <c:v>8289</c:v>
                </c:pt>
                <c:pt idx="574">
                  <c:v>7444</c:v>
                </c:pt>
                <c:pt idx="575">
                  <c:v>8344</c:v>
                </c:pt>
                <c:pt idx="576">
                  <c:v>6485</c:v>
                </c:pt>
                <c:pt idx="577">
                  <c:v>6764</c:v>
                </c:pt>
                <c:pt idx="578">
                  <c:v>8365</c:v>
                </c:pt>
                <c:pt idx="579">
                  <c:v>8803</c:v>
                </c:pt>
                <c:pt idx="580">
                  <c:v>8277</c:v>
                </c:pt>
                <c:pt idx="581">
                  <c:v>6688</c:v>
                </c:pt>
                <c:pt idx="582">
                  <c:v>6148</c:v>
                </c:pt>
                <c:pt idx="583">
                  <c:v>9516</c:v>
                </c:pt>
                <c:pt idx="584">
                  <c:v>7759</c:v>
                </c:pt>
                <c:pt idx="585">
                  <c:v>8116</c:v>
                </c:pt>
                <c:pt idx="586">
                  <c:v>8039</c:v>
                </c:pt>
                <c:pt idx="587">
                  <c:v>7129</c:v>
                </c:pt>
                <c:pt idx="588">
                  <c:v>8012</c:v>
                </c:pt>
                <c:pt idx="589">
                  <c:v>7713</c:v>
                </c:pt>
                <c:pt idx="590">
                  <c:v>7847</c:v>
                </c:pt>
                <c:pt idx="591">
                  <c:v>6727</c:v>
                </c:pt>
                <c:pt idx="592">
                  <c:v>7326</c:v>
                </c:pt>
                <c:pt idx="593">
                  <c:v>8379</c:v>
                </c:pt>
                <c:pt idx="594">
                  <c:v>8566</c:v>
                </c:pt>
                <c:pt idx="595">
                  <c:v>8458</c:v>
                </c:pt>
                <c:pt idx="596">
                  <c:v>6590</c:v>
                </c:pt>
                <c:pt idx="597">
                  <c:v>7207</c:v>
                </c:pt>
                <c:pt idx="598">
                  <c:v>8619</c:v>
                </c:pt>
                <c:pt idx="599">
                  <c:v>8496</c:v>
                </c:pt>
                <c:pt idx="600">
                  <c:v>7873</c:v>
                </c:pt>
                <c:pt idx="601">
                  <c:v>7176</c:v>
                </c:pt>
                <c:pt idx="602">
                  <c:v>7721</c:v>
                </c:pt>
                <c:pt idx="603">
                  <c:v>8237</c:v>
                </c:pt>
                <c:pt idx="604">
                  <c:v>7304</c:v>
                </c:pt>
                <c:pt idx="605">
                  <c:v>8337</c:v>
                </c:pt>
                <c:pt idx="606">
                  <c:v>6474</c:v>
                </c:pt>
                <c:pt idx="607">
                  <c:v>6840</c:v>
                </c:pt>
                <c:pt idx="608">
                  <c:v>8414</c:v>
                </c:pt>
                <c:pt idx="609">
                  <c:v>8815</c:v>
                </c:pt>
                <c:pt idx="610">
                  <c:v>8315</c:v>
                </c:pt>
                <c:pt idx="611">
                  <c:v>6729</c:v>
                </c:pt>
                <c:pt idx="612">
                  <c:v>6327</c:v>
                </c:pt>
                <c:pt idx="613">
                  <c:v>10920</c:v>
                </c:pt>
                <c:pt idx="614">
                  <c:v>7947</c:v>
                </c:pt>
                <c:pt idx="615">
                  <c:v>8045</c:v>
                </c:pt>
                <c:pt idx="616">
                  <c:v>7824</c:v>
                </c:pt>
                <c:pt idx="617">
                  <c:v>7248</c:v>
                </c:pt>
                <c:pt idx="618">
                  <c:v>8044</c:v>
                </c:pt>
                <c:pt idx="619">
                  <c:v>7644</c:v>
                </c:pt>
                <c:pt idx="620">
                  <c:v>7784</c:v>
                </c:pt>
                <c:pt idx="621">
                  <c:v>6738</c:v>
                </c:pt>
                <c:pt idx="622">
                  <c:v>7264</c:v>
                </c:pt>
                <c:pt idx="623">
                  <c:v>8194</c:v>
                </c:pt>
                <c:pt idx="624">
                  <c:v>8576</c:v>
                </c:pt>
                <c:pt idx="625">
                  <c:v>8329</c:v>
                </c:pt>
                <c:pt idx="626">
                  <c:v>6626</c:v>
                </c:pt>
                <c:pt idx="627">
                  <c:v>7148</c:v>
                </c:pt>
                <c:pt idx="628">
                  <c:v>8574</c:v>
                </c:pt>
                <c:pt idx="629">
                  <c:v>8370</c:v>
                </c:pt>
                <c:pt idx="630">
                  <c:v>7822</c:v>
                </c:pt>
                <c:pt idx="631">
                  <c:v>7147</c:v>
                </c:pt>
                <c:pt idx="632">
                  <c:v>7868</c:v>
                </c:pt>
                <c:pt idx="633">
                  <c:v>8233</c:v>
                </c:pt>
                <c:pt idx="634">
                  <c:v>7436</c:v>
                </c:pt>
                <c:pt idx="635">
                  <c:v>8247</c:v>
                </c:pt>
                <c:pt idx="636">
                  <c:v>6497</c:v>
                </c:pt>
                <c:pt idx="637">
                  <c:v>6715</c:v>
                </c:pt>
                <c:pt idx="638">
                  <c:v>8231</c:v>
                </c:pt>
                <c:pt idx="639">
                  <c:v>8705</c:v>
                </c:pt>
                <c:pt idx="640">
                  <c:v>8205</c:v>
                </c:pt>
                <c:pt idx="641">
                  <c:v>6660</c:v>
                </c:pt>
                <c:pt idx="642">
                  <c:v>6190</c:v>
                </c:pt>
                <c:pt idx="643">
                  <c:v>9306</c:v>
                </c:pt>
                <c:pt idx="644">
                  <c:v>7829</c:v>
                </c:pt>
                <c:pt idx="645">
                  <c:v>8050</c:v>
                </c:pt>
                <c:pt idx="646">
                  <c:v>7872</c:v>
                </c:pt>
                <c:pt idx="647">
                  <c:v>7080</c:v>
                </c:pt>
                <c:pt idx="648">
                  <c:v>7874</c:v>
                </c:pt>
                <c:pt idx="649">
                  <c:v>7653</c:v>
                </c:pt>
                <c:pt idx="650">
                  <c:v>7777</c:v>
                </c:pt>
                <c:pt idx="651">
                  <c:v>6724</c:v>
                </c:pt>
                <c:pt idx="652">
                  <c:v>7232</c:v>
                </c:pt>
                <c:pt idx="653">
                  <c:v>8286</c:v>
                </c:pt>
                <c:pt idx="654">
                  <c:v>8515</c:v>
                </c:pt>
                <c:pt idx="655">
                  <c:v>8273</c:v>
                </c:pt>
                <c:pt idx="656">
                  <c:v>6640</c:v>
                </c:pt>
                <c:pt idx="657">
                  <c:v>7260</c:v>
                </c:pt>
                <c:pt idx="658">
                  <c:v>8533</c:v>
                </c:pt>
                <c:pt idx="659">
                  <c:v>8239</c:v>
                </c:pt>
                <c:pt idx="660">
                  <c:v>7739</c:v>
                </c:pt>
                <c:pt idx="661">
                  <c:v>7237</c:v>
                </c:pt>
                <c:pt idx="662">
                  <c:v>7683</c:v>
                </c:pt>
                <c:pt idx="663">
                  <c:v>8046</c:v>
                </c:pt>
                <c:pt idx="664">
                  <c:v>7189</c:v>
                </c:pt>
                <c:pt idx="665">
                  <c:v>8453</c:v>
                </c:pt>
                <c:pt idx="666">
                  <c:v>6547</c:v>
                </c:pt>
                <c:pt idx="667">
                  <c:v>6690</c:v>
                </c:pt>
                <c:pt idx="668">
                  <c:v>8295</c:v>
                </c:pt>
                <c:pt idx="669">
                  <c:v>8624</c:v>
                </c:pt>
                <c:pt idx="670">
                  <c:v>8264</c:v>
                </c:pt>
                <c:pt idx="671">
                  <c:v>6879</c:v>
                </c:pt>
                <c:pt idx="672">
                  <c:v>6153</c:v>
                </c:pt>
                <c:pt idx="673">
                  <c:v>11672</c:v>
                </c:pt>
                <c:pt idx="674">
                  <c:v>7886</c:v>
                </c:pt>
                <c:pt idx="675">
                  <c:v>8037</c:v>
                </c:pt>
                <c:pt idx="676">
                  <c:v>8072</c:v>
                </c:pt>
                <c:pt idx="677">
                  <c:v>7009</c:v>
                </c:pt>
                <c:pt idx="678">
                  <c:v>7845</c:v>
                </c:pt>
                <c:pt idx="679">
                  <c:v>7518</c:v>
                </c:pt>
                <c:pt idx="680">
                  <c:v>7706</c:v>
                </c:pt>
                <c:pt idx="681">
                  <c:v>6799</c:v>
                </c:pt>
                <c:pt idx="682">
                  <c:v>7289</c:v>
                </c:pt>
                <c:pt idx="683">
                  <c:v>8356</c:v>
                </c:pt>
                <c:pt idx="684">
                  <c:v>8455</c:v>
                </c:pt>
                <c:pt idx="685">
                  <c:v>8356</c:v>
                </c:pt>
                <c:pt idx="686">
                  <c:v>6712</c:v>
                </c:pt>
                <c:pt idx="687">
                  <c:v>7161</c:v>
                </c:pt>
                <c:pt idx="688">
                  <c:v>8501</c:v>
                </c:pt>
                <c:pt idx="689">
                  <c:v>8405</c:v>
                </c:pt>
                <c:pt idx="690">
                  <c:v>7713</c:v>
                </c:pt>
                <c:pt idx="691">
                  <c:v>7286</c:v>
                </c:pt>
                <c:pt idx="692">
                  <c:v>7898</c:v>
                </c:pt>
                <c:pt idx="693">
                  <c:v>8161</c:v>
                </c:pt>
                <c:pt idx="694">
                  <c:v>7377</c:v>
                </c:pt>
                <c:pt idx="695">
                  <c:v>8151</c:v>
                </c:pt>
                <c:pt idx="696">
                  <c:v>6667</c:v>
                </c:pt>
                <c:pt idx="697">
                  <c:v>6805</c:v>
                </c:pt>
                <c:pt idx="698">
                  <c:v>8256</c:v>
                </c:pt>
                <c:pt idx="699">
                  <c:v>8681</c:v>
                </c:pt>
                <c:pt idx="700">
                  <c:v>8249</c:v>
                </c:pt>
                <c:pt idx="701">
                  <c:v>6756</c:v>
                </c:pt>
                <c:pt idx="702">
                  <c:v>6226</c:v>
                </c:pt>
                <c:pt idx="703">
                  <c:v>9483</c:v>
                </c:pt>
                <c:pt idx="704">
                  <c:v>7691</c:v>
                </c:pt>
                <c:pt idx="705">
                  <c:v>7990</c:v>
                </c:pt>
                <c:pt idx="706">
                  <c:v>8092</c:v>
                </c:pt>
                <c:pt idx="707">
                  <c:v>7272</c:v>
                </c:pt>
                <c:pt idx="708">
                  <c:v>7914</c:v>
                </c:pt>
                <c:pt idx="709">
                  <c:v>7605</c:v>
                </c:pt>
                <c:pt idx="710">
                  <c:v>7704</c:v>
                </c:pt>
                <c:pt idx="711">
                  <c:v>6293</c:v>
                </c:pt>
                <c:pt idx="712">
                  <c:v>7832</c:v>
                </c:pt>
                <c:pt idx="713">
                  <c:v>8226</c:v>
                </c:pt>
                <c:pt idx="714">
                  <c:v>8649</c:v>
                </c:pt>
                <c:pt idx="715">
                  <c:v>8436</c:v>
                </c:pt>
                <c:pt idx="716">
                  <c:v>6690</c:v>
                </c:pt>
                <c:pt idx="717">
                  <c:v>8230</c:v>
                </c:pt>
                <c:pt idx="718">
                  <c:v>8551</c:v>
                </c:pt>
                <c:pt idx="719">
                  <c:v>8361</c:v>
                </c:pt>
                <c:pt idx="720">
                  <c:v>7754</c:v>
                </c:pt>
                <c:pt idx="721">
                  <c:v>7369</c:v>
                </c:pt>
                <c:pt idx="722">
                  <c:v>7903</c:v>
                </c:pt>
                <c:pt idx="723">
                  <c:v>8240</c:v>
                </c:pt>
                <c:pt idx="724">
                  <c:v>7415</c:v>
                </c:pt>
                <c:pt idx="725">
                  <c:v>8179</c:v>
                </c:pt>
                <c:pt idx="726">
                  <c:v>6646</c:v>
                </c:pt>
                <c:pt idx="727">
                  <c:v>6821</c:v>
                </c:pt>
                <c:pt idx="728">
                  <c:v>8269</c:v>
                </c:pt>
                <c:pt idx="729">
                  <c:v>8625</c:v>
                </c:pt>
                <c:pt idx="730">
                  <c:v>8369</c:v>
                </c:pt>
                <c:pt idx="731">
                  <c:v>6791</c:v>
                </c:pt>
                <c:pt idx="732">
                  <c:v>6355</c:v>
                </c:pt>
                <c:pt idx="733">
                  <c:v>10960</c:v>
                </c:pt>
                <c:pt idx="734">
                  <c:v>7948</c:v>
                </c:pt>
                <c:pt idx="735">
                  <c:v>8100</c:v>
                </c:pt>
                <c:pt idx="736">
                  <c:v>8165</c:v>
                </c:pt>
                <c:pt idx="737">
                  <c:v>7162</c:v>
                </c:pt>
                <c:pt idx="738">
                  <c:v>7938</c:v>
                </c:pt>
                <c:pt idx="739">
                  <c:v>7526</c:v>
                </c:pt>
                <c:pt idx="740">
                  <c:v>7619</c:v>
                </c:pt>
                <c:pt idx="741">
                  <c:v>6961</c:v>
                </c:pt>
                <c:pt idx="742">
                  <c:v>7335</c:v>
                </c:pt>
                <c:pt idx="743">
                  <c:v>8346</c:v>
                </c:pt>
                <c:pt idx="744">
                  <c:v>8456</c:v>
                </c:pt>
                <c:pt idx="745">
                  <c:v>8352</c:v>
                </c:pt>
                <c:pt idx="746">
                  <c:v>6640</c:v>
                </c:pt>
                <c:pt idx="747">
                  <c:v>7150</c:v>
                </c:pt>
                <c:pt idx="748">
                  <c:v>8644</c:v>
                </c:pt>
                <c:pt idx="749">
                  <c:v>8354</c:v>
                </c:pt>
                <c:pt idx="750">
                  <c:v>7825</c:v>
                </c:pt>
                <c:pt idx="751">
                  <c:v>7338</c:v>
                </c:pt>
                <c:pt idx="752">
                  <c:v>7899</c:v>
                </c:pt>
                <c:pt idx="753">
                  <c:v>8232</c:v>
                </c:pt>
                <c:pt idx="754">
                  <c:v>7394</c:v>
                </c:pt>
                <c:pt idx="755">
                  <c:v>8174</c:v>
                </c:pt>
                <c:pt idx="756">
                  <c:v>6610</c:v>
                </c:pt>
                <c:pt idx="757">
                  <c:v>6761</c:v>
                </c:pt>
                <c:pt idx="758">
                  <c:v>8316</c:v>
                </c:pt>
                <c:pt idx="759">
                  <c:v>8633</c:v>
                </c:pt>
                <c:pt idx="760">
                  <c:v>8324</c:v>
                </c:pt>
                <c:pt idx="761">
                  <c:v>6792</c:v>
                </c:pt>
                <c:pt idx="762">
                  <c:v>6288</c:v>
                </c:pt>
                <c:pt idx="763">
                  <c:v>9312</c:v>
                </c:pt>
                <c:pt idx="764">
                  <c:v>7612</c:v>
                </c:pt>
                <c:pt idx="765">
                  <c:v>8095</c:v>
                </c:pt>
                <c:pt idx="766">
                  <c:v>8025</c:v>
                </c:pt>
                <c:pt idx="767">
                  <c:v>7074</c:v>
                </c:pt>
                <c:pt idx="768">
                  <c:v>7907</c:v>
                </c:pt>
                <c:pt idx="769">
                  <c:v>7423</c:v>
                </c:pt>
                <c:pt idx="770">
                  <c:v>7647</c:v>
                </c:pt>
                <c:pt idx="771">
                  <c:v>6820</c:v>
                </c:pt>
                <c:pt idx="772">
                  <c:v>7255</c:v>
                </c:pt>
                <c:pt idx="773">
                  <c:v>8240</c:v>
                </c:pt>
                <c:pt idx="774">
                  <c:v>8274</c:v>
                </c:pt>
                <c:pt idx="775">
                  <c:v>8515</c:v>
                </c:pt>
                <c:pt idx="776">
                  <c:v>6633</c:v>
                </c:pt>
                <c:pt idx="777">
                  <c:v>7124</c:v>
                </c:pt>
                <c:pt idx="778">
                  <c:v>8494</c:v>
                </c:pt>
                <c:pt idx="779">
                  <c:v>8227</c:v>
                </c:pt>
                <c:pt idx="780">
                  <c:v>7681</c:v>
                </c:pt>
                <c:pt idx="781">
                  <c:v>7260</c:v>
                </c:pt>
                <c:pt idx="782">
                  <c:v>7835</c:v>
                </c:pt>
                <c:pt idx="783">
                  <c:v>8221</c:v>
                </c:pt>
                <c:pt idx="784">
                  <c:v>7384</c:v>
                </c:pt>
                <c:pt idx="785">
                  <c:v>9167</c:v>
                </c:pt>
                <c:pt idx="786">
                  <c:v>6777</c:v>
                </c:pt>
                <c:pt idx="787">
                  <c:v>6815</c:v>
                </c:pt>
                <c:pt idx="788">
                  <c:v>8414</c:v>
                </c:pt>
                <c:pt idx="789">
                  <c:v>8700</c:v>
                </c:pt>
                <c:pt idx="790">
                  <c:v>8235</c:v>
                </c:pt>
                <c:pt idx="791">
                  <c:v>6741</c:v>
                </c:pt>
                <c:pt idx="792">
                  <c:v>6322</c:v>
                </c:pt>
                <c:pt idx="793">
                  <c:v>11509</c:v>
                </c:pt>
                <c:pt idx="794">
                  <c:v>7749</c:v>
                </c:pt>
                <c:pt idx="795">
                  <c:v>8139</c:v>
                </c:pt>
                <c:pt idx="796">
                  <c:v>8017</c:v>
                </c:pt>
                <c:pt idx="797">
                  <c:v>7214</c:v>
                </c:pt>
                <c:pt idx="798">
                  <c:v>8060</c:v>
                </c:pt>
                <c:pt idx="799">
                  <c:v>7415</c:v>
                </c:pt>
                <c:pt idx="800">
                  <c:v>7724</c:v>
                </c:pt>
                <c:pt idx="801">
                  <c:v>6880</c:v>
                </c:pt>
                <c:pt idx="802">
                  <c:v>7387</c:v>
                </c:pt>
                <c:pt idx="803">
                  <c:v>8374</c:v>
                </c:pt>
                <c:pt idx="804">
                  <c:v>8431</c:v>
                </c:pt>
                <c:pt idx="805">
                  <c:v>8457</c:v>
                </c:pt>
                <c:pt idx="806">
                  <c:v>6741</c:v>
                </c:pt>
                <c:pt idx="807">
                  <c:v>7209</c:v>
                </c:pt>
                <c:pt idx="808">
                  <c:v>8630</c:v>
                </c:pt>
                <c:pt idx="809">
                  <c:v>8290</c:v>
                </c:pt>
                <c:pt idx="810">
                  <c:v>7797</c:v>
                </c:pt>
                <c:pt idx="811">
                  <c:v>7271</c:v>
                </c:pt>
                <c:pt idx="812">
                  <c:v>7992</c:v>
                </c:pt>
                <c:pt idx="813">
                  <c:v>8399</c:v>
                </c:pt>
                <c:pt idx="814">
                  <c:v>7428</c:v>
                </c:pt>
                <c:pt idx="815">
                  <c:v>8309</c:v>
                </c:pt>
                <c:pt idx="816">
                  <c:v>6577</c:v>
                </c:pt>
                <c:pt idx="817">
                  <c:v>6794</c:v>
                </c:pt>
                <c:pt idx="818">
                  <c:v>8451</c:v>
                </c:pt>
                <c:pt idx="819">
                  <c:v>8681</c:v>
                </c:pt>
                <c:pt idx="820">
                  <c:v>8269</c:v>
                </c:pt>
                <c:pt idx="821">
                  <c:v>6749</c:v>
                </c:pt>
                <c:pt idx="822">
                  <c:v>6235</c:v>
                </c:pt>
                <c:pt idx="823">
                  <c:v>9467</c:v>
                </c:pt>
                <c:pt idx="824">
                  <c:v>7631</c:v>
                </c:pt>
                <c:pt idx="825">
                  <c:v>8065</c:v>
                </c:pt>
                <c:pt idx="826">
                  <c:v>8778</c:v>
                </c:pt>
                <c:pt idx="827">
                  <c:v>7140</c:v>
                </c:pt>
                <c:pt idx="828">
                  <c:v>7931</c:v>
                </c:pt>
                <c:pt idx="829">
                  <c:v>7577</c:v>
                </c:pt>
                <c:pt idx="830">
                  <c:v>7683</c:v>
                </c:pt>
                <c:pt idx="831">
                  <c:v>6910</c:v>
                </c:pt>
                <c:pt idx="832">
                  <c:v>7271</c:v>
                </c:pt>
                <c:pt idx="833">
                  <c:v>8355</c:v>
                </c:pt>
                <c:pt idx="834">
                  <c:v>8551</c:v>
                </c:pt>
                <c:pt idx="835">
                  <c:v>8449</c:v>
                </c:pt>
                <c:pt idx="836">
                  <c:v>6710</c:v>
                </c:pt>
                <c:pt idx="837">
                  <c:v>7146</c:v>
                </c:pt>
                <c:pt idx="838">
                  <c:v>8652</c:v>
                </c:pt>
                <c:pt idx="839">
                  <c:v>8438</c:v>
                </c:pt>
                <c:pt idx="840">
                  <c:v>7700</c:v>
                </c:pt>
                <c:pt idx="841">
                  <c:v>7329</c:v>
                </c:pt>
                <c:pt idx="842">
                  <c:v>7800</c:v>
                </c:pt>
                <c:pt idx="843">
                  <c:v>8345</c:v>
                </c:pt>
                <c:pt idx="844">
                  <c:v>7401</c:v>
                </c:pt>
                <c:pt idx="845">
                  <c:v>8172</c:v>
                </c:pt>
                <c:pt idx="846">
                  <c:v>6527</c:v>
                </c:pt>
                <c:pt idx="847">
                  <c:v>6829</c:v>
                </c:pt>
                <c:pt idx="848">
                  <c:v>8368</c:v>
                </c:pt>
                <c:pt idx="849">
                  <c:v>8575</c:v>
                </c:pt>
                <c:pt idx="850">
                  <c:v>8292</c:v>
                </c:pt>
                <c:pt idx="851">
                  <c:v>6711</c:v>
                </c:pt>
                <c:pt idx="852">
                  <c:v>6264</c:v>
                </c:pt>
                <c:pt idx="853">
                  <c:v>10804</c:v>
                </c:pt>
                <c:pt idx="854">
                  <c:v>7917</c:v>
                </c:pt>
                <c:pt idx="855">
                  <c:v>8050</c:v>
                </c:pt>
                <c:pt idx="856">
                  <c:v>8066</c:v>
                </c:pt>
                <c:pt idx="857">
                  <c:v>7137</c:v>
                </c:pt>
                <c:pt idx="858">
                  <c:v>8036</c:v>
                </c:pt>
                <c:pt idx="859">
                  <c:v>7442</c:v>
                </c:pt>
                <c:pt idx="860">
                  <c:v>7742</c:v>
                </c:pt>
                <c:pt idx="861">
                  <c:v>6781</c:v>
                </c:pt>
                <c:pt idx="862">
                  <c:v>7300</c:v>
                </c:pt>
                <c:pt idx="863">
                  <c:v>8323</c:v>
                </c:pt>
                <c:pt idx="864">
                  <c:v>8541</c:v>
                </c:pt>
                <c:pt idx="865">
                  <c:v>8569</c:v>
                </c:pt>
                <c:pt idx="866">
                  <c:v>6990</c:v>
                </c:pt>
                <c:pt idx="867">
                  <c:v>7175</c:v>
                </c:pt>
                <c:pt idx="868">
                  <c:v>8431</c:v>
                </c:pt>
                <c:pt idx="869">
                  <c:v>8275</c:v>
                </c:pt>
                <c:pt idx="870">
                  <c:v>7868</c:v>
                </c:pt>
                <c:pt idx="871">
                  <c:v>7396</c:v>
                </c:pt>
                <c:pt idx="872">
                  <c:v>7785</c:v>
                </c:pt>
                <c:pt idx="873">
                  <c:v>8480</c:v>
                </c:pt>
                <c:pt idx="874">
                  <c:v>7442</c:v>
                </c:pt>
                <c:pt idx="875">
                  <c:v>8388</c:v>
                </c:pt>
                <c:pt idx="876">
                  <c:v>6553</c:v>
                </c:pt>
                <c:pt idx="877">
                  <c:v>6766</c:v>
                </c:pt>
                <c:pt idx="878">
                  <c:v>8399</c:v>
                </c:pt>
                <c:pt idx="879">
                  <c:v>8745</c:v>
                </c:pt>
                <c:pt idx="880">
                  <c:v>8329</c:v>
                </c:pt>
                <c:pt idx="881">
                  <c:v>6772</c:v>
                </c:pt>
                <c:pt idx="882">
                  <c:v>6329</c:v>
                </c:pt>
                <c:pt idx="883">
                  <c:v>9458</c:v>
                </c:pt>
                <c:pt idx="884">
                  <c:v>7753</c:v>
                </c:pt>
                <c:pt idx="885">
                  <c:v>8048</c:v>
                </c:pt>
                <c:pt idx="886">
                  <c:v>7956</c:v>
                </c:pt>
                <c:pt idx="887">
                  <c:v>7222</c:v>
                </c:pt>
                <c:pt idx="888">
                  <c:v>8142</c:v>
                </c:pt>
                <c:pt idx="889">
                  <c:v>7591</c:v>
                </c:pt>
                <c:pt idx="890">
                  <c:v>7764</c:v>
                </c:pt>
                <c:pt idx="891">
                  <c:v>7040</c:v>
                </c:pt>
                <c:pt idx="892">
                  <c:v>7355</c:v>
                </c:pt>
                <c:pt idx="893">
                  <c:v>8645</c:v>
                </c:pt>
                <c:pt idx="894">
                  <c:v>8480</c:v>
                </c:pt>
                <c:pt idx="895">
                  <c:v>8586</c:v>
                </c:pt>
                <c:pt idx="896">
                  <c:v>6877</c:v>
                </c:pt>
                <c:pt idx="897">
                  <c:v>7229</c:v>
                </c:pt>
                <c:pt idx="898">
                  <c:v>8466</c:v>
                </c:pt>
                <c:pt idx="899">
                  <c:v>8097</c:v>
                </c:pt>
                <c:pt idx="900">
                  <c:v>7853</c:v>
                </c:pt>
                <c:pt idx="901">
                  <c:v>6734</c:v>
                </c:pt>
                <c:pt idx="902">
                  <c:v>7576</c:v>
                </c:pt>
                <c:pt idx="903">
                  <c:v>8307</c:v>
                </c:pt>
                <c:pt idx="904">
                  <c:v>7418</c:v>
                </c:pt>
                <c:pt idx="905">
                  <c:v>8221</c:v>
                </c:pt>
                <c:pt idx="906">
                  <c:v>6577</c:v>
                </c:pt>
                <c:pt idx="907">
                  <c:v>6700</c:v>
                </c:pt>
                <c:pt idx="908">
                  <c:v>8385</c:v>
                </c:pt>
                <c:pt idx="909">
                  <c:v>6137</c:v>
                </c:pt>
                <c:pt idx="910">
                  <c:v>6391</c:v>
                </c:pt>
                <c:pt idx="911">
                  <c:v>11192</c:v>
                </c:pt>
                <c:pt idx="912">
                  <c:v>6439</c:v>
                </c:pt>
                <c:pt idx="913">
                  <c:v>10996</c:v>
                </c:pt>
                <c:pt idx="914">
                  <c:v>7769</c:v>
                </c:pt>
                <c:pt idx="915">
                  <c:v>8059</c:v>
                </c:pt>
                <c:pt idx="916">
                  <c:v>7983</c:v>
                </c:pt>
                <c:pt idx="917">
                  <c:v>7128</c:v>
                </c:pt>
                <c:pt idx="918">
                  <c:v>7992</c:v>
                </c:pt>
                <c:pt idx="919">
                  <c:v>7595</c:v>
                </c:pt>
                <c:pt idx="920">
                  <c:v>7805</c:v>
                </c:pt>
                <c:pt idx="921">
                  <c:v>6868</c:v>
                </c:pt>
                <c:pt idx="922">
                  <c:v>7258</c:v>
                </c:pt>
                <c:pt idx="923">
                  <c:v>8277</c:v>
                </c:pt>
                <c:pt idx="924">
                  <c:v>8514</c:v>
                </c:pt>
                <c:pt idx="925">
                  <c:v>8548</c:v>
                </c:pt>
                <c:pt idx="926">
                  <c:v>6775</c:v>
                </c:pt>
                <c:pt idx="927">
                  <c:v>7167</c:v>
                </c:pt>
                <c:pt idx="928">
                  <c:v>8624</c:v>
                </c:pt>
                <c:pt idx="929">
                  <c:v>8296</c:v>
                </c:pt>
                <c:pt idx="930">
                  <c:v>7827</c:v>
                </c:pt>
                <c:pt idx="931">
                  <c:v>6812</c:v>
                </c:pt>
                <c:pt idx="932">
                  <c:v>7586</c:v>
                </c:pt>
                <c:pt idx="933">
                  <c:v>8480</c:v>
                </c:pt>
                <c:pt idx="934">
                  <c:v>7352</c:v>
                </c:pt>
                <c:pt idx="935">
                  <c:v>8269</c:v>
                </c:pt>
                <c:pt idx="936">
                  <c:v>6570</c:v>
                </c:pt>
                <c:pt idx="937">
                  <c:v>6794</c:v>
                </c:pt>
                <c:pt idx="938">
                  <c:v>8331</c:v>
                </c:pt>
                <c:pt idx="939">
                  <c:v>8652</c:v>
                </c:pt>
                <c:pt idx="940">
                  <c:v>8235</c:v>
                </c:pt>
                <c:pt idx="941">
                  <c:v>6726</c:v>
                </c:pt>
                <c:pt idx="942">
                  <c:v>6290</c:v>
                </c:pt>
                <c:pt idx="943">
                  <c:v>9365</c:v>
                </c:pt>
                <c:pt idx="944">
                  <c:v>7723</c:v>
                </c:pt>
                <c:pt idx="945">
                  <c:v>8189</c:v>
                </c:pt>
                <c:pt idx="946">
                  <c:v>8074</c:v>
                </c:pt>
                <c:pt idx="947">
                  <c:v>7252</c:v>
                </c:pt>
                <c:pt idx="948">
                  <c:v>7960</c:v>
                </c:pt>
                <c:pt idx="949">
                  <c:v>7493</c:v>
                </c:pt>
                <c:pt idx="950">
                  <c:v>7735</c:v>
                </c:pt>
                <c:pt idx="951">
                  <c:v>6958</c:v>
                </c:pt>
                <c:pt idx="952">
                  <c:v>7281</c:v>
                </c:pt>
                <c:pt idx="953">
                  <c:v>8428</c:v>
                </c:pt>
                <c:pt idx="954">
                  <c:v>8513</c:v>
                </c:pt>
                <c:pt idx="955">
                  <c:v>8370</c:v>
                </c:pt>
                <c:pt idx="956">
                  <c:v>6830</c:v>
                </c:pt>
                <c:pt idx="957">
                  <c:v>7241</c:v>
                </c:pt>
                <c:pt idx="958">
                  <c:v>8643</c:v>
                </c:pt>
                <c:pt idx="959">
                  <c:v>8286</c:v>
                </c:pt>
                <c:pt idx="960">
                  <c:v>7849</c:v>
                </c:pt>
                <c:pt idx="961">
                  <c:v>7124</c:v>
                </c:pt>
                <c:pt idx="962">
                  <c:v>7623</c:v>
                </c:pt>
                <c:pt idx="963">
                  <c:v>8413</c:v>
                </c:pt>
                <c:pt idx="964">
                  <c:v>7312</c:v>
                </c:pt>
                <c:pt idx="965">
                  <c:v>8273</c:v>
                </c:pt>
                <c:pt idx="966">
                  <c:v>6548</c:v>
                </c:pt>
                <c:pt idx="967">
                  <c:v>6715</c:v>
                </c:pt>
                <c:pt idx="968">
                  <c:v>9405</c:v>
                </c:pt>
                <c:pt idx="969">
                  <c:v>8904</c:v>
                </c:pt>
                <c:pt idx="970">
                  <c:v>8340</c:v>
                </c:pt>
                <c:pt idx="971">
                  <c:v>6793</c:v>
                </c:pt>
                <c:pt idx="972">
                  <c:v>6147</c:v>
                </c:pt>
                <c:pt idx="973">
                  <c:v>11484</c:v>
                </c:pt>
                <c:pt idx="974">
                  <c:v>7855</c:v>
                </c:pt>
                <c:pt idx="975">
                  <c:v>7888</c:v>
                </c:pt>
                <c:pt idx="976">
                  <c:v>7713</c:v>
                </c:pt>
                <c:pt idx="977">
                  <c:v>7044</c:v>
                </c:pt>
                <c:pt idx="978">
                  <c:v>8100</c:v>
                </c:pt>
                <c:pt idx="979">
                  <c:v>7448</c:v>
                </c:pt>
                <c:pt idx="980">
                  <c:v>7663</c:v>
                </c:pt>
                <c:pt idx="981">
                  <c:v>6777</c:v>
                </c:pt>
                <c:pt idx="982">
                  <c:v>7160</c:v>
                </c:pt>
                <c:pt idx="983">
                  <c:v>8328</c:v>
                </c:pt>
                <c:pt idx="984">
                  <c:v>8604</c:v>
                </c:pt>
                <c:pt idx="985">
                  <c:v>8422</c:v>
                </c:pt>
                <c:pt idx="986">
                  <c:v>6743</c:v>
                </c:pt>
                <c:pt idx="987">
                  <c:v>7050</c:v>
                </c:pt>
                <c:pt idx="988">
                  <c:v>8663</c:v>
                </c:pt>
                <c:pt idx="989">
                  <c:v>8243</c:v>
                </c:pt>
                <c:pt idx="990">
                  <c:v>7821</c:v>
                </c:pt>
                <c:pt idx="991">
                  <c:v>7451</c:v>
                </c:pt>
                <c:pt idx="992">
                  <c:v>8062</c:v>
                </c:pt>
                <c:pt idx="993">
                  <c:v>8424</c:v>
                </c:pt>
                <c:pt idx="994">
                  <c:v>7156</c:v>
                </c:pt>
                <c:pt idx="995">
                  <c:v>8366</c:v>
                </c:pt>
                <c:pt idx="996">
                  <c:v>6510</c:v>
                </c:pt>
                <c:pt idx="997">
                  <c:v>6609</c:v>
                </c:pt>
                <c:pt idx="998">
                  <c:v>8343</c:v>
                </c:pt>
                <c:pt idx="999">
                  <c:v>9039</c:v>
                </c:pt>
                <c:pt idx="1000">
                  <c:v>8217</c:v>
                </c:pt>
                <c:pt idx="1001">
                  <c:v>6605</c:v>
                </c:pt>
                <c:pt idx="1002">
                  <c:v>6160</c:v>
                </c:pt>
                <c:pt idx="1003">
                  <c:v>9268</c:v>
                </c:pt>
                <c:pt idx="1004">
                  <c:v>7739</c:v>
                </c:pt>
                <c:pt idx="1005">
                  <c:v>7919</c:v>
                </c:pt>
                <c:pt idx="1006">
                  <c:v>7614</c:v>
                </c:pt>
                <c:pt idx="1007">
                  <c:v>6989</c:v>
                </c:pt>
                <c:pt idx="1008">
                  <c:v>7939</c:v>
                </c:pt>
                <c:pt idx="1009">
                  <c:v>7342</c:v>
                </c:pt>
                <c:pt idx="1010">
                  <c:v>7621</c:v>
                </c:pt>
                <c:pt idx="1011">
                  <c:v>6713</c:v>
                </c:pt>
                <c:pt idx="1012">
                  <c:v>7164</c:v>
                </c:pt>
                <c:pt idx="1013">
                  <c:v>8250</c:v>
                </c:pt>
                <c:pt idx="1014">
                  <c:v>8517</c:v>
                </c:pt>
                <c:pt idx="1015">
                  <c:v>9034</c:v>
                </c:pt>
                <c:pt idx="1016">
                  <c:v>6856</c:v>
                </c:pt>
                <c:pt idx="1017">
                  <c:v>7042</c:v>
                </c:pt>
                <c:pt idx="1018">
                  <c:v>8589</c:v>
                </c:pt>
                <c:pt idx="1019">
                  <c:v>8151</c:v>
                </c:pt>
                <c:pt idx="1020">
                  <c:v>7689</c:v>
                </c:pt>
                <c:pt idx="1021">
                  <c:v>7010</c:v>
                </c:pt>
                <c:pt idx="1022">
                  <c:v>7600</c:v>
                </c:pt>
                <c:pt idx="1023">
                  <c:v>8295</c:v>
                </c:pt>
                <c:pt idx="1024">
                  <c:v>7309</c:v>
                </c:pt>
                <c:pt idx="1025">
                  <c:v>8316</c:v>
                </c:pt>
                <c:pt idx="1026">
                  <c:v>6561</c:v>
                </c:pt>
                <c:pt idx="1027">
                  <c:v>6640</c:v>
                </c:pt>
                <c:pt idx="1028">
                  <c:v>8471</c:v>
                </c:pt>
                <c:pt idx="1029">
                  <c:v>8765</c:v>
                </c:pt>
                <c:pt idx="1030">
                  <c:v>8281</c:v>
                </c:pt>
                <c:pt idx="1031">
                  <c:v>6816</c:v>
                </c:pt>
                <c:pt idx="1032">
                  <c:v>6162</c:v>
                </c:pt>
                <c:pt idx="1033">
                  <c:v>13073</c:v>
                </c:pt>
                <c:pt idx="1034">
                  <c:v>7828</c:v>
                </c:pt>
                <c:pt idx="1035">
                  <c:v>7898</c:v>
                </c:pt>
                <c:pt idx="1036">
                  <c:v>7719</c:v>
                </c:pt>
                <c:pt idx="1037">
                  <c:v>7063</c:v>
                </c:pt>
                <c:pt idx="1038">
                  <c:v>8534</c:v>
                </c:pt>
                <c:pt idx="1039">
                  <c:v>7597</c:v>
                </c:pt>
                <c:pt idx="1040">
                  <c:v>7680</c:v>
                </c:pt>
                <c:pt idx="1041">
                  <c:v>6844</c:v>
                </c:pt>
                <c:pt idx="1042">
                  <c:v>7081</c:v>
                </c:pt>
                <c:pt idx="1043">
                  <c:v>8276</c:v>
                </c:pt>
                <c:pt idx="1044">
                  <c:v>8350</c:v>
                </c:pt>
                <c:pt idx="1045">
                  <c:v>8415</c:v>
                </c:pt>
                <c:pt idx="1046">
                  <c:v>6780</c:v>
                </c:pt>
                <c:pt idx="1047">
                  <c:v>6995</c:v>
                </c:pt>
                <c:pt idx="1048">
                  <c:v>8641</c:v>
                </c:pt>
                <c:pt idx="1049">
                  <c:v>8246</c:v>
                </c:pt>
                <c:pt idx="1050">
                  <c:v>7850</c:v>
                </c:pt>
                <c:pt idx="1051">
                  <c:v>7037</c:v>
                </c:pt>
                <c:pt idx="1052">
                  <c:v>7773</c:v>
                </c:pt>
                <c:pt idx="1053">
                  <c:v>8289</c:v>
                </c:pt>
                <c:pt idx="1054">
                  <c:v>7306</c:v>
                </c:pt>
                <c:pt idx="1055">
                  <c:v>8227</c:v>
                </c:pt>
                <c:pt idx="1056">
                  <c:v>6594</c:v>
                </c:pt>
                <c:pt idx="1057">
                  <c:v>6615</c:v>
                </c:pt>
                <c:pt idx="1058">
                  <c:v>8543</c:v>
                </c:pt>
                <c:pt idx="1059">
                  <c:v>8864</c:v>
                </c:pt>
                <c:pt idx="1060">
                  <c:v>8187</c:v>
                </c:pt>
                <c:pt idx="1061">
                  <c:v>6750</c:v>
                </c:pt>
                <c:pt idx="1062">
                  <c:v>6187</c:v>
                </c:pt>
                <c:pt idx="1063">
                  <c:v>9345</c:v>
                </c:pt>
                <c:pt idx="1064">
                  <c:v>7613</c:v>
                </c:pt>
                <c:pt idx="1065">
                  <c:v>7859</c:v>
                </c:pt>
                <c:pt idx="1066">
                  <c:v>7660</c:v>
                </c:pt>
                <c:pt idx="1067">
                  <c:v>6934</c:v>
                </c:pt>
                <c:pt idx="1068">
                  <c:v>8393</c:v>
                </c:pt>
                <c:pt idx="1069">
                  <c:v>7770</c:v>
                </c:pt>
                <c:pt idx="1070">
                  <c:v>7704</c:v>
                </c:pt>
                <c:pt idx="1071">
                  <c:v>6864</c:v>
                </c:pt>
                <c:pt idx="1072">
                  <c:v>7123</c:v>
                </c:pt>
                <c:pt idx="1073">
                  <c:v>8359</c:v>
                </c:pt>
                <c:pt idx="1074">
                  <c:v>8442</c:v>
                </c:pt>
                <c:pt idx="1075">
                  <c:v>8293</c:v>
                </c:pt>
                <c:pt idx="1076">
                  <c:v>6764</c:v>
                </c:pt>
                <c:pt idx="1077">
                  <c:v>7079</c:v>
                </c:pt>
                <c:pt idx="1078">
                  <c:v>8798</c:v>
                </c:pt>
                <c:pt idx="1079">
                  <c:v>8226</c:v>
                </c:pt>
                <c:pt idx="1080">
                  <c:v>7800</c:v>
                </c:pt>
                <c:pt idx="1081">
                  <c:v>6902</c:v>
                </c:pt>
                <c:pt idx="1082">
                  <c:v>7592</c:v>
                </c:pt>
                <c:pt idx="1083">
                  <c:v>8383</c:v>
                </c:pt>
                <c:pt idx="1084">
                  <c:v>7180</c:v>
                </c:pt>
                <c:pt idx="1085">
                  <c:v>8309</c:v>
                </c:pt>
                <c:pt idx="1086">
                  <c:v>6566</c:v>
                </c:pt>
                <c:pt idx="1087">
                  <c:v>6588</c:v>
                </c:pt>
                <c:pt idx="1088">
                  <c:v>8515</c:v>
                </c:pt>
                <c:pt idx="1089">
                  <c:v>8802</c:v>
                </c:pt>
                <c:pt idx="1090">
                  <c:v>8236</c:v>
                </c:pt>
                <c:pt idx="1091">
                  <c:v>6758</c:v>
                </c:pt>
                <c:pt idx="1092">
                  <c:v>6172</c:v>
                </c:pt>
                <c:pt idx="1093">
                  <c:v>12484</c:v>
                </c:pt>
                <c:pt idx="1094">
                  <c:v>7985</c:v>
                </c:pt>
                <c:pt idx="1095">
                  <c:v>8019</c:v>
                </c:pt>
                <c:pt idx="1096">
                  <c:v>7628</c:v>
                </c:pt>
                <c:pt idx="1097">
                  <c:v>6940</c:v>
                </c:pt>
                <c:pt idx="1098">
                  <c:v>8105</c:v>
                </c:pt>
                <c:pt idx="1099">
                  <c:v>7572</c:v>
                </c:pt>
                <c:pt idx="1100">
                  <c:v>7983</c:v>
                </c:pt>
                <c:pt idx="1101">
                  <c:v>6738</c:v>
                </c:pt>
                <c:pt idx="1102">
                  <c:v>7076</c:v>
                </c:pt>
                <c:pt idx="1103">
                  <c:v>8211</c:v>
                </c:pt>
                <c:pt idx="1104">
                  <c:v>8419</c:v>
                </c:pt>
                <c:pt idx="1105">
                  <c:v>8405</c:v>
                </c:pt>
                <c:pt idx="1106">
                  <c:v>6769</c:v>
                </c:pt>
                <c:pt idx="1107">
                  <c:v>7039</c:v>
                </c:pt>
                <c:pt idx="1108">
                  <c:v>8501</c:v>
                </c:pt>
                <c:pt idx="1109">
                  <c:v>8173</c:v>
                </c:pt>
                <c:pt idx="1110">
                  <c:v>7817</c:v>
                </c:pt>
                <c:pt idx="1111">
                  <c:v>6910</c:v>
                </c:pt>
                <c:pt idx="1112">
                  <c:v>7567</c:v>
                </c:pt>
                <c:pt idx="1113">
                  <c:v>8286</c:v>
                </c:pt>
                <c:pt idx="1114">
                  <c:v>7254</c:v>
                </c:pt>
                <c:pt idx="1115">
                  <c:v>8259</c:v>
                </c:pt>
                <c:pt idx="1116">
                  <c:v>6582</c:v>
                </c:pt>
                <c:pt idx="1117">
                  <c:v>6602</c:v>
                </c:pt>
                <c:pt idx="1118">
                  <c:v>8448</c:v>
                </c:pt>
                <c:pt idx="1119">
                  <c:v>8788</c:v>
                </c:pt>
                <c:pt idx="1120">
                  <c:v>8195</c:v>
                </c:pt>
                <c:pt idx="1121">
                  <c:v>6774</c:v>
                </c:pt>
                <c:pt idx="1122">
                  <c:v>6117</c:v>
                </c:pt>
                <c:pt idx="1123">
                  <c:v>9293</c:v>
                </c:pt>
                <c:pt idx="1124">
                  <c:v>7584</c:v>
                </c:pt>
                <c:pt idx="1125">
                  <c:v>7845</c:v>
                </c:pt>
                <c:pt idx="1126">
                  <c:v>7627</c:v>
                </c:pt>
                <c:pt idx="1127">
                  <c:v>6994</c:v>
                </c:pt>
                <c:pt idx="1128">
                  <c:v>8298</c:v>
                </c:pt>
                <c:pt idx="1129">
                  <c:v>7722</c:v>
                </c:pt>
                <c:pt idx="1130">
                  <c:v>7818</c:v>
                </c:pt>
                <c:pt idx="1131">
                  <c:v>6753</c:v>
                </c:pt>
                <c:pt idx="1132">
                  <c:v>7066</c:v>
                </c:pt>
                <c:pt idx="1133">
                  <c:v>8251</c:v>
                </c:pt>
                <c:pt idx="1134">
                  <c:v>8251</c:v>
                </c:pt>
                <c:pt idx="1135">
                  <c:v>8305</c:v>
                </c:pt>
                <c:pt idx="1136">
                  <c:v>6839</c:v>
                </c:pt>
                <c:pt idx="1137">
                  <c:v>7019</c:v>
                </c:pt>
                <c:pt idx="1138">
                  <c:v>8574</c:v>
                </c:pt>
                <c:pt idx="1139">
                  <c:v>8382</c:v>
                </c:pt>
                <c:pt idx="1140">
                  <c:v>7889</c:v>
                </c:pt>
                <c:pt idx="1141">
                  <c:v>6887</c:v>
                </c:pt>
                <c:pt idx="1142">
                  <c:v>7526</c:v>
                </c:pt>
                <c:pt idx="1143">
                  <c:v>8292</c:v>
                </c:pt>
                <c:pt idx="1144">
                  <c:v>7318</c:v>
                </c:pt>
                <c:pt idx="1145">
                  <c:v>8271</c:v>
                </c:pt>
                <c:pt idx="1146">
                  <c:v>6448</c:v>
                </c:pt>
                <c:pt idx="1147">
                  <c:v>6587</c:v>
                </c:pt>
                <c:pt idx="1148">
                  <c:v>8476</c:v>
                </c:pt>
                <c:pt idx="1149">
                  <c:v>8725</c:v>
                </c:pt>
                <c:pt idx="1150">
                  <c:v>8249</c:v>
                </c:pt>
                <c:pt idx="1151">
                  <c:v>6607</c:v>
                </c:pt>
                <c:pt idx="1152">
                  <c:v>6194</c:v>
                </c:pt>
                <c:pt idx="1153">
                  <c:v>12892</c:v>
                </c:pt>
                <c:pt idx="1154">
                  <c:v>7823</c:v>
                </c:pt>
                <c:pt idx="1155">
                  <c:v>7872</c:v>
                </c:pt>
                <c:pt idx="1156">
                  <c:v>7613</c:v>
                </c:pt>
                <c:pt idx="1157">
                  <c:v>7179</c:v>
                </c:pt>
                <c:pt idx="1158">
                  <c:v>8261</c:v>
                </c:pt>
                <c:pt idx="1159">
                  <c:v>7696</c:v>
                </c:pt>
                <c:pt idx="1160">
                  <c:v>7680</c:v>
                </c:pt>
                <c:pt idx="1161">
                  <c:v>6723</c:v>
                </c:pt>
                <c:pt idx="1162">
                  <c:v>7083</c:v>
                </c:pt>
                <c:pt idx="1163">
                  <c:v>8210</c:v>
                </c:pt>
                <c:pt idx="1164">
                  <c:v>8353</c:v>
                </c:pt>
                <c:pt idx="1165">
                  <c:v>8303</c:v>
                </c:pt>
                <c:pt idx="1166">
                  <c:v>6713</c:v>
                </c:pt>
                <c:pt idx="1167">
                  <c:v>7129</c:v>
                </c:pt>
                <c:pt idx="1168">
                  <c:v>8556</c:v>
                </c:pt>
                <c:pt idx="1169">
                  <c:v>8218</c:v>
                </c:pt>
                <c:pt idx="1170">
                  <c:v>7923</c:v>
                </c:pt>
                <c:pt idx="1171">
                  <c:v>6778</c:v>
                </c:pt>
                <c:pt idx="1172">
                  <c:v>7704</c:v>
                </c:pt>
                <c:pt idx="1173">
                  <c:v>8280</c:v>
                </c:pt>
                <c:pt idx="1174">
                  <c:v>7236</c:v>
                </c:pt>
                <c:pt idx="1175">
                  <c:v>8276</c:v>
                </c:pt>
                <c:pt idx="1176">
                  <c:v>6531</c:v>
                </c:pt>
                <c:pt idx="1177">
                  <c:v>6700</c:v>
                </c:pt>
                <c:pt idx="1178">
                  <c:v>8460</c:v>
                </c:pt>
                <c:pt idx="1179">
                  <c:v>8681</c:v>
                </c:pt>
                <c:pt idx="1180">
                  <c:v>8180</c:v>
                </c:pt>
                <c:pt idx="1181">
                  <c:v>6758</c:v>
                </c:pt>
                <c:pt idx="1182">
                  <c:v>6253</c:v>
                </c:pt>
                <c:pt idx="1183">
                  <c:v>9373</c:v>
                </c:pt>
                <c:pt idx="1184">
                  <c:v>7451</c:v>
                </c:pt>
                <c:pt idx="1185">
                  <c:v>7845</c:v>
                </c:pt>
                <c:pt idx="1186">
                  <c:v>7554</c:v>
                </c:pt>
                <c:pt idx="1187">
                  <c:v>7211</c:v>
                </c:pt>
                <c:pt idx="1188">
                  <c:v>8381</c:v>
                </c:pt>
                <c:pt idx="1189">
                  <c:v>7746</c:v>
                </c:pt>
                <c:pt idx="1190">
                  <c:v>7663</c:v>
                </c:pt>
                <c:pt idx="1191">
                  <c:v>6780</c:v>
                </c:pt>
                <c:pt idx="1192">
                  <c:v>7148</c:v>
                </c:pt>
                <c:pt idx="1193">
                  <c:v>8276</c:v>
                </c:pt>
                <c:pt idx="1194">
                  <c:v>8489</c:v>
                </c:pt>
                <c:pt idx="1195">
                  <c:v>8324</c:v>
                </c:pt>
                <c:pt idx="1196">
                  <c:v>6745</c:v>
                </c:pt>
                <c:pt idx="1197">
                  <c:v>7194</c:v>
                </c:pt>
                <c:pt idx="1198">
                  <c:v>8614</c:v>
                </c:pt>
                <c:pt idx="1199">
                  <c:v>8312</c:v>
                </c:pt>
                <c:pt idx="1200">
                  <c:v>7866</c:v>
                </c:pt>
                <c:pt idx="1201">
                  <c:v>6863</c:v>
                </c:pt>
                <c:pt idx="1202">
                  <c:v>7724</c:v>
                </c:pt>
                <c:pt idx="1203">
                  <c:v>8265</c:v>
                </c:pt>
                <c:pt idx="1204">
                  <c:v>7251</c:v>
                </c:pt>
                <c:pt idx="1205">
                  <c:v>8279</c:v>
                </c:pt>
                <c:pt idx="1206">
                  <c:v>6489</c:v>
                </c:pt>
                <c:pt idx="1207">
                  <c:v>6735</c:v>
                </c:pt>
                <c:pt idx="1208">
                  <c:v>8572</c:v>
                </c:pt>
                <c:pt idx="1209">
                  <c:v>8787</c:v>
                </c:pt>
                <c:pt idx="1210">
                  <c:v>8297</c:v>
                </c:pt>
                <c:pt idx="1211">
                  <c:v>6756</c:v>
                </c:pt>
                <c:pt idx="1212">
                  <c:v>6288</c:v>
                </c:pt>
                <c:pt idx="1213">
                  <c:v>11708</c:v>
                </c:pt>
                <c:pt idx="1214">
                  <c:v>7993</c:v>
                </c:pt>
                <c:pt idx="1215">
                  <c:v>7978</c:v>
                </c:pt>
                <c:pt idx="1216">
                  <c:v>7476</c:v>
                </c:pt>
                <c:pt idx="1217">
                  <c:v>7322</c:v>
                </c:pt>
                <c:pt idx="1218">
                  <c:v>8168</c:v>
                </c:pt>
                <c:pt idx="1219">
                  <c:v>7742</c:v>
                </c:pt>
                <c:pt idx="1220">
                  <c:v>7849</c:v>
                </c:pt>
                <c:pt idx="1221">
                  <c:v>6793</c:v>
                </c:pt>
                <c:pt idx="1222">
                  <c:v>7113</c:v>
                </c:pt>
                <c:pt idx="1223">
                  <c:v>8044</c:v>
                </c:pt>
                <c:pt idx="1224">
                  <c:v>8480</c:v>
                </c:pt>
                <c:pt idx="1225">
                  <c:v>8637</c:v>
                </c:pt>
                <c:pt idx="1226">
                  <c:v>6853</c:v>
                </c:pt>
                <c:pt idx="1227">
                  <c:v>7116</c:v>
                </c:pt>
                <c:pt idx="1228">
                  <c:v>8442</c:v>
                </c:pt>
                <c:pt idx="1229">
                  <c:v>8245</c:v>
                </c:pt>
                <c:pt idx="1230">
                  <c:v>8221</c:v>
                </c:pt>
                <c:pt idx="1231">
                  <c:v>6954</c:v>
                </c:pt>
                <c:pt idx="1232">
                  <c:v>7534</c:v>
                </c:pt>
                <c:pt idx="1233">
                  <c:v>8069</c:v>
                </c:pt>
                <c:pt idx="1234">
                  <c:v>7268</c:v>
                </c:pt>
                <c:pt idx="1235">
                  <c:v>9100</c:v>
                </c:pt>
                <c:pt idx="1236">
                  <c:v>6636</c:v>
                </c:pt>
                <c:pt idx="1237">
                  <c:v>6558</c:v>
                </c:pt>
                <c:pt idx="1238">
                  <c:v>8304</c:v>
                </c:pt>
                <c:pt idx="1239">
                  <c:v>9104</c:v>
                </c:pt>
                <c:pt idx="1240">
                  <c:v>8899</c:v>
                </c:pt>
                <c:pt idx="1241">
                  <c:v>6650</c:v>
                </c:pt>
                <c:pt idx="1242">
                  <c:v>6148</c:v>
                </c:pt>
                <c:pt idx="1243">
                  <c:v>9094</c:v>
                </c:pt>
                <c:pt idx="1244">
                  <c:v>7684</c:v>
                </c:pt>
                <c:pt idx="1245">
                  <c:v>8561</c:v>
                </c:pt>
                <c:pt idx="1246">
                  <c:v>8014</c:v>
                </c:pt>
                <c:pt idx="1247">
                  <c:v>6988</c:v>
                </c:pt>
                <c:pt idx="1248">
                  <c:v>8192</c:v>
                </c:pt>
                <c:pt idx="1249">
                  <c:v>7783</c:v>
                </c:pt>
                <c:pt idx="1250">
                  <c:v>7794</c:v>
                </c:pt>
                <c:pt idx="1251">
                  <c:v>6494</c:v>
                </c:pt>
                <c:pt idx="1252">
                  <c:v>6624</c:v>
                </c:pt>
                <c:pt idx="1253">
                  <c:v>8051</c:v>
                </c:pt>
                <c:pt idx="1254">
                  <c:v>8179</c:v>
                </c:pt>
                <c:pt idx="1255">
                  <c:v>8545</c:v>
                </c:pt>
                <c:pt idx="1256">
                  <c:v>6796</c:v>
                </c:pt>
                <c:pt idx="1257">
                  <c:v>7088</c:v>
                </c:pt>
                <c:pt idx="1258">
                  <c:v>8442</c:v>
                </c:pt>
                <c:pt idx="1259">
                  <c:v>8133</c:v>
                </c:pt>
                <c:pt idx="1260">
                  <c:v>7908</c:v>
                </c:pt>
                <c:pt idx="1261">
                  <c:v>6871</c:v>
                </c:pt>
                <c:pt idx="1262">
                  <c:v>7556</c:v>
                </c:pt>
                <c:pt idx="1263">
                  <c:v>7925</c:v>
                </c:pt>
                <c:pt idx="1264">
                  <c:v>7746</c:v>
                </c:pt>
                <c:pt idx="1265">
                  <c:v>8608</c:v>
                </c:pt>
                <c:pt idx="1266">
                  <c:v>6774</c:v>
                </c:pt>
                <c:pt idx="1267">
                  <c:v>6560</c:v>
                </c:pt>
                <c:pt idx="1268">
                  <c:v>8361</c:v>
                </c:pt>
                <c:pt idx="1269">
                  <c:v>9613</c:v>
                </c:pt>
                <c:pt idx="1270">
                  <c:v>8556</c:v>
                </c:pt>
                <c:pt idx="1271">
                  <c:v>6796</c:v>
                </c:pt>
                <c:pt idx="1272">
                  <c:v>6239</c:v>
                </c:pt>
                <c:pt idx="1273">
                  <c:v>12280</c:v>
                </c:pt>
                <c:pt idx="1274">
                  <c:v>9138</c:v>
                </c:pt>
                <c:pt idx="1275">
                  <c:v>7900</c:v>
                </c:pt>
                <c:pt idx="1276">
                  <c:v>7611</c:v>
                </c:pt>
                <c:pt idx="1277">
                  <c:v>7079</c:v>
                </c:pt>
                <c:pt idx="1278">
                  <c:v>8204</c:v>
                </c:pt>
                <c:pt idx="1279">
                  <c:v>8039</c:v>
                </c:pt>
                <c:pt idx="1280">
                  <c:v>7619</c:v>
                </c:pt>
                <c:pt idx="1281">
                  <c:v>6504</c:v>
                </c:pt>
                <c:pt idx="1282">
                  <c:v>6611</c:v>
                </c:pt>
                <c:pt idx="1283">
                  <c:v>7997</c:v>
                </c:pt>
                <c:pt idx="1284">
                  <c:v>8230</c:v>
                </c:pt>
                <c:pt idx="1285">
                  <c:v>8472</c:v>
                </c:pt>
                <c:pt idx="1286">
                  <c:v>6760</c:v>
                </c:pt>
                <c:pt idx="1287">
                  <c:v>7160</c:v>
                </c:pt>
                <c:pt idx="1288">
                  <c:v>8601</c:v>
                </c:pt>
                <c:pt idx="1289">
                  <c:v>8203</c:v>
                </c:pt>
                <c:pt idx="1290">
                  <c:v>7779</c:v>
                </c:pt>
                <c:pt idx="1291">
                  <c:v>6953</c:v>
                </c:pt>
                <c:pt idx="1292">
                  <c:v>7992</c:v>
                </c:pt>
                <c:pt idx="1293">
                  <c:v>8752</c:v>
                </c:pt>
                <c:pt idx="1294">
                  <c:v>7337</c:v>
                </c:pt>
                <c:pt idx="1295">
                  <c:v>8691</c:v>
                </c:pt>
                <c:pt idx="1296">
                  <c:v>6734</c:v>
                </c:pt>
                <c:pt idx="1297">
                  <c:v>6554</c:v>
                </c:pt>
                <c:pt idx="1298">
                  <c:v>8444</c:v>
                </c:pt>
                <c:pt idx="1299">
                  <c:v>8894</c:v>
                </c:pt>
                <c:pt idx="1300">
                  <c:v>8155</c:v>
                </c:pt>
                <c:pt idx="1301">
                  <c:v>7473</c:v>
                </c:pt>
                <c:pt idx="1302">
                  <c:v>6332</c:v>
                </c:pt>
                <c:pt idx="1303">
                  <c:v>9333</c:v>
                </c:pt>
                <c:pt idx="1304">
                  <c:v>7807</c:v>
                </c:pt>
                <c:pt idx="1305">
                  <c:v>7801</c:v>
                </c:pt>
                <c:pt idx="1306">
                  <c:v>7523</c:v>
                </c:pt>
                <c:pt idx="1307">
                  <c:v>7004</c:v>
                </c:pt>
                <c:pt idx="1308">
                  <c:v>8199</c:v>
                </c:pt>
                <c:pt idx="1309">
                  <c:v>7779</c:v>
                </c:pt>
                <c:pt idx="1310">
                  <c:v>7618</c:v>
                </c:pt>
                <c:pt idx="1311">
                  <c:v>6443</c:v>
                </c:pt>
                <c:pt idx="1312">
                  <c:v>6782</c:v>
                </c:pt>
                <c:pt idx="1313">
                  <c:v>8097</c:v>
                </c:pt>
                <c:pt idx="1314">
                  <c:v>8084</c:v>
                </c:pt>
                <c:pt idx="1315">
                  <c:v>8495</c:v>
                </c:pt>
                <c:pt idx="1316">
                  <c:v>6880</c:v>
                </c:pt>
                <c:pt idx="1317">
                  <c:v>6990</c:v>
                </c:pt>
                <c:pt idx="1318">
                  <c:v>8342</c:v>
                </c:pt>
                <c:pt idx="1319">
                  <c:v>8183</c:v>
                </c:pt>
                <c:pt idx="1320">
                  <c:v>7687</c:v>
                </c:pt>
                <c:pt idx="1321">
                  <c:v>6928</c:v>
                </c:pt>
                <c:pt idx="1322">
                  <c:v>7678</c:v>
                </c:pt>
                <c:pt idx="1323">
                  <c:v>8181</c:v>
                </c:pt>
                <c:pt idx="1324">
                  <c:v>7394</c:v>
                </c:pt>
                <c:pt idx="1325">
                  <c:v>8470</c:v>
                </c:pt>
                <c:pt idx="1326">
                  <c:v>6800</c:v>
                </c:pt>
                <c:pt idx="1327">
                  <c:v>6569</c:v>
                </c:pt>
                <c:pt idx="1328">
                  <c:v>8358</c:v>
                </c:pt>
                <c:pt idx="1329">
                  <c:v>8761</c:v>
                </c:pt>
                <c:pt idx="1330">
                  <c:v>8166</c:v>
                </c:pt>
                <c:pt idx="1331">
                  <c:v>7373</c:v>
                </c:pt>
                <c:pt idx="1332">
                  <c:v>6470</c:v>
                </c:pt>
                <c:pt idx="1333">
                  <c:v>11237</c:v>
                </c:pt>
                <c:pt idx="1334">
                  <c:v>7871</c:v>
                </c:pt>
                <c:pt idx="1335">
                  <c:v>7833</c:v>
                </c:pt>
                <c:pt idx="1336">
                  <c:v>7731</c:v>
                </c:pt>
                <c:pt idx="1337">
                  <c:v>7121</c:v>
                </c:pt>
                <c:pt idx="1338">
                  <c:v>8241</c:v>
                </c:pt>
                <c:pt idx="1339">
                  <c:v>7881</c:v>
                </c:pt>
                <c:pt idx="1340">
                  <c:v>7730</c:v>
                </c:pt>
                <c:pt idx="1341">
                  <c:v>6477</c:v>
                </c:pt>
                <c:pt idx="1342">
                  <c:v>6698</c:v>
                </c:pt>
                <c:pt idx="1343">
                  <c:v>8064</c:v>
                </c:pt>
                <c:pt idx="1344">
                  <c:v>8328</c:v>
                </c:pt>
                <c:pt idx="1345">
                  <c:v>8325</c:v>
                </c:pt>
                <c:pt idx="1346">
                  <c:v>6832</c:v>
                </c:pt>
                <c:pt idx="1347">
                  <c:v>7041</c:v>
                </c:pt>
                <c:pt idx="1348">
                  <c:v>8533</c:v>
                </c:pt>
                <c:pt idx="1349">
                  <c:v>8190</c:v>
                </c:pt>
                <c:pt idx="1350">
                  <c:v>7740</c:v>
                </c:pt>
                <c:pt idx="1351">
                  <c:v>7125</c:v>
                </c:pt>
                <c:pt idx="1352">
                  <c:v>7602</c:v>
                </c:pt>
                <c:pt idx="1353">
                  <c:v>8141</c:v>
                </c:pt>
                <c:pt idx="1354">
                  <c:v>7630</c:v>
                </c:pt>
                <c:pt idx="1355">
                  <c:v>9292</c:v>
                </c:pt>
                <c:pt idx="1356">
                  <c:v>6831</c:v>
                </c:pt>
                <c:pt idx="1357">
                  <c:v>6628</c:v>
                </c:pt>
                <c:pt idx="1358">
                  <c:v>8438</c:v>
                </c:pt>
                <c:pt idx="1359">
                  <c:v>8762</c:v>
                </c:pt>
                <c:pt idx="1360">
                  <c:v>8304</c:v>
                </c:pt>
                <c:pt idx="1361">
                  <c:v>6698</c:v>
                </c:pt>
                <c:pt idx="1362">
                  <c:v>6300</c:v>
                </c:pt>
                <c:pt idx="1363">
                  <c:v>9502</c:v>
                </c:pt>
                <c:pt idx="1364">
                  <c:v>7636</c:v>
                </c:pt>
                <c:pt idx="1365">
                  <c:v>7827</c:v>
                </c:pt>
                <c:pt idx="1366">
                  <c:v>7573</c:v>
                </c:pt>
                <c:pt idx="1367">
                  <c:v>7011</c:v>
                </c:pt>
                <c:pt idx="1368">
                  <c:v>8280</c:v>
                </c:pt>
                <c:pt idx="1369">
                  <c:v>7743</c:v>
                </c:pt>
                <c:pt idx="1370">
                  <c:v>7618</c:v>
                </c:pt>
                <c:pt idx="1371">
                  <c:v>6538</c:v>
                </c:pt>
                <c:pt idx="1372">
                  <c:v>6674</c:v>
                </c:pt>
                <c:pt idx="1373">
                  <c:v>8070</c:v>
                </c:pt>
                <c:pt idx="1374">
                  <c:v>8239</c:v>
                </c:pt>
                <c:pt idx="1375">
                  <c:v>8241</c:v>
                </c:pt>
                <c:pt idx="1376">
                  <c:v>6812</c:v>
                </c:pt>
                <c:pt idx="1377">
                  <c:v>17661</c:v>
                </c:pt>
                <c:pt idx="1378">
                  <c:v>9753</c:v>
                </c:pt>
                <c:pt idx="1379">
                  <c:v>8525</c:v>
                </c:pt>
                <c:pt idx="1380">
                  <c:v>7665</c:v>
                </c:pt>
                <c:pt idx="1381">
                  <c:v>6909</c:v>
                </c:pt>
                <c:pt idx="1382">
                  <c:v>7701</c:v>
                </c:pt>
                <c:pt idx="1383">
                  <c:v>8386</c:v>
                </c:pt>
                <c:pt idx="1384">
                  <c:v>7353</c:v>
                </c:pt>
                <c:pt idx="1385">
                  <c:v>8482</c:v>
                </c:pt>
                <c:pt idx="1386">
                  <c:v>6733</c:v>
                </c:pt>
                <c:pt idx="1387">
                  <c:v>6642</c:v>
                </c:pt>
                <c:pt idx="1388">
                  <c:v>8586</c:v>
                </c:pt>
                <c:pt idx="1389">
                  <c:v>8778</c:v>
                </c:pt>
                <c:pt idx="1390">
                  <c:v>8246</c:v>
                </c:pt>
                <c:pt idx="1391">
                  <c:v>6789</c:v>
                </c:pt>
                <c:pt idx="1392">
                  <c:v>6234</c:v>
                </c:pt>
                <c:pt idx="1393">
                  <c:v>19802</c:v>
                </c:pt>
                <c:pt idx="1394">
                  <c:v>14519</c:v>
                </c:pt>
                <c:pt idx="1395">
                  <c:v>7896</c:v>
                </c:pt>
                <c:pt idx="1396">
                  <c:v>8076</c:v>
                </c:pt>
                <c:pt idx="1397">
                  <c:v>7063</c:v>
                </c:pt>
                <c:pt idx="1398">
                  <c:v>8370</c:v>
                </c:pt>
                <c:pt idx="1399">
                  <c:v>7768</c:v>
                </c:pt>
                <c:pt idx="1400">
                  <c:v>7597</c:v>
                </c:pt>
                <c:pt idx="1401">
                  <c:v>6446</c:v>
                </c:pt>
                <c:pt idx="1402">
                  <c:v>6706</c:v>
                </c:pt>
                <c:pt idx="1403">
                  <c:v>8076</c:v>
                </c:pt>
                <c:pt idx="1404">
                  <c:v>8204</c:v>
                </c:pt>
                <c:pt idx="1405">
                  <c:v>8380</c:v>
                </c:pt>
                <c:pt idx="1406">
                  <c:v>6921</c:v>
                </c:pt>
                <c:pt idx="1407">
                  <c:v>7013</c:v>
                </c:pt>
                <c:pt idx="1408">
                  <c:v>8300</c:v>
                </c:pt>
                <c:pt idx="1409">
                  <c:v>8250</c:v>
                </c:pt>
                <c:pt idx="1410">
                  <c:v>7325</c:v>
                </c:pt>
                <c:pt idx="1411">
                  <c:v>6742</c:v>
                </c:pt>
                <c:pt idx="1412">
                  <c:v>7625</c:v>
                </c:pt>
                <c:pt idx="1413">
                  <c:v>8058</c:v>
                </c:pt>
                <c:pt idx="1414">
                  <c:v>7065</c:v>
                </c:pt>
                <c:pt idx="1415">
                  <c:v>8176</c:v>
                </c:pt>
                <c:pt idx="1416">
                  <c:v>6738</c:v>
                </c:pt>
                <c:pt idx="1417">
                  <c:v>6513</c:v>
                </c:pt>
                <c:pt idx="1418">
                  <c:v>9243</c:v>
                </c:pt>
                <c:pt idx="1419">
                  <c:v>8694</c:v>
                </c:pt>
                <c:pt idx="1420">
                  <c:v>7962</c:v>
                </c:pt>
                <c:pt idx="1421">
                  <c:v>6722</c:v>
                </c:pt>
                <c:pt idx="1422">
                  <c:v>6363</c:v>
                </c:pt>
                <c:pt idx="1423">
                  <c:v>9814</c:v>
                </c:pt>
                <c:pt idx="1424">
                  <c:v>7529</c:v>
                </c:pt>
                <c:pt idx="1425">
                  <c:v>7694</c:v>
                </c:pt>
                <c:pt idx="1426">
                  <c:v>7522</c:v>
                </c:pt>
                <c:pt idx="1427">
                  <c:v>7127</c:v>
                </c:pt>
                <c:pt idx="1428">
                  <c:v>8712</c:v>
                </c:pt>
                <c:pt idx="1429">
                  <c:v>7919</c:v>
                </c:pt>
                <c:pt idx="1430">
                  <c:v>7417</c:v>
                </c:pt>
                <c:pt idx="1431">
                  <c:v>6418</c:v>
                </c:pt>
                <c:pt idx="1432">
                  <c:v>6774</c:v>
                </c:pt>
                <c:pt idx="1433">
                  <c:v>8517</c:v>
                </c:pt>
                <c:pt idx="1434">
                  <c:v>8100</c:v>
                </c:pt>
                <c:pt idx="1435">
                  <c:v>8128</c:v>
                </c:pt>
                <c:pt idx="1436">
                  <c:v>6721</c:v>
                </c:pt>
                <c:pt idx="1437">
                  <c:v>7106</c:v>
                </c:pt>
                <c:pt idx="1438">
                  <c:v>8696</c:v>
                </c:pt>
                <c:pt idx="1439">
                  <c:v>8143</c:v>
                </c:pt>
                <c:pt idx="1440">
                  <c:v>7472</c:v>
                </c:pt>
                <c:pt idx="1441">
                  <c:v>6934</c:v>
                </c:pt>
                <c:pt idx="1442">
                  <c:v>7777</c:v>
                </c:pt>
                <c:pt idx="1443">
                  <c:v>8555</c:v>
                </c:pt>
                <c:pt idx="1444">
                  <c:v>7195</c:v>
                </c:pt>
                <c:pt idx="1445">
                  <c:v>8373</c:v>
                </c:pt>
                <c:pt idx="1446">
                  <c:v>6812</c:v>
                </c:pt>
                <c:pt idx="1447">
                  <c:v>6672</c:v>
                </c:pt>
                <c:pt idx="1448">
                  <c:v>8964</c:v>
                </c:pt>
                <c:pt idx="1449">
                  <c:v>8699</c:v>
                </c:pt>
                <c:pt idx="1450">
                  <c:v>8005</c:v>
                </c:pt>
                <c:pt idx="1451">
                  <c:v>6741</c:v>
                </c:pt>
                <c:pt idx="1452">
                  <c:v>6566</c:v>
                </c:pt>
                <c:pt idx="1453">
                  <c:v>20149</c:v>
                </c:pt>
                <c:pt idx="1454">
                  <c:v>12026</c:v>
                </c:pt>
                <c:pt idx="1455">
                  <c:v>7511</c:v>
                </c:pt>
                <c:pt idx="1456">
                  <c:v>7853</c:v>
                </c:pt>
                <c:pt idx="1457">
                  <c:v>7154</c:v>
                </c:pt>
                <c:pt idx="1458">
                  <c:v>8591</c:v>
                </c:pt>
                <c:pt idx="1459">
                  <c:v>7596</c:v>
                </c:pt>
                <c:pt idx="1460">
                  <c:v>7425</c:v>
                </c:pt>
                <c:pt idx="1461">
                  <c:v>6406</c:v>
                </c:pt>
                <c:pt idx="1462">
                  <c:v>6741</c:v>
                </c:pt>
                <c:pt idx="1463">
                  <c:v>8374</c:v>
                </c:pt>
                <c:pt idx="1464">
                  <c:v>8137</c:v>
                </c:pt>
                <c:pt idx="1465">
                  <c:v>8165</c:v>
                </c:pt>
                <c:pt idx="1466">
                  <c:v>6714</c:v>
                </c:pt>
                <c:pt idx="1467">
                  <c:v>7074</c:v>
                </c:pt>
                <c:pt idx="1468">
                  <c:v>8688</c:v>
                </c:pt>
                <c:pt idx="1469">
                  <c:v>7809</c:v>
                </c:pt>
                <c:pt idx="1470">
                  <c:v>7495</c:v>
                </c:pt>
                <c:pt idx="1471">
                  <c:v>7099</c:v>
                </c:pt>
                <c:pt idx="1472">
                  <c:v>7941</c:v>
                </c:pt>
                <c:pt idx="1473">
                  <c:v>8383</c:v>
                </c:pt>
                <c:pt idx="1474">
                  <c:v>7278</c:v>
                </c:pt>
                <c:pt idx="1475">
                  <c:v>8497</c:v>
                </c:pt>
                <c:pt idx="1476">
                  <c:v>6733</c:v>
                </c:pt>
                <c:pt idx="1477">
                  <c:v>6682</c:v>
                </c:pt>
                <c:pt idx="1478">
                  <c:v>8817</c:v>
                </c:pt>
                <c:pt idx="1479">
                  <c:v>8553</c:v>
                </c:pt>
                <c:pt idx="1480">
                  <c:v>7829</c:v>
                </c:pt>
                <c:pt idx="1481">
                  <c:v>6571</c:v>
                </c:pt>
                <c:pt idx="1482">
                  <c:v>6258</c:v>
                </c:pt>
                <c:pt idx="1483">
                  <c:v>9416</c:v>
                </c:pt>
                <c:pt idx="1484">
                  <c:v>7150</c:v>
                </c:pt>
                <c:pt idx="1485">
                  <c:v>7544</c:v>
                </c:pt>
                <c:pt idx="1486">
                  <c:v>7598</c:v>
                </c:pt>
                <c:pt idx="1487">
                  <c:v>7091</c:v>
                </c:pt>
                <c:pt idx="1488">
                  <c:v>8455</c:v>
                </c:pt>
                <c:pt idx="1489">
                  <c:v>7559</c:v>
                </c:pt>
                <c:pt idx="1490">
                  <c:v>7408</c:v>
                </c:pt>
                <c:pt idx="1491">
                  <c:v>6426</c:v>
                </c:pt>
                <c:pt idx="1492">
                  <c:v>6804</c:v>
                </c:pt>
                <c:pt idx="1493">
                  <c:v>8443</c:v>
                </c:pt>
                <c:pt idx="1494">
                  <c:v>7896</c:v>
                </c:pt>
                <c:pt idx="1495">
                  <c:v>7810</c:v>
                </c:pt>
                <c:pt idx="1496">
                  <c:v>7091</c:v>
                </c:pt>
                <c:pt idx="1497">
                  <c:v>7398</c:v>
                </c:pt>
                <c:pt idx="1498">
                  <c:v>8673</c:v>
                </c:pt>
                <c:pt idx="1499">
                  <c:v>7901</c:v>
                </c:pt>
                <c:pt idx="1500">
                  <c:v>7448</c:v>
                </c:pt>
                <c:pt idx="1501">
                  <c:v>7161</c:v>
                </c:pt>
                <c:pt idx="1502">
                  <c:v>7744</c:v>
                </c:pt>
                <c:pt idx="1503">
                  <c:v>8331</c:v>
                </c:pt>
                <c:pt idx="1504">
                  <c:v>7257</c:v>
                </c:pt>
                <c:pt idx="1505">
                  <c:v>8307</c:v>
                </c:pt>
                <c:pt idx="1506">
                  <c:v>6727</c:v>
                </c:pt>
                <c:pt idx="1507">
                  <c:v>6751</c:v>
                </c:pt>
                <c:pt idx="1508">
                  <c:v>8802</c:v>
                </c:pt>
                <c:pt idx="1509">
                  <c:v>8620</c:v>
                </c:pt>
                <c:pt idx="1510">
                  <c:v>7963</c:v>
                </c:pt>
                <c:pt idx="1511">
                  <c:v>6629</c:v>
                </c:pt>
                <c:pt idx="1512">
                  <c:v>6285</c:v>
                </c:pt>
                <c:pt idx="1513">
                  <c:v>18340</c:v>
                </c:pt>
                <c:pt idx="1514">
                  <c:v>13250</c:v>
                </c:pt>
                <c:pt idx="1515">
                  <c:v>7994</c:v>
                </c:pt>
                <c:pt idx="1516">
                  <c:v>7626</c:v>
                </c:pt>
                <c:pt idx="1517">
                  <c:v>7305</c:v>
                </c:pt>
                <c:pt idx="1518">
                  <c:v>8636</c:v>
                </c:pt>
                <c:pt idx="1519">
                  <c:v>7606</c:v>
                </c:pt>
                <c:pt idx="1520">
                  <c:v>7669</c:v>
                </c:pt>
                <c:pt idx="1521">
                  <c:v>6438</c:v>
                </c:pt>
                <c:pt idx="1522">
                  <c:v>6807</c:v>
                </c:pt>
                <c:pt idx="1523">
                  <c:v>8282</c:v>
                </c:pt>
                <c:pt idx="1524">
                  <c:v>7677</c:v>
                </c:pt>
                <c:pt idx="1525">
                  <c:v>8046</c:v>
                </c:pt>
                <c:pt idx="1526">
                  <c:v>6955</c:v>
                </c:pt>
                <c:pt idx="1527">
                  <c:v>7402</c:v>
                </c:pt>
                <c:pt idx="1528">
                  <c:v>8857</c:v>
                </c:pt>
                <c:pt idx="1529">
                  <c:v>8132</c:v>
                </c:pt>
                <c:pt idx="1530">
                  <c:v>7560</c:v>
                </c:pt>
                <c:pt idx="1531">
                  <c:v>7072</c:v>
                </c:pt>
                <c:pt idx="1532">
                  <c:v>7820</c:v>
                </c:pt>
                <c:pt idx="1533">
                  <c:v>8332</c:v>
                </c:pt>
                <c:pt idx="1534">
                  <c:v>7050</c:v>
                </c:pt>
                <c:pt idx="1535">
                  <c:v>8481</c:v>
                </c:pt>
                <c:pt idx="1536">
                  <c:v>6743</c:v>
                </c:pt>
                <c:pt idx="1537">
                  <c:v>6728</c:v>
                </c:pt>
                <c:pt idx="1538">
                  <c:v>8846</c:v>
                </c:pt>
                <c:pt idx="1539">
                  <c:v>8618</c:v>
                </c:pt>
                <c:pt idx="1540">
                  <c:v>7850</c:v>
                </c:pt>
                <c:pt idx="1541">
                  <c:v>6576</c:v>
                </c:pt>
                <c:pt idx="1542">
                  <c:v>6204</c:v>
                </c:pt>
                <c:pt idx="1543">
                  <c:v>9361</c:v>
                </c:pt>
                <c:pt idx="1544">
                  <c:v>7351</c:v>
                </c:pt>
                <c:pt idx="1545">
                  <c:v>7500</c:v>
                </c:pt>
                <c:pt idx="1546">
                  <c:v>7640</c:v>
                </c:pt>
                <c:pt idx="1547">
                  <c:v>7114</c:v>
                </c:pt>
                <c:pt idx="1548">
                  <c:v>8490</c:v>
                </c:pt>
                <c:pt idx="1549">
                  <c:v>7762</c:v>
                </c:pt>
                <c:pt idx="1550">
                  <c:v>7595</c:v>
                </c:pt>
                <c:pt idx="1551">
                  <c:v>6376</c:v>
                </c:pt>
                <c:pt idx="1552">
                  <c:v>6805</c:v>
                </c:pt>
                <c:pt idx="1553">
                  <c:v>8411</c:v>
                </c:pt>
                <c:pt idx="1554">
                  <c:v>8150</c:v>
                </c:pt>
                <c:pt idx="1555">
                  <c:v>7794</c:v>
                </c:pt>
                <c:pt idx="1556">
                  <c:v>6950</c:v>
                </c:pt>
                <c:pt idx="1557">
                  <c:v>7378</c:v>
                </c:pt>
                <c:pt idx="1558">
                  <c:v>8728</c:v>
                </c:pt>
                <c:pt idx="1559">
                  <c:v>8004</c:v>
                </c:pt>
                <c:pt idx="1560">
                  <c:v>7592</c:v>
                </c:pt>
                <c:pt idx="1561">
                  <c:v>7084</c:v>
                </c:pt>
                <c:pt idx="1562">
                  <c:v>7755</c:v>
                </c:pt>
                <c:pt idx="1563">
                  <c:v>8324</c:v>
                </c:pt>
                <c:pt idx="1564">
                  <c:v>7064</c:v>
                </c:pt>
                <c:pt idx="1565">
                  <c:v>8396</c:v>
                </c:pt>
                <c:pt idx="1566">
                  <c:v>6700</c:v>
                </c:pt>
                <c:pt idx="1567">
                  <c:v>6847</c:v>
                </c:pt>
                <c:pt idx="1568">
                  <c:v>8767</c:v>
                </c:pt>
                <c:pt idx="1569">
                  <c:v>8620</c:v>
                </c:pt>
                <c:pt idx="1570">
                  <c:v>7948</c:v>
                </c:pt>
                <c:pt idx="1571">
                  <c:v>6571</c:v>
                </c:pt>
                <c:pt idx="1572">
                  <c:v>6262</c:v>
                </c:pt>
                <c:pt idx="1573">
                  <c:v>15778</c:v>
                </c:pt>
                <c:pt idx="1574">
                  <c:v>12004</c:v>
                </c:pt>
                <c:pt idx="1575">
                  <c:v>10720</c:v>
                </c:pt>
                <c:pt idx="1576">
                  <c:v>11412</c:v>
                </c:pt>
                <c:pt idx="1577">
                  <c:v>10880</c:v>
                </c:pt>
                <c:pt idx="1578">
                  <c:v>12281</c:v>
                </c:pt>
                <c:pt idx="1579">
                  <c:v>10221</c:v>
                </c:pt>
                <c:pt idx="1580">
                  <c:v>12788</c:v>
                </c:pt>
                <c:pt idx="1581">
                  <c:v>10292</c:v>
                </c:pt>
                <c:pt idx="1582">
                  <c:v>11515</c:v>
                </c:pt>
                <c:pt idx="1583">
                  <c:v>12514</c:v>
                </c:pt>
                <c:pt idx="1584">
                  <c:v>13219</c:v>
                </c:pt>
                <c:pt idx="1585">
                  <c:v>12295</c:v>
                </c:pt>
                <c:pt idx="1586">
                  <c:v>12806</c:v>
                </c:pt>
                <c:pt idx="1587">
                  <c:v>10938</c:v>
                </c:pt>
                <c:pt idx="1588">
                  <c:v>13803</c:v>
                </c:pt>
                <c:pt idx="1589">
                  <c:v>12105</c:v>
                </c:pt>
                <c:pt idx="1590">
                  <c:v>13193</c:v>
                </c:pt>
                <c:pt idx="1591">
                  <c:v>12632</c:v>
                </c:pt>
                <c:pt idx="1592">
                  <c:v>12662</c:v>
                </c:pt>
                <c:pt idx="1593">
                  <c:v>12291</c:v>
                </c:pt>
                <c:pt idx="1594">
                  <c:v>10995</c:v>
                </c:pt>
                <c:pt idx="1595">
                  <c:v>11284</c:v>
                </c:pt>
                <c:pt idx="1596">
                  <c:v>11013</c:v>
                </c:pt>
                <c:pt idx="1597">
                  <c:v>10936</c:v>
                </c:pt>
                <c:pt idx="1598">
                  <c:v>13682</c:v>
                </c:pt>
                <c:pt idx="1599">
                  <c:v>11777</c:v>
                </c:pt>
                <c:pt idx="1600">
                  <c:v>11539</c:v>
                </c:pt>
                <c:pt idx="1601">
                  <c:v>11100</c:v>
                </c:pt>
                <c:pt idx="1602">
                  <c:v>12675</c:v>
                </c:pt>
                <c:pt idx="1603">
                  <c:v>14018</c:v>
                </c:pt>
                <c:pt idx="1604">
                  <c:v>12727</c:v>
                </c:pt>
                <c:pt idx="1605">
                  <c:v>12420</c:v>
                </c:pt>
                <c:pt idx="1606">
                  <c:v>11616</c:v>
                </c:pt>
                <c:pt idx="1607">
                  <c:v>11623</c:v>
                </c:pt>
                <c:pt idx="1608">
                  <c:v>11222</c:v>
                </c:pt>
                <c:pt idx="1609">
                  <c:v>10086</c:v>
                </c:pt>
                <c:pt idx="1610">
                  <c:v>10455</c:v>
                </c:pt>
                <c:pt idx="1611">
                  <c:v>8407</c:v>
                </c:pt>
                <c:pt idx="1612">
                  <c:v>10109</c:v>
                </c:pt>
                <c:pt idx="1613">
                  <c:v>11737</c:v>
                </c:pt>
                <c:pt idx="1614">
                  <c:v>11568</c:v>
                </c:pt>
                <c:pt idx="1615">
                  <c:v>12330</c:v>
                </c:pt>
                <c:pt idx="1616">
                  <c:v>13505</c:v>
                </c:pt>
                <c:pt idx="1617">
                  <c:v>12732</c:v>
                </c:pt>
                <c:pt idx="1618">
                  <c:v>13302</c:v>
                </c:pt>
                <c:pt idx="1619">
                  <c:v>12756</c:v>
                </c:pt>
                <c:pt idx="1620">
                  <c:v>9748</c:v>
                </c:pt>
                <c:pt idx="1621">
                  <c:v>11527</c:v>
                </c:pt>
                <c:pt idx="1622">
                  <c:v>10913</c:v>
                </c:pt>
                <c:pt idx="1623">
                  <c:v>12577</c:v>
                </c:pt>
                <c:pt idx="1624">
                  <c:v>10038</c:v>
                </c:pt>
                <c:pt idx="1625">
                  <c:v>11612</c:v>
                </c:pt>
                <c:pt idx="1626">
                  <c:v>14790</c:v>
                </c:pt>
                <c:pt idx="1627">
                  <c:v>11855</c:v>
                </c:pt>
                <c:pt idx="1628">
                  <c:v>12390</c:v>
                </c:pt>
                <c:pt idx="1629">
                  <c:v>13415</c:v>
                </c:pt>
                <c:pt idx="1630">
                  <c:v>10849</c:v>
                </c:pt>
                <c:pt idx="1631">
                  <c:v>10326</c:v>
                </c:pt>
                <c:pt idx="1632">
                  <c:v>9309</c:v>
                </c:pt>
                <c:pt idx="1633">
                  <c:v>14305</c:v>
                </c:pt>
                <c:pt idx="1634">
                  <c:v>10914</c:v>
                </c:pt>
                <c:pt idx="1635">
                  <c:v>12318</c:v>
                </c:pt>
                <c:pt idx="1636">
                  <c:v>9601</c:v>
                </c:pt>
                <c:pt idx="1637">
                  <c:v>11795</c:v>
                </c:pt>
                <c:pt idx="1638">
                  <c:v>12654</c:v>
                </c:pt>
                <c:pt idx="1639">
                  <c:v>12395</c:v>
                </c:pt>
                <c:pt idx="1640">
                  <c:v>11908</c:v>
                </c:pt>
                <c:pt idx="1641">
                  <c:v>11774</c:v>
                </c:pt>
                <c:pt idx="1642">
                  <c:v>10896</c:v>
                </c:pt>
                <c:pt idx="1643">
                  <c:v>11133</c:v>
                </c:pt>
                <c:pt idx="1644">
                  <c:v>11207</c:v>
                </c:pt>
                <c:pt idx="1645">
                  <c:v>11778</c:v>
                </c:pt>
                <c:pt idx="1646">
                  <c:v>12211</c:v>
                </c:pt>
                <c:pt idx="1647">
                  <c:v>11576</c:v>
                </c:pt>
                <c:pt idx="1648">
                  <c:v>14151</c:v>
                </c:pt>
                <c:pt idx="1649">
                  <c:v>13289</c:v>
                </c:pt>
                <c:pt idx="1650">
                  <c:v>13559</c:v>
                </c:pt>
                <c:pt idx="1651">
                  <c:v>10331</c:v>
                </c:pt>
                <c:pt idx="1652">
                  <c:v>8979</c:v>
                </c:pt>
                <c:pt idx="1653">
                  <c:v>8383</c:v>
                </c:pt>
                <c:pt idx="1654">
                  <c:v>6933</c:v>
                </c:pt>
                <c:pt idx="1655">
                  <c:v>8498</c:v>
                </c:pt>
                <c:pt idx="1656">
                  <c:v>6720</c:v>
                </c:pt>
                <c:pt idx="1657">
                  <c:v>6556</c:v>
                </c:pt>
                <c:pt idx="1658">
                  <c:v>8713</c:v>
                </c:pt>
                <c:pt idx="1659">
                  <c:v>8550</c:v>
                </c:pt>
                <c:pt idx="1660">
                  <c:v>7744</c:v>
                </c:pt>
                <c:pt idx="1661">
                  <c:v>6438</c:v>
                </c:pt>
                <c:pt idx="1662">
                  <c:v>6042</c:v>
                </c:pt>
                <c:pt idx="1663">
                  <c:v>8960</c:v>
                </c:pt>
                <c:pt idx="1664">
                  <c:v>6858</c:v>
                </c:pt>
                <c:pt idx="1665">
                  <c:v>7163</c:v>
                </c:pt>
                <c:pt idx="1666">
                  <c:v>7371</c:v>
                </c:pt>
                <c:pt idx="1667">
                  <c:v>7110</c:v>
                </c:pt>
                <c:pt idx="1668">
                  <c:v>8477</c:v>
                </c:pt>
                <c:pt idx="1669">
                  <c:v>7496</c:v>
                </c:pt>
                <c:pt idx="1670">
                  <c:v>7314</c:v>
                </c:pt>
                <c:pt idx="1671">
                  <c:v>6508</c:v>
                </c:pt>
                <c:pt idx="1672">
                  <c:v>6607</c:v>
                </c:pt>
                <c:pt idx="1673">
                  <c:v>8289</c:v>
                </c:pt>
                <c:pt idx="1674">
                  <c:v>7717</c:v>
                </c:pt>
                <c:pt idx="1675">
                  <c:v>7687</c:v>
                </c:pt>
                <c:pt idx="1676">
                  <c:v>6740</c:v>
                </c:pt>
                <c:pt idx="1677">
                  <c:v>7266</c:v>
                </c:pt>
                <c:pt idx="1678">
                  <c:v>8504</c:v>
                </c:pt>
                <c:pt idx="1679">
                  <c:v>7963</c:v>
                </c:pt>
                <c:pt idx="1680">
                  <c:v>7450</c:v>
                </c:pt>
                <c:pt idx="1681">
                  <c:v>6943</c:v>
                </c:pt>
                <c:pt idx="1682">
                  <c:v>7662</c:v>
                </c:pt>
                <c:pt idx="1683">
                  <c:v>8086</c:v>
                </c:pt>
                <c:pt idx="1684">
                  <c:v>6950</c:v>
                </c:pt>
                <c:pt idx="1685">
                  <c:v>8252</c:v>
                </c:pt>
                <c:pt idx="1686">
                  <c:v>6615</c:v>
                </c:pt>
                <c:pt idx="1687">
                  <c:v>6514</c:v>
                </c:pt>
                <c:pt idx="1688">
                  <c:v>8536</c:v>
                </c:pt>
                <c:pt idx="1689">
                  <c:v>8447</c:v>
                </c:pt>
                <c:pt idx="1690">
                  <c:v>7821</c:v>
                </c:pt>
                <c:pt idx="1691">
                  <c:v>6570</c:v>
                </c:pt>
                <c:pt idx="1692">
                  <c:v>6078</c:v>
                </c:pt>
                <c:pt idx="1693">
                  <c:v>13472</c:v>
                </c:pt>
                <c:pt idx="1694">
                  <c:v>8524</c:v>
                </c:pt>
                <c:pt idx="1695">
                  <c:v>7552</c:v>
                </c:pt>
                <c:pt idx="1696">
                  <c:v>7491</c:v>
                </c:pt>
                <c:pt idx="1697">
                  <c:v>7273</c:v>
                </c:pt>
                <c:pt idx="1698">
                  <c:v>8428</c:v>
                </c:pt>
                <c:pt idx="1699">
                  <c:v>7646</c:v>
                </c:pt>
                <c:pt idx="1700">
                  <c:v>7452</c:v>
                </c:pt>
                <c:pt idx="1701">
                  <c:v>6352</c:v>
                </c:pt>
                <c:pt idx="1702">
                  <c:v>6708</c:v>
                </c:pt>
                <c:pt idx="1703">
                  <c:v>8411</c:v>
                </c:pt>
                <c:pt idx="1704">
                  <c:v>7897</c:v>
                </c:pt>
                <c:pt idx="1705">
                  <c:v>7840</c:v>
                </c:pt>
                <c:pt idx="1706">
                  <c:v>6752</c:v>
                </c:pt>
                <c:pt idx="1707">
                  <c:v>7329</c:v>
                </c:pt>
                <c:pt idx="1708">
                  <c:v>8698</c:v>
                </c:pt>
                <c:pt idx="1709">
                  <c:v>8243</c:v>
                </c:pt>
                <c:pt idx="1710">
                  <c:v>7559</c:v>
                </c:pt>
                <c:pt idx="1711">
                  <c:v>6985</c:v>
                </c:pt>
                <c:pt idx="1712">
                  <c:v>7724</c:v>
                </c:pt>
                <c:pt idx="1713">
                  <c:v>8301</c:v>
                </c:pt>
                <c:pt idx="1714">
                  <c:v>7136</c:v>
                </c:pt>
                <c:pt idx="1715">
                  <c:v>8346</c:v>
                </c:pt>
                <c:pt idx="1716">
                  <c:v>6657</c:v>
                </c:pt>
                <c:pt idx="1717">
                  <c:v>6617</c:v>
                </c:pt>
                <c:pt idx="1718">
                  <c:v>8661</c:v>
                </c:pt>
                <c:pt idx="1719">
                  <c:v>8599</c:v>
                </c:pt>
                <c:pt idx="1720">
                  <c:v>7827</c:v>
                </c:pt>
                <c:pt idx="1721">
                  <c:v>6593</c:v>
                </c:pt>
                <c:pt idx="1722">
                  <c:v>6096</c:v>
                </c:pt>
                <c:pt idx="1723">
                  <c:v>9210</c:v>
                </c:pt>
                <c:pt idx="1724">
                  <c:v>7204</c:v>
                </c:pt>
                <c:pt idx="1725">
                  <c:v>7487</c:v>
                </c:pt>
                <c:pt idx="1726">
                  <c:v>7327</c:v>
                </c:pt>
                <c:pt idx="1727">
                  <c:v>7136</c:v>
                </c:pt>
                <c:pt idx="1728">
                  <c:v>8306</c:v>
                </c:pt>
                <c:pt idx="1729">
                  <c:v>7686</c:v>
                </c:pt>
                <c:pt idx="1730">
                  <c:v>7369</c:v>
                </c:pt>
                <c:pt idx="1731">
                  <c:v>6296</c:v>
                </c:pt>
                <c:pt idx="1732">
                  <c:v>6718</c:v>
                </c:pt>
                <c:pt idx="1733">
                  <c:v>8435</c:v>
                </c:pt>
                <c:pt idx="1734">
                  <c:v>7800</c:v>
                </c:pt>
                <c:pt idx="1735">
                  <c:v>7824</c:v>
                </c:pt>
                <c:pt idx="1736">
                  <c:v>6747</c:v>
                </c:pt>
                <c:pt idx="1737">
                  <c:v>7193</c:v>
                </c:pt>
                <c:pt idx="1738">
                  <c:v>8512</c:v>
                </c:pt>
                <c:pt idx="1739">
                  <c:v>8025</c:v>
                </c:pt>
                <c:pt idx="1740">
                  <c:v>7480</c:v>
                </c:pt>
                <c:pt idx="1741">
                  <c:v>7208</c:v>
                </c:pt>
                <c:pt idx="1742">
                  <c:v>7666</c:v>
                </c:pt>
                <c:pt idx="1743">
                  <c:v>8361</c:v>
                </c:pt>
                <c:pt idx="1744">
                  <c:v>6814</c:v>
                </c:pt>
                <c:pt idx="1745">
                  <c:v>8846</c:v>
                </c:pt>
                <c:pt idx="1746">
                  <c:v>6595</c:v>
                </c:pt>
                <c:pt idx="1747">
                  <c:v>6631</c:v>
                </c:pt>
                <c:pt idx="1748">
                  <c:v>8639</c:v>
                </c:pt>
                <c:pt idx="1749">
                  <c:v>8538</c:v>
                </c:pt>
                <c:pt idx="1750">
                  <c:v>7873</c:v>
                </c:pt>
                <c:pt idx="1751">
                  <c:v>6496</c:v>
                </c:pt>
                <c:pt idx="1752">
                  <c:v>6049</c:v>
                </c:pt>
                <c:pt idx="1753">
                  <c:v>11142</c:v>
                </c:pt>
                <c:pt idx="1754">
                  <c:v>7225</c:v>
                </c:pt>
                <c:pt idx="1755">
                  <c:v>7564</c:v>
                </c:pt>
                <c:pt idx="1756">
                  <c:v>7400</c:v>
                </c:pt>
                <c:pt idx="1757">
                  <c:v>7065</c:v>
                </c:pt>
                <c:pt idx="1758">
                  <c:v>8320</c:v>
                </c:pt>
                <c:pt idx="1759">
                  <c:v>7690</c:v>
                </c:pt>
                <c:pt idx="1760">
                  <c:v>7430</c:v>
                </c:pt>
                <c:pt idx="1761">
                  <c:v>6330</c:v>
                </c:pt>
                <c:pt idx="1762">
                  <c:v>6637</c:v>
                </c:pt>
                <c:pt idx="1763">
                  <c:v>8353</c:v>
                </c:pt>
                <c:pt idx="1764">
                  <c:v>7931</c:v>
                </c:pt>
                <c:pt idx="1765">
                  <c:v>7739</c:v>
                </c:pt>
                <c:pt idx="1766">
                  <c:v>6836</c:v>
                </c:pt>
                <c:pt idx="1767">
                  <c:v>7227</c:v>
                </c:pt>
                <c:pt idx="1768">
                  <c:v>8500</c:v>
                </c:pt>
                <c:pt idx="1769">
                  <c:v>8322</c:v>
                </c:pt>
                <c:pt idx="1770">
                  <c:v>7483</c:v>
                </c:pt>
                <c:pt idx="1771">
                  <c:v>7041</c:v>
                </c:pt>
                <c:pt idx="1772">
                  <c:v>7690</c:v>
                </c:pt>
                <c:pt idx="1773">
                  <c:v>8355</c:v>
                </c:pt>
                <c:pt idx="1774">
                  <c:v>6873</c:v>
                </c:pt>
                <c:pt idx="1775">
                  <c:v>8580</c:v>
                </c:pt>
                <c:pt idx="1776">
                  <c:v>6668</c:v>
                </c:pt>
                <c:pt idx="1777">
                  <c:v>6653</c:v>
                </c:pt>
                <c:pt idx="1778">
                  <c:v>8723</c:v>
                </c:pt>
                <c:pt idx="1779">
                  <c:v>8607</c:v>
                </c:pt>
                <c:pt idx="1780">
                  <c:v>7803</c:v>
                </c:pt>
                <c:pt idx="1781">
                  <c:v>6531</c:v>
                </c:pt>
                <c:pt idx="1782">
                  <c:v>6104</c:v>
                </c:pt>
                <c:pt idx="1783">
                  <c:v>9372</c:v>
                </c:pt>
                <c:pt idx="1784">
                  <c:v>7229</c:v>
                </c:pt>
                <c:pt idx="1785">
                  <c:v>7487</c:v>
                </c:pt>
                <c:pt idx="1786">
                  <c:v>7491</c:v>
                </c:pt>
                <c:pt idx="1787">
                  <c:v>7134</c:v>
                </c:pt>
                <c:pt idx="1788">
                  <c:v>8425</c:v>
                </c:pt>
                <c:pt idx="1789">
                  <c:v>7615</c:v>
                </c:pt>
                <c:pt idx="1790">
                  <c:v>7518</c:v>
                </c:pt>
                <c:pt idx="1791">
                  <c:v>6387</c:v>
                </c:pt>
                <c:pt idx="1792">
                  <c:v>6784</c:v>
                </c:pt>
                <c:pt idx="1793">
                  <c:v>8518</c:v>
                </c:pt>
                <c:pt idx="1794">
                  <c:v>7959</c:v>
                </c:pt>
                <c:pt idx="1795">
                  <c:v>7790</c:v>
                </c:pt>
                <c:pt idx="1796">
                  <c:v>6790</c:v>
                </c:pt>
                <c:pt idx="1797">
                  <c:v>7360</c:v>
                </c:pt>
                <c:pt idx="1798">
                  <c:v>8707</c:v>
                </c:pt>
                <c:pt idx="1799">
                  <c:v>8114</c:v>
                </c:pt>
                <c:pt idx="1800">
                  <c:v>7477</c:v>
                </c:pt>
                <c:pt idx="1801">
                  <c:v>7041</c:v>
                </c:pt>
                <c:pt idx="1802">
                  <c:v>7607</c:v>
                </c:pt>
                <c:pt idx="1803">
                  <c:v>8309</c:v>
                </c:pt>
                <c:pt idx="1804">
                  <c:v>6792</c:v>
                </c:pt>
                <c:pt idx="1805">
                  <c:v>7830</c:v>
                </c:pt>
                <c:pt idx="1806">
                  <c:v>6863</c:v>
                </c:pt>
                <c:pt idx="1807">
                  <c:v>7260</c:v>
                </c:pt>
                <c:pt idx="1808">
                  <c:v>8726</c:v>
                </c:pt>
                <c:pt idx="1809">
                  <c:v>8523</c:v>
                </c:pt>
                <c:pt idx="1810">
                  <c:v>7890</c:v>
                </c:pt>
                <c:pt idx="1811">
                  <c:v>6605</c:v>
                </c:pt>
                <c:pt idx="1812">
                  <c:v>6179</c:v>
                </c:pt>
                <c:pt idx="1813">
                  <c:v>10819</c:v>
                </c:pt>
                <c:pt idx="1814">
                  <c:v>7299</c:v>
                </c:pt>
                <c:pt idx="1815">
                  <c:v>7673</c:v>
                </c:pt>
                <c:pt idx="1816">
                  <c:v>7262</c:v>
                </c:pt>
                <c:pt idx="1817">
                  <c:v>7124</c:v>
                </c:pt>
                <c:pt idx="1818">
                  <c:v>8515</c:v>
                </c:pt>
                <c:pt idx="1819">
                  <c:v>7666</c:v>
                </c:pt>
                <c:pt idx="1820">
                  <c:v>7404</c:v>
                </c:pt>
                <c:pt idx="1821">
                  <c:v>6402</c:v>
                </c:pt>
                <c:pt idx="1822">
                  <c:v>6740</c:v>
                </c:pt>
                <c:pt idx="1823">
                  <c:v>8397</c:v>
                </c:pt>
                <c:pt idx="1824">
                  <c:v>7986</c:v>
                </c:pt>
                <c:pt idx="1825">
                  <c:v>7803</c:v>
                </c:pt>
                <c:pt idx="1826">
                  <c:v>6797</c:v>
                </c:pt>
                <c:pt idx="1827">
                  <c:v>7211</c:v>
                </c:pt>
                <c:pt idx="1828">
                  <c:v>8527</c:v>
                </c:pt>
                <c:pt idx="1829">
                  <c:v>8121</c:v>
                </c:pt>
                <c:pt idx="1830">
                  <c:v>7464</c:v>
                </c:pt>
                <c:pt idx="1831">
                  <c:v>7111</c:v>
                </c:pt>
                <c:pt idx="1832">
                  <c:v>7621</c:v>
                </c:pt>
                <c:pt idx="1833">
                  <c:v>8534</c:v>
                </c:pt>
                <c:pt idx="1834">
                  <c:v>6879</c:v>
                </c:pt>
                <c:pt idx="1835">
                  <c:v>7879</c:v>
                </c:pt>
                <c:pt idx="1836">
                  <c:v>6603</c:v>
                </c:pt>
                <c:pt idx="1837">
                  <c:v>6674</c:v>
                </c:pt>
                <c:pt idx="1838">
                  <c:v>8718</c:v>
                </c:pt>
                <c:pt idx="1839">
                  <c:v>8786</c:v>
                </c:pt>
                <c:pt idx="1840">
                  <c:v>7813</c:v>
                </c:pt>
                <c:pt idx="1841">
                  <c:v>6511</c:v>
                </c:pt>
                <c:pt idx="1842">
                  <c:v>6058</c:v>
                </c:pt>
                <c:pt idx="1843">
                  <c:v>9427</c:v>
                </c:pt>
                <c:pt idx="1844">
                  <c:v>7135</c:v>
                </c:pt>
                <c:pt idx="1845">
                  <c:v>7671</c:v>
                </c:pt>
                <c:pt idx="1846">
                  <c:v>7397</c:v>
                </c:pt>
                <c:pt idx="1847">
                  <c:v>7389</c:v>
                </c:pt>
                <c:pt idx="1848">
                  <c:v>8626</c:v>
                </c:pt>
                <c:pt idx="1849">
                  <c:v>7677</c:v>
                </c:pt>
                <c:pt idx="1850">
                  <c:v>7446</c:v>
                </c:pt>
                <c:pt idx="1851">
                  <c:v>6436</c:v>
                </c:pt>
                <c:pt idx="1852">
                  <c:v>6740</c:v>
                </c:pt>
                <c:pt idx="1853">
                  <c:v>8463</c:v>
                </c:pt>
                <c:pt idx="1854">
                  <c:v>7904</c:v>
                </c:pt>
                <c:pt idx="1855">
                  <c:v>7755</c:v>
                </c:pt>
                <c:pt idx="1856">
                  <c:v>6959</c:v>
                </c:pt>
                <c:pt idx="1857">
                  <c:v>7251</c:v>
                </c:pt>
                <c:pt idx="1858">
                  <c:v>8564</c:v>
                </c:pt>
                <c:pt idx="1859">
                  <c:v>7964</c:v>
                </c:pt>
                <c:pt idx="1860">
                  <c:v>7513</c:v>
                </c:pt>
                <c:pt idx="1861">
                  <c:v>7109</c:v>
                </c:pt>
                <c:pt idx="1862">
                  <c:v>7625</c:v>
                </c:pt>
                <c:pt idx="1863">
                  <c:v>8402</c:v>
                </c:pt>
                <c:pt idx="1864">
                  <c:v>6772</c:v>
                </c:pt>
                <c:pt idx="1865">
                  <c:v>7535</c:v>
                </c:pt>
                <c:pt idx="1866">
                  <c:v>6418</c:v>
                </c:pt>
                <c:pt idx="1867">
                  <c:v>6749</c:v>
                </c:pt>
                <c:pt idx="1868">
                  <c:v>8792</c:v>
                </c:pt>
                <c:pt idx="1869">
                  <c:v>8517</c:v>
                </c:pt>
                <c:pt idx="1870">
                  <c:v>7831</c:v>
                </c:pt>
                <c:pt idx="1871">
                  <c:v>6601</c:v>
                </c:pt>
                <c:pt idx="1872">
                  <c:v>6191</c:v>
                </c:pt>
                <c:pt idx="1873">
                  <c:v>11089</c:v>
                </c:pt>
                <c:pt idx="1874">
                  <c:v>7317</c:v>
                </c:pt>
                <c:pt idx="1875">
                  <c:v>7611</c:v>
                </c:pt>
                <c:pt idx="1876">
                  <c:v>7403</c:v>
                </c:pt>
                <c:pt idx="1877">
                  <c:v>7382</c:v>
                </c:pt>
                <c:pt idx="1878">
                  <c:v>8769</c:v>
                </c:pt>
                <c:pt idx="1879">
                  <c:v>7771</c:v>
                </c:pt>
                <c:pt idx="1880">
                  <c:v>7449</c:v>
                </c:pt>
                <c:pt idx="1881">
                  <c:v>6390</c:v>
                </c:pt>
                <c:pt idx="1882">
                  <c:v>6795</c:v>
                </c:pt>
                <c:pt idx="1883">
                  <c:v>8425</c:v>
                </c:pt>
                <c:pt idx="1884">
                  <c:v>7887</c:v>
                </c:pt>
                <c:pt idx="1885">
                  <c:v>7752</c:v>
                </c:pt>
                <c:pt idx="1886">
                  <c:v>6816</c:v>
                </c:pt>
                <c:pt idx="1887">
                  <c:v>7301</c:v>
                </c:pt>
                <c:pt idx="1888">
                  <c:v>8649</c:v>
                </c:pt>
                <c:pt idx="1889">
                  <c:v>8265</c:v>
                </c:pt>
                <c:pt idx="1890">
                  <c:v>7550</c:v>
                </c:pt>
                <c:pt idx="1891">
                  <c:v>7080</c:v>
                </c:pt>
                <c:pt idx="1892">
                  <c:v>7561</c:v>
                </c:pt>
                <c:pt idx="1893">
                  <c:v>8370</c:v>
                </c:pt>
                <c:pt idx="1894">
                  <c:v>6794</c:v>
                </c:pt>
                <c:pt idx="1895">
                  <c:v>7473</c:v>
                </c:pt>
                <c:pt idx="1896">
                  <c:v>6395</c:v>
                </c:pt>
                <c:pt idx="1897">
                  <c:v>6733</c:v>
                </c:pt>
                <c:pt idx="1898">
                  <c:v>8773</c:v>
                </c:pt>
                <c:pt idx="1899">
                  <c:v>8454</c:v>
                </c:pt>
                <c:pt idx="1900">
                  <c:v>7735</c:v>
                </c:pt>
                <c:pt idx="1901">
                  <c:v>6711</c:v>
                </c:pt>
                <c:pt idx="1902">
                  <c:v>6106</c:v>
                </c:pt>
                <c:pt idx="1903">
                  <c:v>10535</c:v>
                </c:pt>
                <c:pt idx="1904">
                  <c:v>7251</c:v>
                </c:pt>
                <c:pt idx="1905">
                  <c:v>7457</c:v>
                </c:pt>
                <c:pt idx="1906">
                  <c:v>7449</c:v>
                </c:pt>
                <c:pt idx="1907">
                  <c:v>7255</c:v>
                </c:pt>
                <c:pt idx="1908">
                  <c:v>8780</c:v>
                </c:pt>
                <c:pt idx="1909">
                  <c:v>7613</c:v>
                </c:pt>
                <c:pt idx="1910">
                  <c:v>7457</c:v>
                </c:pt>
                <c:pt idx="1911">
                  <c:v>6321</c:v>
                </c:pt>
                <c:pt idx="1912">
                  <c:v>6755</c:v>
                </c:pt>
                <c:pt idx="1913">
                  <c:v>8435</c:v>
                </c:pt>
                <c:pt idx="1914">
                  <c:v>7879</c:v>
                </c:pt>
                <c:pt idx="1915">
                  <c:v>7948</c:v>
                </c:pt>
                <c:pt idx="1916">
                  <c:v>6811</c:v>
                </c:pt>
                <c:pt idx="1917">
                  <c:v>7254</c:v>
                </c:pt>
                <c:pt idx="1918">
                  <c:v>8472</c:v>
                </c:pt>
                <c:pt idx="1919">
                  <c:v>8041</c:v>
                </c:pt>
                <c:pt idx="1920">
                  <c:v>7681</c:v>
                </c:pt>
                <c:pt idx="1921">
                  <c:v>7074</c:v>
                </c:pt>
                <c:pt idx="1922">
                  <c:v>7555</c:v>
                </c:pt>
                <c:pt idx="1923">
                  <c:v>8556</c:v>
                </c:pt>
                <c:pt idx="1924">
                  <c:v>6727</c:v>
                </c:pt>
                <c:pt idx="1925">
                  <c:v>7659</c:v>
                </c:pt>
                <c:pt idx="1926">
                  <c:v>6447</c:v>
                </c:pt>
                <c:pt idx="1927">
                  <c:v>6777</c:v>
                </c:pt>
                <c:pt idx="1928">
                  <c:v>8686</c:v>
                </c:pt>
                <c:pt idx="1929">
                  <c:v>8441</c:v>
                </c:pt>
                <c:pt idx="1930">
                  <c:v>7750</c:v>
                </c:pt>
                <c:pt idx="1931">
                  <c:v>6501</c:v>
                </c:pt>
                <c:pt idx="1932">
                  <c:v>6084</c:v>
                </c:pt>
                <c:pt idx="1933">
                  <c:v>11889</c:v>
                </c:pt>
                <c:pt idx="1934">
                  <c:v>7766</c:v>
                </c:pt>
                <c:pt idx="1935">
                  <c:v>7540</c:v>
                </c:pt>
                <c:pt idx="1936">
                  <c:v>7320</c:v>
                </c:pt>
                <c:pt idx="1937">
                  <c:v>7301</c:v>
                </c:pt>
                <c:pt idx="1938">
                  <c:v>8935</c:v>
                </c:pt>
                <c:pt idx="1939">
                  <c:v>7744</c:v>
                </c:pt>
                <c:pt idx="1940">
                  <c:v>7426</c:v>
                </c:pt>
                <c:pt idx="1941">
                  <c:v>6405</c:v>
                </c:pt>
                <c:pt idx="1942">
                  <c:v>6715</c:v>
                </c:pt>
                <c:pt idx="1943">
                  <c:v>8600</c:v>
                </c:pt>
                <c:pt idx="1944">
                  <c:v>7880</c:v>
                </c:pt>
                <c:pt idx="1945">
                  <c:v>7861</c:v>
                </c:pt>
                <c:pt idx="1946">
                  <c:v>7042</c:v>
                </c:pt>
                <c:pt idx="1947">
                  <c:v>7327</c:v>
                </c:pt>
                <c:pt idx="1948">
                  <c:v>8706</c:v>
                </c:pt>
                <c:pt idx="1949">
                  <c:v>7950</c:v>
                </c:pt>
                <c:pt idx="1950">
                  <c:v>7661</c:v>
                </c:pt>
                <c:pt idx="1951">
                  <c:v>7121</c:v>
                </c:pt>
                <c:pt idx="1952">
                  <c:v>7635</c:v>
                </c:pt>
                <c:pt idx="1953">
                  <c:v>8498</c:v>
                </c:pt>
                <c:pt idx="1954">
                  <c:v>6802</c:v>
                </c:pt>
                <c:pt idx="1955">
                  <c:v>7536</c:v>
                </c:pt>
                <c:pt idx="1956">
                  <c:v>6554</c:v>
                </c:pt>
                <c:pt idx="1957">
                  <c:v>6808</c:v>
                </c:pt>
                <c:pt idx="1958">
                  <c:v>8826</c:v>
                </c:pt>
                <c:pt idx="1959">
                  <c:v>8675</c:v>
                </c:pt>
                <c:pt idx="1960">
                  <c:v>7793</c:v>
                </c:pt>
                <c:pt idx="1961">
                  <c:v>6629</c:v>
                </c:pt>
                <c:pt idx="1962">
                  <c:v>6112</c:v>
                </c:pt>
                <c:pt idx="1963">
                  <c:v>10583</c:v>
                </c:pt>
                <c:pt idx="1964">
                  <c:v>7405</c:v>
                </c:pt>
                <c:pt idx="1965">
                  <c:v>7756</c:v>
                </c:pt>
                <c:pt idx="1966">
                  <c:v>7484</c:v>
                </c:pt>
                <c:pt idx="1967">
                  <c:v>7329</c:v>
                </c:pt>
                <c:pt idx="1968">
                  <c:v>8933</c:v>
                </c:pt>
                <c:pt idx="1969">
                  <c:v>7835</c:v>
                </c:pt>
                <c:pt idx="1970">
                  <c:v>7438</c:v>
                </c:pt>
                <c:pt idx="1971">
                  <c:v>6335</c:v>
                </c:pt>
                <c:pt idx="1972">
                  <c:v>6769</c:v>
                </c:pt>
                <c:pt idx="1973">
                  <c:v>8706</c:v>
                </c:pt>
                <c:pt idx="1974">
                  <c:v>8017</c:v>
                </c:pt>
                <c:pt idx="1975">
                  <c:v>7818</c:v>
                </c:pt>
                <c:pt idx="1976">
                  <c:v>6927</c:v>
                </c:pt>
                <c:pt idx="1977">
                  <c:v>7311</c:v>
                </c:pt>
                <c:pt idx="1978">
                  <c:v>8794</c:v>
                </c:pt>
                <c:pt idx="1979">
                  <c:v>8236</c:v>
                </c:pt>
                <c:pt idx="1980">
                  <c:v>7709</c:v>
                </c:pt>
                <c:pt idx="1981">
                  <c:v>7115</c:v>
                </c:pt>
                <c:pt idx="1982">
                  <c:v>7606</c:v>
                </c:pt>
                <c:pt idx="1983">
                  <c:v>8446</c:v>
                </c:pt>
                <c:pt idx="1984">
                  <c:v>6824</c:v>
                </c:pt>
                <c:pt idx="1985">
                  <c:v>7554</c:v>
                </c:pt>
                <c:pt idx="1986">
                  <c:v>6507</c:v>
                </c:pt>
                <c:pt idx="1987">
                  <c:v>6768</c:v>
                </c:pt>
                <c:pt idx="1988">
                  <c:v>8792</c:v>
                </c:pt>
                <c:pt idx="1989">
                  <c:v>8568</c:v>
                </c:pt>
                <c:pt idx="1990">
                  <c:v>7831</c:v>
                </c:pt>
                <c:pt idx="1991">
                  <c:v>6717</c:v>
                </c:pt>
                <c:pt idx="1992">
                  <c:v>6159</c:v>
                </c:pt>
                <c:pt idx="1993">
                  <c:v>12511</c:v>
                </c:pt>
                <c:pt idx="1994">
                  <c:v>7629</c:v>
                </c:pt>
                <c:pt idx="1995">
                  <c:v>7687</c:v>
                </c:pt>
                <c:pt idx="1996">
                  <c:v>7475</c:v>
                </c:pt>
                <c:pt idx="1997">
                  <c:v>7262</c:v>
                </c:pt>
                <c:pt idx="1998">
                  <c:v>9040</c:v>
                </c:pt>
                <c:pt idx="1999">
                  <c:v>7714</c:v>
                </c:pt>
                <c:pt idx="2000">
                  <c:v>7499</c:v>
                </c:pt>
                <c:pt idx="2001">
                  <c:v>6475</c:v>
                </c:pt>
                <c:pt idx="2002">
                  <c:v>6780</c:v>
                </c:pt>
                <c:pt idx="2003">
                  <c:v>8514</c:v>
                </c:pt>
                <c:pt idx="2004">
                  <c:v>7984</c:v>
                </c:pt>
                <c:pt idx="2005">
                  <c:v>7904</c:v>
                </c:pt>
                <c:pt idx="2006">
                  <c:v>6911</c:v>
                </c:pt>
                <c:pt idx="2007">
                  <c:v>7274</c:v>
                </c:pt>
                <c:pt idx="2008">
                  <c:v>8741</c:v>
                </c:pt>
                <c:pt idx="2009">
                  <c:v>8090</c:v>
                </c:pt>
                <c:pt idx="2010">
                  <c:v>7631</c:v>
                </c:pt>
                <c:pt idx="2011">
                  <c:v>7345</c:v>
                </c:pt>
                <c:pt idx="2012">
                  <c:v>7649</c:v>
                </c:pt>
                <c:pt idx="2013">
                  <c:v>8536</c:v>
                </c:pt>
                <c:pt idx="2014">
                  <c:v>6969</c:v>
                </c:pt>
                <c:pt idx="2015">
                  <c:v>7632</c:v>
                </c:pt>
                <c:pt idx="2016">
                  <c:v>6501</c:v>
                </c:pt>
                <c:pt idx="2017">
                  <c:v>6770</c:v>
                </c:pt>
                <c:pt idx="2018">
                  <c:v>8819</c:v>
                </c:pt>
                <c:pt idx="2019">
                  <c:v>8557</c:v>
                </c:pt>
                <c:pt idx="2020">
                  <c:v>7777</c:v>
                </c:pt>
                <c:pt idx="2021">
                  <c:v>6645</c:v>
                </c:pt>
                <c:pt idx="2022">
                  <c:v>6171</c:v>
                </c:pt>
                <c:pt idx="2023">
                  <c:v>10157</c:v>
                </c:pt>
                <c:pt idx="2024">
                  <c:v>7800</c:v>
                </c:pt>
                <c:pt idx="2025">
                  <c:v>7770</c:v>
                </c:pt>
                <c:pt idx="2026">
                  <c:v>7483</c:v>
                </c:pt>
                <c:pt idx="2027">
                  <c:v>7450</c:v>
                </c:pt>
                <c:pt idx="2028">
                  <c:v>8838</c:v>
                </c:pt>
                <c:pt idx="2029">
                  <c:v>7658</c:v>
                </c:pt>
                <c:pt idx="2030">
                  <c:v>7491</c:v>
                </c:pt>
                <c:pt idx="2031">
                  <c:v>6360</c:v>
                </c:pt>
                <c:pt idx="2032">
                  <c:v>6771</c:v>
                </c:pt>
                <c:pt idx="2033">
                  <c:v>8653</c:v>
                </c:pt>
                <c:pt idx="2034">
                  <c:v>7982</c:v>
                </c:pt>
                <c:pt idx="2035">
                  <c:v>7868</c:v>
                </c:pt>
                <c:pt idx="2036">
                  <c:v>6990</c:v>
                </c:pt>
                <c:pt idx="2037">
                  <c:v>7333</c:v>
                </c:pt>
                <c:pt idx="2038">
                  <c:v>8653</c:v>
                </c:pt>
                <c:pt idx="2039">
                  <c:v>8040</c:v>
                </c:pt>
                <c:pt idx="2040">
                  <c:v>7622</c:v>
                </c:pt>
                <c:pt idx="2041">
                  <c:v>7083</c:v>
                </c:pt>
                <c:pt idx="2042">
                  <c:v>7622</c:v>
                </c:pt>
                <c:pt idx="2043">
                  <c:v>8441</c:v>
                </c:pt>
                <c:pt idx="2044">
                  <c:v>6770</c:v>
                </c:pt>
                <c:pt idx="2045">
                  <c:v>7652</c:v>
                </c:pt>
                <c:pt idx="2046">
                  <c:v>6496</c:v>
                </c:pt>
                <c:pt idx="2047">
                  <c:v>6710</c:v>
                </c:pt>
                <c:pt idx="2048">
                  <c:v>8801</c:v>
                </c:pt>
                <c:pt idx="2049">
                  <c:v>8561</c:v>
                </c:pt>
                <c:pt idx="2050">
                  <c:v>7811</c:v>
                </c:pt>
                <c:pt idx="2051">
                  <c:v>6620</c:v>
                </c:pt>
                <c:pt idx="2052">
                  <c:v>6081</c:v>
                </c:pt>
                <c:pt idx="2053">
                  <c:v>11990</c:v>
                </c:pt>
                <c:pt idx="2054">
                  <c:v>7563</c:v>
                </c:pt>
                <c:pt idx="2055">
                  <c:v>7786</c:v>
                </c:pt>
                <c:pt idx="2056">
                  <c:v>7444</c:v>
                </c:pt>
                <c:pt idx="2057">
                  <c:v>7272</c:v>
                </c:pt>
                <c:pt idx="2058">
                  <c:v>8797</c:v>
                </c:pt>
                <c:pt idx="2059">
                  <c:v>7831</c:v>
                </c:pt>
                <c:pt idx="2060">
                  <c:v>7465</c:v>
                </c:pt>
                <c:pt idx="2061">
                  <c:v>6331</c:v>
                </c:pt>
                <c:pt idx="2062">
                  <c:v>6656</c:v>
                </c:pt>
                <c:pt idx="2063">
                  <c:v>8539</c:v>
                </c:pt>
                <c:pt idx="2064">
                  <c:v>8004</c:v>
                </c:pt>
                <c:pt idx="2065">
                  <c:v>7864</c:v>
                </c:pt>
                <c:pt idx="2066">
                  <c:v>6963</c:v>
                </c:pt>
                <c:pt idx="2067">
                  <c:v>7399</c:v>
                </c:pt>
                <c:pt idx="2068">
                  <c:v>8583</c:v>
                </c:pt>
                <c:pt idx="2069">
                  <c:v>8110</c:v>
                </c:pt>
                <c:pt idx="2070">
                  <c:v>7816</c:v>
                </c:pt>
                <c:pt idx="2071">
                  <c:v>7084</c:v>
                </c:pt>
                <c:pt idx="2072">
                  <c:v>7651</c:v>
                </c:pt>
                <c:pt idx="2073">
                  <c:v>8476</c:v>
                </c:pt>
                <c:pt idx="2074">
                  <c:v>6842</c:v>
                </c:pt>
                <c:pt idx="2075">
                  <c:v>7585</c:v>
                </c:pt>
                <c:pt idx="2076">
                  <c:v>6575</c:v>
                </c:pt>
                <c:pt idx="2077">
                  <c:v>6749</c:v>
                </c:pt>
                <c:pt idx="2078">
                  <c:v>8782</c:v>
                </c:pt>
                <c:pt idx="2079">
                  <c:v>8532</c:v>
                </c:pt>
                <c:pt idx="2080">
                  <c:v>7848</c:v>
                </c:pt>
                <c:pt idx="2081">
                  <c:v>6572</c:v>
                </c:pt>
                <c:pt idx="2082">
                  <c:v>6192</c:v>
                </c:pt>
                <c:pt idx="2083">
                  <c:v>10486</c:v>
                </c:pt>
                <c:pt idx="2084">
                  <c:v>7444</c:v>
                </c:pt>
                <c:pt idx="2085">
                  <c:v>7601</c:v>
                </c:pt>
                <c:pt idx="2086">
                  <c:v>7512</c:v>
                </c:pt>
                <c:pt idx="2087">
                  <c:v>7289</c:v>
                </c:pt>
                <c:pt idx="2088">
                  <c:v>8827</c:v>
                </c:pt>
                <c:pt idx="2089">
                  <c:v>7602</c:v>
                </c:pt>
                <c:pt idx="2090">
                  <c:v>7436</c:v>
                </c:pt>
                <c:pt idx="2091">
                  <c:v>6345</c:v>
                </c:pt>
                <c:pt idx="2092">
                  <c:v>6698</c:v>
                </c:pt>
                <c:pt idx="2093">
                  <c:v>8522</c:v>
                </c:pt>
                <c:pt idx="2094">
                  <c:v>7905</c:v>
                </c:pt>
                <c:pt idx="2095">
                  <c:v>7948</c:v>
                </c:pt>
                <c:pt idx="2096">
                  <c:v>6865</c:v>
                </c:pt>
                <c:pt idx="2097">
                  <c:v>7332</c:v>
                </c:pt>
                <c:pt idx="2098">
                  <c:v>8633</c:v>
                </c:pt>
                <c:pt idx="2099">
                  <c:v>8074</c:v>
                </c:pt>
                <c:pt idx="2100">
                  <c:v>7788</c:v>
                </c:pt>
                <c:pt idx="2101">
                  <c:v>7097</c:v>
                </c:pt>
                <c:pt idx="2102">
                  <c:v>7568</c:v>
                </c:pt>
                <c:pt idx="2103">
                  <c:v>8485</c:v>
                </c:pt>
                <c:pt idx="2104">
                  <c:v>6998</c:v>
                </c:pt>
                <c:pt idx="2105">
                  <c:v>7510</c:v>
                </c:pt>
                <c:pt idx="2106">
                  <c:v>6262</c:v>
                </c:pt>
                <c:pt idx="2107">
                  <c:v>6537</c:v>
                </c:pt>
                <c:pt idx="2108">
                  <c:v>8599</c:v>
                </c:pt>
                <c:pt idx="2109">
                  <c:v>8499</c:v>
                </c:pt>
                <c:pt idx="2110">
                  <c:v>7864</c:v>
                </c:pt>
                <c:pt idx="2111">
                  <c:v>6408</c:v>
                </c:pt>
                <c:pt idx="2112">
                  <c:v>6044</c:v>
                </c:pt>
                <c:pt idx="2113">
                  <c:v>12895</c:v>
                </c:pt>
                <c:pt idx="2114">
                  <c:v>7826</c:v>
                </c:pt>
                <c:pt idx="2115">
                  <c:v>7821</c:v>
                </c:pt>
                <c:pt idx="2116">
                  <c:v>7336</c:v>
                </c:pt>
                <c:pt idx="2117">
                  <c:v>7164</c:v>
                </c:pt>
                <c:pt idx="2118">
                  <c:v>8988</c:v>
                </c:pt>
                <c:pt idx="2119">
                  <c:v>7750</c:v>
                </c:pt>
                <c:pt idx="2120">
                  <c:v>7518</c:v>
                </c:pt>
                <c:pt idx="2121">
                  <c:v>6452</c:v>
                </c:pt>
                <c:pt idx="2122">
                  <c:v>6573</c:v>
                </c:pt>
                <c:pt idx="2123">
                  <c:v>8603</c:v>
                </c:pt>
                <c:pt idx="2124">
                  <c:v>8040</c:v>
                </c:pt>
                <c:pt idx="2125">
                  <c:v>7788</c:v>
                </c:pt>
                <c:pt idx="2126">
                  <c:v>6885</c:v>
                </c:pt>
                <c:pt idx="2127">
                  <c:v>7297</c:v>
                </c:pt>
                <c:pt idx="2128">
                  <c:v>8814</c:v>
                </c:pt>
                <c:pt idx="2129">
                  <c:v>8113</c:v>
                </c:pt>
                <c:pt idx="2130">
                  <c:v>7722</c:v>
                </c:pt>
                <c:pt idx="2131">
                  <c:v>7045</c:v>
                </c:pt>
                <c:pt idx="2132">
                  <c:v>7492</c:v>
                </c:pt>
                <c:pt idx="2133">
                  <c:v>8729</c:v>
                </c:pt>
                <c:pt idx="2134">
                  <c:v>6862</c:v>
                </c:pt>
                <c:pt idx="2135">
                  <c:v>7645</c:v>
                </c:pt>
                <c:pt idx="2136">
                  <c:v>6502</c:v>
                </c:pt>
                <c:pt idx="2137">
                  <c:v>6624</c:v>
                </c:pt>
                <c:pt idx="2138">
                  <c:v>8889</c:v>
                </c:pt>
                <c:pt idx="2139">
                  <c:v>8527</c:v>
                </c:pt>
                <c:pt idx="2140">
                  <c:v>7915</c:v>
                </c:pt>
                <c:pt idx="2141">
                  <c:v>6547</c:v>
                </c:pt>
                <c:pt idx="2142">
                  <c:v>6058</c:v>
                </c:pt>
                <c:pt idx="2143">
                  <c:v>10210</c:v>
                </c:pt>
                <c:pt idx="2144">
                  <c:v>7812</c:v>
                </c:pt>
                <c:pt idx="2145">
                  <c:v>7678</c:v>
                </c:pt>
                <c:pt idx="2146">
                  <c:v>7348</c:v>
                </c:pt>
                <c:pt idx="2147">
                  <c:v>7249</c:v>
                </c:pt>
                <c:pt idx="2148">
                  <c:v>8972</c:v>
                </c:pt>
                <c:pt idx="2149">
                  <c:v>7727</c:v>
                </c:pt>
                <c:pt idx="2150">
                  <c:v>7682</c:v>
                </c:pt>
                <c:pt idx="2151">
                  <c:v>6380</c:v>
                </c:pt>
                <c:pt idx="2152">
                  <c:v>6695</c:v>
                </c:pt>
                <c:pt idx="2153">
                  <c:v>8666</c:v>
                </c:pt>
                <c:pt idx="2154">
                  <c:v>8022</c:v>
                </c:pt>
                <c:pt idx="2155">
                  <c:v>7843</c:v>
                </c:pt>
                <c:pt idx="2156">
                  <c:v>6935</c:v>
                </c:pt>
                <c:pt idx="2157">
                  <c:v>7314</c:v>
                </c:pt>
                <c:pt idx="2158">
                  <c:v>8806</c:v>
                </c:pt>
                <c:pt idx="2159">
                  <c:v>7976</c:v>
                </c:pt>
                <c:pt idx="2160">
                  <c:v>8051</c:v>
                </c:pt>
                <c:pt idx="2161">
                  <c:v>7105</c:v>
                </c:pt>
                <c:pt idx="2162">
                  <c:v>7543</c:v>
                </c:pt>
                <c:pt idx="2163">
                  <c:v>8533</c:v>
                </c:pt>
                <c:pt idx="2164">
                  <c:v>6927</c:v>
                </c:pt>
                <c:pt idx="2165">
                  <c:v>7609</c:v>
                </c:pt>
                <c:pt idx="2166">
                  <c:v>6454</c:v>
                </c:pt>
                <c:pt idx="2167">
                  <c:v>6738</c:v>
                </c:pt>
                <c:pt idx="2168">
                  <c:v>8831</c:v>
                </c:pt>
                <c:pt idx="2169">
                  <c:v>8606</c:v>
                </c:pt>
                <c:pt idx="2170">
                  <c:v>7614</c:v>
                </c:pt>
                <c:pt idx="2171">
                  <c:v>6487</c:v>
                </c:pt>
                <c:pt idx="2172">
                  <c:v>6801</c:v>
                </c:pt>
                <c:pt idx="2173">
                  <c:v>12212</c:v>
                </c:pt>
                <c:pt idx="2174">
                  <c:v>7711</c:v>
                </c:pt>
                <c:pt idx="2175">
                  <c:v>7665</c:v>
                </c:pt>
                <c:pt idx="2176">
                  <c:v>7605</c:v>
                </c:pt>
                <c:pt idx="2177">
                  <c:v>7457</c:v>
                </c:pt>
                <c:pt idx="2178">
                  <c:v>8983</c:v>
                </c:pt>
                <c:pt idx="2179">
                  <c:v>7724</c:v>
                </c:pt>
                <c:pt idx="2180">
                  <c:v>7508</c:v>
                </c:pt>
                <c:pt idx="2181">
                  <c:v>6251</c:v>
                </c:pt>
                <c:pt idx="2182">
                  <c:v>6600</c:v>
                </c:pt>
                <c:pt idx="2183">
                  <c:v>8582</c:v>
                </c:pt>
                <c:pt idx="2184">
                  <c:v>7914</c:v>
                </c:pt>
                <c:pt idx="2185">
                  <c:v>7872</c:v>
                </c:pt>
                <c:pt idx="2186">
                  <c:v>6807</c:v>
                </c:pt>
                <c:pt idx="2187">
                  <c:v>7301</c:v>
                </c:pt>
                <c:pt idx="2188">
                  <c:v>8714</c:v>
                </c:pt>
                <c:pt idx="2189">
                  <c:v>8217</c:v>
                </c:pt>
                <c:pt idx="2190">
                  <c:v>7824</c:v>
                </c:pt>
                <c:pt idx="2191">
                  <c:v>6751</c:v>
                </c:pt>
                <c:pt idx="2192">
                  <c:v>7517</c:v>
                </c:pt>
                <c:pt idx="2193">
                  <c:v>8705</c:v>
                </c:pt>
                <c:pt idx="2194">
                  <c:v>7075</c:v>
                </c:pt>
                <c:pt idx="2195">
                  <c:v>7573</c:v>
                </c:pt>
                <c:pt idx="2196">
                  <c:v>6713</c:v>
                </c:pt>
                <c:pt idx="2197">
                  <c:v>6838</c:v>
                </c:pt>
                <c:pt idx="2198">
                  <c:v>8787</c:v>
                </c:pt>
                <c:pt idx="2199">
                  <c:v>8618</c:v>
                </c:pt>
                <c:pt idx="2200">
                  <c:v>7711</c:v>
                </c:pt>
                <c:pt idx="2201">
                  <c:v>6404</c:v>
                </c:pt>
                <c:pt idx="2202">
                  <c:v>6621</c:v>
                </c:pt>
                <c:pt idx="2203">
                  <c:v>10775</c:v>
                </c:pt>
                <c:pt idx="2204">
                  <c:v>7641</c:v>
                </c:pt>
                <c:pt idx="2205">
                  <c:v>7680</c:v>
                </c:pt>
                <c:pt idx="2206">
                  <c:v>7357</c:v>
                </c:pt>
                <c:pt idx="2207">
                  <c:v>7208</c:v>
                </c:pt>
                <c:pt idx="2208">
                  <c:v>8952</c:v>
                </c:pt>
                <c:pt idx="2209">
                  <c:v>7740</c:v>
                </c:pt>
                <c:pt idx="2210">
                  <c:v>7486</c:v>
                </c:pt>
                <c:pt idx="2211">
                  <c:v>6345</c:v>
                </c:pt>
                <c:pt idx="2212">
                  <c:v>6692</c:v>
                </c:pt>
                <c:pt idx="2213">
                  <c:v>8724</c:v>
                </c:pt>
                <c:pt idx="2214">
                  <c:v>7981</c:v>
                </c:pt>
                <c:pt idx="2215">
                  <c:v>7777</c:v>
                </c:pt>
                <c:pt idx="2216">
                  <c:v>6793</c:v>
                </c:pt>
                <c:pt idx="2217">
                  <c:v>7245</c:v>
                </c:pt>
                <c:pt idx="2218">
                  <c:v>8527</c:v>
                </c:pt>
                <c:pt idx="2219">
                  <c:v>8392</c:v>
                </c:pt>
                <c:pt idx="2220">
                  <c:v>7713</c:v>
                </c:pt>
                <c:pt idx="2221">
                  <c:v>6745</c:v>
                </c:pt>
                <c:pt idx="2222">
                  <c:v>7494</c:v>
                </c:pt>
                <c:pt idx="2223">
                  <c:v>8385</c:v>
                </c:pt>
                <c:pt idx="2224">
                  <c:v>7022</c:v>
                </c:pt>
                <c:pt idx="2225">
                  <c:v>7598</c:v>
                </c:pt>
                <c:pt idx="2226">
                  <c:v>6469</c:v>
                </c:pt>
                <c:pt idx="2227">
                  <c:v>6825</c:v>
                </c:pt>
                <c:pt idx="2228">
                  <c:v>8643</c:v>
                </c:pt>
                <c:pt idx="2229">
                  <c:v>8443</c:v>
                </c:pt>
                <c:pt idx="2230">
                  <c:v>7678</c:v>
                </c:pt>
                <c:pt idx="2231">
                  <c:v>6370</c:v>
                </c:pt>
                <c:pt idx="2232">
                  <c:v>6665</c:v>
                </c:pt>
                <c:pt idx="2233">
                  <c:v>11954</c:v>
                </c:pt>
                <c:pt idx="2234">
                  <c:v>8577</c:v>
                </c:pt>
                <c:pt idx="2235">
                  <c:v>7653</c:v>
                </c:pt>
                <c:pt idx="2236">
                  <c:v>7454</c:v>
                </c:pt>
                <c:pt idx="2237">
                  <c:v>7308</c:v>
                </c:pt>
                <c:pt idx="2238">
                  <c:v>8916</c:v>
                </c:pt>
                <c:pt idx="2239">
                  <c:v>7710</c:v>
                </c:pt>
                <c:pt idx="2240">
                  <c:v>7522</c:v>
                </c:pt>
                <c:pt idx="2241">
                  <c:v>6356</c:v>
                </c:pt>
                <c:pt idx="2242">
                  <c:v>6691</c:v>
                </c:pt>
                <c:pt idx="2243">
                  <c:v>8588</c:v>
                </c:pt>
                <c:pt idx="2244">
                  <c:v>8235</c:v>
                </c:pt>
                <c:pt idx="2245">
                  <c:v>7853</c:v>
                </c:pt>
                <c:pt idx="2246">
                  <c:v>6800</c:v>
                </c:pt>
                <c:pt idx="2247">
                  <c:v>7245</c:v>
                </c:pt>
                <c:pt idx="2248">
                  <c:v>8624</c:v>
                </c:pt>
                <c:pt idx="2249">
                  <c:v>8133</c:v>
                </c:pt>
                <c:pt idx="2250">
                  <c:v>7685</c:v>
                </c:pt>
                <c:pt idx="2251">
                  <c:v>6984</c:v>
                </c:pt>
                <c:pt idx="2252">
                  <c:v>7684</c:v>
                </c:pt>
                <c:pt idx="2253">
                  <c:v>8634</c:v>
                </c:pt>
                <c:pt idx="2254">
                  <c:v>6946</c:v>
                </c:pt>
                <c:pt idx="2255">
                  <c:v>7667</c:v>
                </c:pt>
                <c:pt idx="2256">
                  <c:v>6613</c:v>
                </c:pt>
                <c:pt idx="2257">
                  <c:v>6856</c:v>
                </c:pt>
                <c:pt idx="2258">
                  <c:v>8726</c:v>
                </c:pt>
                <c:pt idx="2259">
                  <c:v>8656</c:v>
                </c:pt>
                <c:pt idx="2260">
                  <c:v>7810</c:v>
                </c:pt>
                <c:pt idx="2261">
                  <c:v>6449</c:v>
                </c:pt>
                <c:pt idx="2262">
                  <c:v>6679</c:v>
                </c:pt>
                <c:pt idx="2263">
                  <c:v>10604</c:v>
                </c:pt>
                <c:pt idx="2264">
                  <c:v>7554</c:v>
                </c:pt>
                <c:pt idx="2265">
                  <c:v>7731</c:v>
                </c:pt>
                <c:pt idx="2266">
                  <c:v>7689</c:v>
                </c:pt>
                <c:pt idx="2267">
                  <c:v>7244</c:v>
                </c:pt>
                <c:pt idx="2268">
                  <c:v>8765</c:v>
                </c:pt>
                <c:pt idx="2269">
                  <c:v>7801</c:v>
                </c:pt>
                <c:pt idx="2270">
                  <c:v>7558</c:v>
                </c:pt>
                <c:pt idx="2271">
                  <c:v>6414</c:v>
                </c:pt>
                <c:pt idx="2272">
                  <c:v>6626</c:v>
                </c:pt>
                <c:pt idx="2273">
                  <c:v>8535</c:v>
                </c:pt>
                <c:pt idx="2274">
                  <c:v>8035</c:v>
                </c:pt>
                <c:pt idx="2275">
                  <c:v>7956</c:v>
                </c:pt>
                <c:pt idx="2276">
                  <c:v>6906</c:v>
                </c:pt>
                <c:pt idx="2277">
                  <c:v>7242</c:v>
                </c:pt>
                <c:pt idx="2278">
                  <c:v>8620</c:v>
                </c:pt>
                <c:pt idx="2279">
                  <c:v>8128</c:v>
                </c:pt>
                <c:pt idx="2280">
                  <c:v>7687</c:v>
                </c:pt>
                <c:pt idx="2281">
                  <c:v>7168</c:v>
                </c:pt>
                <c:pt idx="2282">
                  <c:v>7594</c:v>
                </c:pt>
                <c:pt idx="2283">
                  <c:v>8485</c:v>
                </c:pt>
                <c:pt idx="2284">
                  <c:v>6951</c:v>
                </c:pt>
                <c:pt idx="2285">
                  <c:v>7657</c:v>
                </c:pt>
                <c:pt idx="2286">
                  <c:v>6620</c:v>
                </c:pt>
                <c:pt idx="2287">
                  <c:v>6663</c:v>
                </c:pt>
                <c:pt idx="2288">
                  <c:v>8660</c:v>
                </c:pt>
                <c:pt idx="2289">
                  <c:v>8753</c:v>
                </c:pt>
                <c:pt idx="2290">
                  <c:v>7711</c:v>
                </c:pt>
                <c:pt idx="2291">
                  <c:v>6490</c:v>
                </c:pt>
                <c:pt idx="2292">
                  <c:v>6767</c:v>
                </c:pt>
                <c:pt idx="2293">
                  <c:v>11599</c:v>
                </c:pt>
                <c:pt idx="2294">
                  <c:v>8311</c:v>
                </c:pt>
                <c:pt idx="2295">
                  <c:v>7774</c:v>
                </c:pt>
                <c:pt idx="2296">
                  <c:v>7445</c:v>
                </c:pt>
                <c:pt idx="2297">
                  <c:v>7150</c:v>
                </c:pt>
                <c:pt idx="2298">
                  <c:v>8740</c:v>
                </c:pt>
                <c:pt idx="2299">
                  <c:v>7663</c:v>
                </c:pt>
                <c:pt idx="2300">
                  <c:v>7502</c:v>
                </c:pt>
                <c:pt idx="2301">
                  <c:v>6391</c:v>
                </c:pt>
                <c:pt idx="2302">
                  <c:v>6641</c:v>
                </c:pt>
                <c:pt idx="2303">
                  <c:v>8237</c:v>
                </c:pt>
                <c:pt idx="2304">
                  <c:v>8028</c:v>
                </c:pt>
                <c:pt idx="2305">
                  <c:v>7930</c:v>
                </c:pt>
                <c:pt idx="2306">
                  <c:v>7072</c:v>
                </c:pt>
                <c:pt idx="2307">
                  <c:v>7160</c:v>
                </c:pt>
                <c:pt idx="2308">
                  <c:v>8618</c:v>
                </c:pt>
                <c:pt idx="2309">
                  <c:v>8129</c:v>
                </c:pt>
                <c:pt idx="2310">
                  <c:v>7745</c:v>
                </c:pt>
                <c:pt idx="2311">
                  <c:v>7245</c:v>
                </c:pt>
                <c:pt idx="2312">
                  <c:v>7453</c:v>
                </c:pt>
                <c:pt idx="2313">
                  <c:v>8492</c:v>
                </c:pt>
                <c:pt idx="2314">
                  <c:v>6916</c:v>
                </c:pt>
                <c:pt idx="2315">
                  <c:v>7734</c:v>
                </c:pt>
                <c:pt idx="2316">
                  <c:v>6659</c:v>
                </c:pt>
                <c:pt idx="2317">
                  <c:v>6793</c:v>
                </c:pt>
                <c:pt idx="2318">
                  <c:v>8843</c:v>
                </c:pt>
                <c:pt idx="2319">
                  <c:v>8649</c:v>
                </c:pt>
                <c:pt idx="2320">
                  <c:v>7784</c:v>
                </c:pt>
                <c:pt idx="2321">
                  <c:v>6496</c:v>
                </c:pt>
                <c:pt idx="2322">
                  <c:v>6618</c:v>
                </c:pt>
                <c:pt idx="2323">
                  <c:v>10588</c:v>
                </c:pt>
                <c:pt idx="2324">
                  <c:v>7615</c:v>
                </c:pt>
                <c:pt idx="2325">
                  <c:v>7811</c:v>
                </c:pt>
                <c:pt idx="2326">
                  <c:v>7535</c:v>
                </c:pt>
                <c:pt idx="2327">
                  <c:v>7175</c:v>
                </c:pt>
                <c:pt idx="2328">
                  <c:v>8834</c:v>
                </c:pt>
                <c:pt idx="2329">
                  <c:v>7797</c:v>
                </c:pt>
                <c:pt idx="2330">
                  <c:v>7704</c:v>
                </c:pt>
                <c:pt idx="2331">
                  <c:v>6467</c:v>
                </c:pt>
                <c:pt idx="2332">
                  <c:v>6641</c:v>
                </c:pt>
                <c:pt idx="2333">
                  <c:v>8362</c:v>
                </c:pt>
                <c:pt idx="2334">
                  <c:v>8289</c:v>
                </c:pt>
                <c:pt idx="2335">
                  <c:v>7969</c:v>
                </c:pt>
                <c:pt idx="2336">
                  <c:v>7008</c:v>
                </c:pt>
                <c:pt idx="2337">
                  <c:v>7251</c:v>
                </c:pt>
                <c:pt idx="2338">
                  <c:v>8634</c:v>
                </c:pt>
                <c:pt idx="2339">
                  <c:v>8047</c:v>
                </c:pt>
                <c:pt idx="2340">
                  <c:v>7791</c:v>
                </c:pt>
                <c:pt idx="2341">
                  <c:v>7322</c:v>
                </c:pt>
                <c:pt idx="2342">
                  <c:v>7460</c:v>
                </c:pt>
                <c:pt idx="2343">
                  <c:v>8534</c:v>
                </c:pt>
                <c:pt idx="2344">
                  <c:v>6804</c:v>
                </c:pt>
                <c:pt idx="2345">
                  <c:v>7797</c:v>
                </c:pt>
                <c:pt idx="2346">
                  <c:v>6729</c:v>
                </c:pt>
                <c:pt idx="2347">
                  <c:v>6776</c:v>
                </c:pt>
                <c:pt idx="2348">
                  <c:v>8713</c:v>
                </c:pt>
                <c:pt idx="2349">
                  <c:v>8624</c:v>
                </c:pt>
                <c:pt idx="2350">
                  <c:v>7829</c:v>
                </c:pt>
                <c:pt idx="2351">
                  <c:v>6580</c:v>
                </c:pt>
                <c:pt idx="2352">
                  <c:v>6721</c:v>
                </c:pt>
                <c:pt idx="2353">
                  <c:v>12108</c:v>
                </c:pt>
                <c:pt idx="2354">
                  <c:v>7824</c:v>
                </c:pt>
                <c:pt idx="2355">
                  <c:v>7802</c:v>
                </c:pt>
                <c:pt idx="2356">
                  <c:v>7631</c:v>
                </c:pt>
                <c:pt idx="2357">
                  <c:v>7451</c:v>
                </c:pt>
                <c:pt idx="2358">
                  <c:v>8823</c:v>
                </c:pt>
                <c:pt idx="2359">
                  <c:v>7715</c:v>
                </c:pt>
                <c:pt idx="2360">
                  <c:v>7637</c:v>
                </c:pt>
                <c:pt idx="2361">
                  <c:v>6555</c:v>
                </c:pt>
                <c:pt idx="2362">
                  <c:v>6635</c:v>
                </c:pt>
                <c:pt idx="2363">
                  <c:v>8314</c:v>
                </c:pt>
                <c:pt idx="2364">
                  <c:v>7995</c:v>
                </c:pt>
                <c:pt idx="2365">
                  <c:v>8032</c:v>
                </c:pt>
                <c:pt idx="2366">
                  <c:v>6991</c:v>
                </c:pt>
                <c:pt idx="2367">
                  <c:v>7362</c:v>
                </c:pt>
                <c:pt idx="2368">
                  <c:v>8992</c:v>
                </c:pt>
                <c:pt idx="2369">
                  <c:v>8683</c:v>
                </c:pt>
                <c:pt idx="2370">
                  <c:v>8244</c:v>
                </c:pt>
                <c:pt idx="2371">
                  <c:v>7652</c:v>
                </c:pt>
                <c:pt idx="2372">
                  <c:v>8121</c:v>
                </c:pt>
                <c:pt idx="2373">
                  <c:v>8499</c:v>
                </c:pt>
                <c:pt idx="2374">
                  <c:v>6890</c:v>
                </c:pt>
                <c:pt idx="2375">
                  <c:v>7756</c:v>
                </c:pt>
                <c:pt idx="2376">
                  <c:v>6766</c:v>
                </c:pt>
                <c:pt idx="2377">
                  <c:v>6726</c:v>
                </c:pt>
                <c:pt idx="2378">
                  <c:v>8723</c:v>
                </c:pt>
                <c:pt idx="2379">
                  <c:v>8740</c:v>
                </c:pt>
                <c:pt idx="2380">
                  <c:v>7699</c:v>
                </c:pt>
                <c:pt idx="2381">
                  <c:v>6454</c:v>
                </c:pt>
                <c:pt idx="2382">
                  <c:v>6641</c:v>
                </c:pt>
                <c:pt idx="2383">
                  <c:v>10594</c:v>
                </c:pt>
                <c:pt idx="2384">
                  <c:v>7631</c:v>
                </c:pt>
                <c:pt idx="2385">
                  <c:v>7896</c:v>
                </c:pt>
                <c:pt idx="2386">
                  <c:v>7512</c:v>
                </c:pt>
                <c:pt idx="2387">
                  <c:v>7289</c:v>
                </c:pt>
                <c:pt idx="2388">
                  <c:v>8862</c:v>
                </c:pt>
                <c:pt idx="2389">
                  <c:v>7688</c:v>
                </c:pt>
                <c:pt idx="2390">
                  <c:v>7671</c:v>
                </c:pt>
                <c:pt idx="2391">
                  <c:v>6492</c:v>
                </c:pt>
                <c:pt idx="2392">
                  <c:v>6693</c:v>
                </c:pt>
                <c:pt idx="2393">
                  <c:v>8411</c:v>
                </c:pt>
                <c:pt idx="2394">
                  <c:v>8006</c:v>
                </c:pt>
                <c:pt idx="2395">
                  <c:v>7937</c:v>
                </c:pt>
                <c:pt idx="2396">
                  <c:v>6907</c:v>
                </c:pt>
                <c:pt idx="2397">
                  <c:v>7092</c:v>
                </c:pt>
                <c:pt idx="2398">
                  <c:v>8615</c:v>
                </c:pt>
                <c:pt idx="2399">
                  <c:v>8138</c:v>
                </c:pt>
                <c:pt idx="2400">
                  <c:v>7866</c:v>
                </c:pt>
                <c:pt idx="2401">
                  <c:v>7210</c:v>
                </c:pt>
                <c:pt idx="2402">
                  <c:v>7472</c:v>
                </c:pt>
                <c:pt idx="2403">
                  <c:v>8645</c:v>
                </c:pt>
                <c:pt idx="2404">
                  <c:v>6905</c:v>
                </c:pt>
                <c:pt idx="2405">
                  <c:v>7798</c:v>
                </c:pt>
                <c:pt idx="2406">
                  <c:v>6717</c:v>
                </c:pt>
                <c:pt idx="2407">
                  <c:v>6688</c:v>
                </c:pt>
                <c:pt idx="2408">
                  <c:v>8693</c:v>
                </c:pt>
                <c:pt idx="2409">
                  <c:v>8541</c:v>
                </c:pt>
                <c:pt idx="2410">
                  <c:v>7901</c:v>
                </c:pt>
                <c:pt idx="2411">
                  <c:v>6532</c:v>
                </c:pt>
                <c:pt idx="2412">
                  <c:v>6609</c:v>
                </c:pt>
                <c:pt idx="2413">
                  <c:v>12400</c:v>
                </c:pt>
                <c:pt idx="2414">
                  <c:v>7781</c:v>
                </c:pt>
                <c:pt idx="2415">
                  <c:v>7989</c:v>
                </c:pt>
                <c:pt idx="2416">
                  <c:v>7542</c:v>
                </c:pt>
                <c:pt idx="2417">
                  <c:v>7255</c:v>
                </c:pt>
                <c:pt idx="2418">
                  <c:v>8846</c:v>
                </c:pt>
                <c:pt idx="2419">
                  <c:v>7723</c:v>
                </c:pt>
                <c:pt idx="2420">
                  <c:v>7670</c:v>
                </c:pt>
                <c:pt idx="2421">
                  <c:v>6457</c:v>
                </c:pt>
                <c:pt idx="2422">
                  <c:v>6612</c:v>
                </c:pt>
                <c:pt idx="2423">
                  <c:v>8263</c:v>
                </c:pt>
                <c:pt idx="2424">
                  <c:v>7897</c:v>
                </c:pt>
                <c:pt idx="2425">
                  <c:v>8231</c:v>
                </c:pt>
                <c:pt idx="2426">
                  <c:v>6986</c:v>
                </c:pt>
                <c:pt idx="2427">
                  <c:v>7064</c:v>
                </c:pt>
                <c:pt idx="2428">
                  <c:v>8600</c:v>
                </c:pt>
                <c:pt idx="2429">
                  <c:v>8141</c:v>
                </c:pt>
                <c:pt idx="2430">
                  <c:v>7867</c:v>
                </c:pt>
                <c:pt idx="2431">
                  <c:v>7151</c:v>
                </c:pt>
                <c:pt idx="2432">
                  <c:v>7522</c:v>
                </c:pt>
                <c:pt idx="2433">
                  <c:v>8570</c:v>
                </c:pt>
                <c:pt idx="2434">
                  <c:v>6905</c:v>
                </c:pt>
                <c:pt idx="2435">
                  <c:v>7834</c:v>
                </c:pt>
                <c:pt idx="2436">
                  <c:v>6686</c:v>
                </c:pt>
                <c:pt idx="2437">
                  <c:v>6653</c:v>
                </c:pt>
                <c:pt idx="2438">
                  <c:v>8764</c:v>
                </c:pt>
                <c:pt idx="2439">
                  <c:v>8571</c:v>
                </c:pt>
                <c:pt idx="2440">
                  <c:v>7887</c:v>
                </c:pt>
                <c:pt idx="2441">
                  <c:v>6470</c:v>
                </c:pt>
                <c:pt idx="2442">
                  <c:v>6620</c:v>
                </c:pt>
                <c:pt idx="2443">
                  <c:v>10649</c:v>
                </c:pt>
                <c:pt idx="2444">
                  <c:v>7623</c:v>
                </c:pt>
                <c:pt idx="2445">
                  <c:v>7914</c:v>
                </c:pt>
                <c:pt idx="2446">
                  <c:v>7521</c:v>
                </c:pt>
                <c:pt idx="2447">
                  <c:v>7232</c:v>
                </c:pt>
                <c:pt idx="2448">
                  <c:v>9021</c:v>
                </c:pt>
                <c:pt idx="2449">
                  <c:v>7718</c:v>
                </c:pt>
                <c:pt idx="2450">
                  <c:v>7703</c:v>
                </c:pt>
                <c:pt idx="2451">
                  <c:v>6361</c:v>
                </c:pt>
                <c:pt idx="2452">
                  <c:v>6621</c:v>
                </c:pt>
                <c:pt idx="2453">
                  <c:v>8271</c:v>
                </c:pt>
                <c:pt idx="2454">
                  <c:v>8160</c:v>
                </c:pt>
                <c:pt idx="2455">
                  <c:v>8068</c:v>
                </c:pt>
                <c:pt idx="2456">
                  <c:v>6964</c:v>
                </c:pt>
                <c:pt idx="2457">
                  <c:v>7080</c:v>
                </c:pt>
                <c:pt idx="2458">
                  <c:v>8547</c:v>
                </c:pt>
                <c:pt idx="2459">
                  <c:v>8100</c:v>
                </c:pt>
                <c:pt idx="2460">
                  <c:v>7897</c:v>
                </c:pt>
                <c:pt idx="2461">
                  <c:v>7165</c:v>
                </c:pt>
                <c:pt idx="2462">
                  <c:v>7547</c:v>
                </c:pt>
                <c:pt idx="2463">
                  <c:v>8453</c:v>
                </c:pt>
                <c:pt idx="2464">
                  <c:v>6843</c:v>
                </c:pt>
                <c:pt idx="2465">
                  <c:v>7871</c:v>
                </c:pt>
                <c:pt idx="2466">
                  <c:v>6715</c:v>
                </c:pt>
                <c:pt idx="2467">
                  <c:v>6659</c:v>
                </c:pt>
                <c:pt idx="2468">
                  <c:v>8702</c:v>
                </c:pt>
                <c:pt idx="2469">
                  <c:v>8535</c:v>
                </c:pt>
                <c:pt idx="2470">
                  <c:v>7895</c:v>
                </c:pt>
                <c:pt idx="2471">
                  <c:v>6650</c:v>
                </c:pt>
                <c:pt idx="2472">
                  <c:v>6580</c:v>
                </c:pt>
                <c:pt idx="2473">
                  <c:v>14597</c:v>
                </c:pt>
                <c:pt idx="2474">
                  <c:v>7855</c:v>
                </c:pt>
                <c:pt idx="2475">
                  <c:v>7975</c:v>
                </c:pt>
                <c:pt idx="2476">
                  <c:v>7519</c:v>
                </c:pt>
                <c:pt idx="2477">
                  <c:v>7264</c:v>
                </c:pt>
                <c:pt idx="2478">
                  <c:v>8874</c:v>
                </c:pt>
                <c:pt idx="2479">
                  <c:v>7670</c:v>
                </c:pt>
                <c:pt idx="2480">
                  <c:v>7698</c:v>
                </c:pt>
                <c:pt idx="2481">
                  <c:v>6436</c:v>
                </c:pt>
                <c:pt idx="2482">
                  <c:v>6581</c:v>
                </c:pt>
                <c:pt idx="2483">
                  <c:v>8239</c:v>
                </c:pt>
                <c:pt idx="2484">
                  <c:v>7953</c:v>
                </c:pt>
                <c:pt idx="2485">
                  <c:v>8223</c:v>
                </c:pt>
                <c:pt idx="2486">
                  <c:v>7005</c:v>
                </c:pt>
                <c:pt idx="2487">
                  <c:v>7178</c:v>
                </c:pt>
                <c:pt idx="2488">
                  <c:v>8617</c:v>
                </c:pt>
                <c:pt idx="2489">
                  <c:v>8058</c:v>
                </c:pt>
                <c:pt idx="2490">
                  <c:v>7803</c:v>
                </c:pt>
                <c:pt idx="2491">
                  <c:v>7083</c:v>
                </c:pt>
                <c:pt idx="2492">
                  <c:v>7555</c:v>
                </c:pt>
                <c:pt idx="2493">
                  <c:v>8452</c:v>
                </c:pt>
                <c:pt idx="2494">
                  <c:v>7105</c:v>
                </c:pt>
                <c:pt idx="2495">
                  <c:v>7802</c:v>
                </c:pt>
                <c:pt idx="2496">
                  <c:v>6693</c:v>
                </c:pt>
                <c:pt idx="2497">
                  <c:v>6663</c:v>
                </c:pt>
                <c:pt idx="2498">
                  <c:v>8646</c:v>
                </c:pt>
                <c:pt idx="2499">
                  <c:v>8626</c:v>
                </c:pt>
                <c:pt idx="2500">
                  <c:v>7807</c:v>
                </c:pt>
                <c:pt idx="2501">
                  <c:v>6434</c:v>
                </c:pt>
                <c:pt idx="2502">
                  <c:v>6645</c:v>
                </c:pt>
                <c:pt idx="2503">
                  <c:v>9918</c:v>
                </c:pt>
                <c:pt idx="2504">
                  <c:v>8485</c:v>
                </c:pt>
                <c:pt idx="2505">
                  <c:v>7883</c:v>
                </c:pt>
                <c:pt idx="2506">
                  <c:v>7517</c:v>
                </c:pt>
                <c:pt idx="2507">
                  <c:v>7307</c:v>
                </c:pt>
                <c:pt idx="2508">
                  <c:v>8796</c:v>
                </c:pt>
                <c:pt idx="2509">
                  <c:v>7653</c:v>
                </c:pt>
                <c:pt idx="2510">
                  <c:v>7784</c:v>
                </c:pt>
                <c:pt idx="2511">
                  <c:v>6419</c:v>
                </c:pt>
                <c:pt idx="2512">
                  <c:v>6677</c:v>
                </c:pt>
                <c:pt idx="2513">
                  <c:v>8230</c:v>
                </c:pt>
                <c:pt idx="2514">
                  <c:v>7798</c:v>
                </c:pt>
                <c:pt idx="2515">
                  <c:v>8301</c:v>
                </c:pt>
                <c:pt idx="2516">
                  <c:v>7076</c:v>
                </c:pt>
                <c:pt idx="2517">
                  <c:v>7240</c:v>
                </c:pt>
                <c:pt idx="2518">
                  <c:v>8455</c:v>
                </c:pt>
                <c:pt idx="2519">
                  <c:v>8219</c:v>
                </c:pt>
                <c:pt idx="2520">
                  <c:v>7801</c:v>
                </c:pt>
                <c:pt idx="2521">
                  <c:v>7150</c:v>
                </c:pt>
                <c:pt idx="2522">
                  <c:v>7590</c:v>
                </c:pt>
                <c:pt idx="2523">
                  <c:v>8365</c:v>
                </c:pt>
                <c:pt idx="2524">
                  <c:v>6938</c:v>
                </c:pt>
                <c:pt idx="2525">
                  <c:v>7808</c:v>
                </c:pt>
                <c:pt idx="2526">
                  <c:v>6737</c:v>
                </c:pt>
                <c:pt idx="2527">
                  <c:v>6757</c:v>
                </c:pt>
                <c:pt idx="2528">
                  <c:v>8647</c:v>
                </c:pt>
                <c:pt idx="2529">
                  <c:v>8608</c:v>
                </c:pt>
                <c:pt idx="2530">
                  <c:v>7789</c:v>
                </c:pt>
                <c:pt idx="2531">
                  <c:v>6595</c:v>
                </c:pt>
                <c:pt idx="2532">
                  <c:v>6668</c:v>
                </c:pt>
                <c:pt idx="2533">
                  <c:v>13818</c:v>
                </c:pt>
                <c:pt idx="2534">
                  <c:v>8255</c:v>
                </c:pt>
                <c:pt idx="2535">
                  <c:v>7859</c:v>
                </c:pt>
                <c:pt idx="2536">
                  <c:v>7662</c:v>
                </c:pt>
                <c:pt idx="2537">
                  <c:v>7250</c:v>
                </c:pt>
                <c:pt idx="2538">
                  <c:v>8852</c:v>
                </c:pt>
                <c:pt idx="2539">
                  <c:v>7864</c:v>
                </c:pt>
                <c:pt idx="2540">
                  <c:v>7733</c:v>
                </c:pt>
                <c:pt idx="2541">
                  <c:v>6438</c:v>
                </c:pt>
                <c:pt idx="2542">
                  <c:v>6627</c:v>
                </c:pt>
                <c:pt idx="2543">
                  <c:v>8255</c:v>
                </c:pt>
                <c:pt idx="2544">
                  <c:v>8042</c:v>
                </c:pt>
                <c:pt idx="2545">
                  <c:v>7989</c:v>
                </c:pt>
                <c:pt idx="2546">
                  <c:v>6951</c:v>
                </c:pt>
                <c:pt idx="2547">
                  <c:v>7106</c:v>
                </c:pt>
                <c:pt idx="2548">
                  <c:v>8600</c:v>
                </c:pt>
                <c:pt idx="2549">
                  <c:v>8232</c:v>
                </c:pt>
                <c:pt idx="2550">
                  <c:v>7840</c:v>
                </c:pt>
                <c:pt idx="2551">
                  <c:v>7129</c:v>
                </c:pt>
                <c:pt idx="2552">
                  <c:v>7537</c:v>
                </c:pt>
                <c:pt idx="2553">
                  <c:v>8366</c:v>
                </c:pt>
                <c:pt idx="2554">
                  <c:v>6950</c:v>
                </c:pt>
                <c:pt idx="2555">
                  <c:v>7758</c:v>
                </c:pt>
                <c:pt idx="2556">
                  <c:v>6783</c:v>
                </c:pt>
                <c:pt idx="2557">
                  <c:v>6582</c:v>
                </c:pt>
                <c:pt idx="2558">
                  <c:v>8709</c:v>
                </c:pt>
                <c:pt idx="2559">
                  <c:v>8655</c:v>
                </c:pt>
                <c:pt idx="2560">
                  <c:v>7879</c:v>
                </c:pt>
                <c:pt idx="2561">
                  <c:v>6602</c:v>
                </c:pt>
                <c:pt idx="2562">
                  <c:v>6653</c:v>
                </c:pt>
                <c:pt idx="2563">
                  <c:v>10564</c:v>
                </c:pt>
                <c:pt idx="2564">
                  <c:v>7807</c:v>
                </c:pt>
                <c:pt idx="2565">
                  <c:v>7898</c:v>
                </c:pt>
                <c:pt idx="2566">
                  <c:v>7630</c:v>
                </c:pt>
                <c:pt idx="2567">
                  <c:v>7124</c:v>
                </c:pt>
                <c:pt idx="2568">
                  <c:v>8821</c:v>
                </c:pt>
                <c:pt idx="2569">
                  <c:v>7707</c:v>
                </c:pt>
                <c:pt idx="2570">
                  <c:v>7723</c:v>
                </c:pt>
                <c:pt idx="2571">
                  <c:v>6383</c:v>
                </c:pt>
                <c:pt idx="2572">
                  <c:v>6552</c:v>
                </c:pt>
                <c:pt idx="2573">
                  <c:v>8232</c:v>
                </c:pt>
                <c:pt idx="2574">
                  <c:v>8058</c:v>
                </c:pt>
                <c:pt idx="2575">
                  <c:v>8061</c:v>
                </c:pt>
                <c:pt idx="2576">
                  <c:v>6995</c:v>
                </c:pt>
                <c:pt idx="2577">
                  <c:v>7099</c:v>
                </c:pt>
                <c:pt idx="2578">
                  <c:v>8525</c:v>
                </c:pt>
                <c:pt idx="2579">
                  <c:v>8121</c:v>
                </c:pt>
                <c:pt idx="2580">
                  <c:v>7867</c:v>
                </c:pt>
                <c:pt idx="2581">
                  <c:v>7143</c:v>
                </c:pt>
                <c:pt idx="2582">
                  <c:v>7491</c:v>
                </c:pt>
                <c:pt idx="2583">
                  <c:v>8374</c:v>
                </c:pt>
                <c:pt idx="2584">
                  <c:v>7112</c:v>
                </c:pt>
                <c:pt idx="2585">
                  <c:v>7759</c:v>
                </c:pt>
                <c:pt idx="2586">
                  <c:v>6679</c:v>
                </c:pt>
                <c:pt idx="2587">
                  <c:v>6545</c:v>
                </c:pt>
                <c:pt idx="2588">
                  <c:v>8748</c:v>
                </c:pt>
                <c:pt idx="2589">
                  <c:v>8538</c:v>
                </c:pt>
                <c:pt idx="2590">
                  <c:v>7864</c:v>
                </c:pt>
                <c:pt idx="2591">
                  <c:v>6551</c:v>
                </c:pt>
                <c:pt idx="2592">
                  <c:v>6604</c:v>
                </c:pt>
                <c:pt idx="2593">
                  <c:v>14033</c:v>
                </c:pt>
                <c:pt idx="2594">
                  <c:v>7983</c:v>
                </c:pt>
                <c:pt idx="2595">
                  <c:v>7903</c:v>
                </c:pt>
                <c:pt idx="2596">
                  <c:v>7702</c:v>
                </c:pt>
                <c:pt idx="2597">
                  <c:v>7092</c:v>
                </c:pt>
                <c:pt idx="2598">
                  <c:v>8817</c:v>
                </c:pt>
                <c:pt idx="2599">
                  <c:v>7689</c:v>
                </c:pt>
                <c:pt idx="2600">
                  <c:v>7721</c:v>
                </c:pt>
                <c:pt idx="2601">
                  <c:v>6403</c:v>
                </c:pt>
                <c:pt idx="2602">
                  <c:v>6579</c:v>
                </c:pt>
                <c:pt idx="2603">
                  <c:v>8179</c:v>
                </c:pt>
                <c:pt idx="2604">
                  <c:v>8021</c:v>
                </c:pt>
                <c:pt idx="2605">
                  <c:v>7973</c:v>
                </c:pt>
                <c:pt idx="2606">
                  <c:v>6942</c:v>
                </c:pt>
                <c:pt idx="2607">
                  <c:v>7144</c:v>
                </c:pt>
                <c:pt idx="2608">
                  <c:v>8553</c:v>
                </c:pt>
                <c:pt idx="2609">
                  <c:v>8177</c:v>
                </c:pt>
                <c:pt idx="2610">
                  <c:v>7802</c:v>
                </c:pt>
                <c:pt idx="2611">
                  <c:v>7142</c:v>
                </c:pt>
                <c:pt idx="2612">
                  <c:v>7389</c:v>
                </c:pt>
                <c:pt idx="2613">
                  <c:v>8337</c:v>
                </c:pt>
                <c:pt idx="2614">
                  <c:v>7025</c:v>
                </c:pt>
                <c:pt idx="2615">
                  <c:v>7698</c:v>
                </c:pt>
                <c:pt idx="2616">
                  <c:v>6751</c:v>
                </c:pt>
                <c:pt idx="2617">
                  <c:v>6509</c:v>
                </c:pt>
                <c:pt idx="2618">
                  <c:v>8682</c:v>
                </c:pt>
                <c:pt idx="2619">
                  <c:v>8536</c:v>
                </c:pt>
                <c:pt idx="2620">
                  <c:v>7811</c:v>
                </c:pt>
                <c:pt idx="2621">
                  <c:v>6532</c:v>
                </c:pt>
                <c:pt idx="2622">
                  <c:v>6506</c:v>
                </c:pt>
                <c:pt idx="2623">
                  <c:v>10482</c:v>
                </c:pt>
                <c:pt idx="2624">
                  <c:v>7922</c:v>
                </c:pt>
                <c:pt idx="2625">
                  <c:v>7863</c:v>
                </c:pt>
                <c:pt idx="2626">
                  <c:v>7590</c:v>
                </c:pt>
                <c:pt idx="2627">
                  <c:v>7074</c:v>
                </c:pt>
                <c:pt idx="2628">
                  <c:v>8858</c:v>
                </c:pt>
                <c:pt idx="2629">
                  <c:v>7742</c:v>
                </c:pt>
                <c:pt idx="2630">
                  <c:v>7974</c:v>
                </c:pt>
                <c:pt idx="2631">
                  <c:v>6410</c:v>
                </c:pt>
                <c:pt idx="2632">
                  <c:v>6597</c:v>
                </c:pt>
                <c:pt idx="2633">
                  <c:v>8174</c:v>
                </c:pt>
                <c:pt idx="2634">
                  <c:v>8252</c:v>
                </c:pt>
                <c:pt idx="2635">
                  <c:v>8012</c:v>
                </c:pt>
                <c:pt idx="2636">
                  <c:v>6993</c:v>
                </c:pt>
                <c:pt idx="2637">
                  <c:v>7037</c:v>
                </c:pt>
                <c:pt idx="2638">
                  <c:v>8460</c:v>
                </c:pt>
                <c:pt idx="2639">
                  <c:v>8139</c:v>
                </c:pt>
                <c:pt idx="2640">
                  <c:v>7862</c:v>
                </c:pt>
                <c:pt idx="2641">
                  <c:v>7198</c:v>
                </c:pt>
                <c:pt idx="2642">
                  <c:v>7430</c:v>
                </c:pt>
                <c:pt idx="2643">
                  <c:v>8279</c:v>
                </c:pt>
                <c:pt idx="2644">
                  <c:v>6972</c:v>
                </c:pt>
                <c:pt idx="2645">
                  <c:v>7720</c:v>
                </c:pt>
                <c:pt idx="2646">
                  <c:v>6804</c:v>
                </c:pt>
                <c:pt idx="2647">
                  <c:v>6551</c:v>
                </c:pt>
                <c:pt idx="2648">
                  <c:v>8469</c:v>
                </c:pt>
                <c:pt idx="2649">
                  <c:v>8621</c:v>
                </c:pt>
                <c:pt idx="2650">
                  <c:v>7823</c:v>
                </c:pt>
                <c:pt idx="2651">
                  <c:v>6587</c:v>
                </c:pt>
                <c:pt idx="2652">
                  <c:v>6796</c:v>
                </c:pt>
                <c:pt idx="2653">
                  <c:v>12324</c:v>
                </c:pt>
                <c:pt idx="2654">
                  <c:v>8791</c:v>
                </c:pt>
                <c:pt idx="2655">
                  <c:v>7974</c:v>
                </c:pt>
                <c:pt idx="2656">
                  <c:v>7581</c:v>
                </c:pt>
                <c:pt idx="2657">
                  <c:v>7124</c:v>
                </c:pt>
                <c:pt idx="2658">
                  <c:v>8566</c:v>
                </c:pt>
                <c:pt idx="2659">
                  <c:v>7640</c:v>
                </c:pt>
                <c:pt idx="2660">
                  <c:v>7762</c:v>
                </c:pt>
                <c:pt idx="2661">
                  <c:v>6377</c:v>
                </c:pt>
                <c:pt idx="2662">
                  <c:v>6592</c:v>
                </c:pt>
                <c:pt idx="2663">
                  <c:v>7724</c:v>
                </c:pt>
                <c:pt idx="2664">
                  <c:v>7898</c:v>
                </c:pt>
                <c:pt idx="2665">
                  <c:v>7934</c:v>
                </c:pt>
                <c:pt idx="2666">
                  <c:v>6901</c:v>
                </c:pt>
                <c:pt idx="2667">
                  <c:v>6897</c:v>
                </c:pt>
                <c:pt idx="2668">
                  <c:v>8072</c:v>
                </c:pt>
                <c:pt idx="2669">
                  <c:v>7874</c:v>
                </c:pt>
                <c:pt idx="2670">
                  <c:v>7693</c:v>
                </c:pt>
                <c:pt idx="2671">
                  <c:v>6998</c:v>
                </c:pt>
                <c:pt idx="2672">
                  <c:v>7323</c:v>
                </c:pt>
                <c:pt idx="2673">
                  <c:v>7896</c:v>
                </c:pt>
                <c:pt idx="2674">
                  <c:v>6738</c:v>
                </c:pt>
                <c:pt idx="2675">
                  <c:v>7680</c:v>
                </c:pt>
                <c:pt idx="2676">
                  <c:v>6635</c:v>
                </c:pt>
                <c:pt idx="2677">
                  <c:v>6423</c:v>
                </c:pt>
                <c:pt idx="2678">
                  <c:v>8111</c:v>
                </c:pt>
                <c:pt idx="2679">
                  <c:v>7891</c:v>
                </c:pt>
                <c:pt idx="2680">
                  <c:v>7332</c:v>
                </c:pt>
                <c:pt idx="2681">
                  <c:v>6368</c:v>
                </c:pt>
                <c:pt idx="2682">
                  <c:v>6399</c:v>
                </c:pt>
                <c:pt idx="2683">
                  <c:v>9867</c:v>
                </c:pt>
                <c:pt idx="2684">
                  <c:v>7310</c:v>
                </c:pt>
                <c:pt idx="2685">
                  <c:v>7539</c:v>
                </c:pt>
                <c:pt idx="2686">
                  <c:v>7482</c:v>
                </c:pt>
                <c:pt idx="2687">
                  <c:v>7241</c:v>
                </c:pt>
                <c:pt idx="2688">
                  <c:v>8325</c:v>
                </c:pt>
                <c:pt idx="2689">
                  <c:v>7308</c:v>
                </c:pt>
                <c:pt idx="2690">
                  <c:v>7483</c:v>
                </c:pt>
                <c:pt idx="2691">
                  <c:v>6319</c:v>
                </c:pt>
                <c:pt idx="2692">
                  <c:v>6796</c:v>
                </c:pt>
                <c:pt idx="2693">
                  <c:v>7592</c:v>
                </c:pt>
                <c:pt idx="2694">
                  <c:v>7503</c:v>
                </c:pt>
                <c:pt idx="2695">
                  <c:v>7797</c:v>
                </c:pt>
                <c:pt idx="2696">
                  <c:v>6771</c:v>
                </c:pt>
                <c:pt idx="2697">
                  <c:v>7185</c:v>
                </c:pt>
                <c:pt idx="2698">
                  <c:v>7910</c:v>
                </c:pt>
                <c:pt idx="2699">
                  <c:v>7686</c:v>
                </c:pt>
                <c:pt idx="2700">
                  <c:v>8094</c:v>
                </c:pt>
                <c:pt idx="2701">
                  <c:v>7505</c:v>
                </c:pt>
                <c:pt idx="2702">
                  <c:v>7724</c:v>
                </c:pt>
                <c:pt idx="2703">
                  <c:v>7906</c:v>
                </c:pt>
                <c:pt idx="2704">
                  <c:v>6615</c:v>
                </c:pt>
                <c:pt idx="2705">
                  <c:v>7821</c:v>
                </c:pt>
                <c:pt idx="2706">
                  <c:v>7070</c:v>
                </c:pt>
                <c:pt idx="2707">
                  <c:v>6822</c:v>
                </c:pt>
                <c:pt idx="2708">
                  <c:v>11848</c:v>
                </c:pt>
                <c:pt idx="2709">
                  <c:v>17744</c:v>
                </c:pt>
                <c:pt idx="2710">
                  <c:v>7995</c:v>
                </c:pt>
                <c:pt idx="2711">
                  <c:v>6886</c:v>
                </c:pt>
                <c:pt idx="2712">
                  <c:v>7026</c:v>
                </c:pt>
                <c:pt idx="2713">
                  <c:v>12905</c:v>
                </c:pt>
                <c:pt idx="2714">
                  <c:v>9070</c:v>
                </c:pt>
                <c:pt idx="2715">
                  <c:v>8070</c:v>
                </c:pt>
                <c:pt idx="2716">
                  <c:v>7938</c:v>
                </c:pt>
                <c:pt idx="2717">
                  <c:v>7347</c:v>
                </c:pt>
                <c:pt idx="2718">
                  <c:v>8431</c:v>
                </c:pt>
                <c:pt idx="2719">
                  <c:v>7446</c:v>
                </c:pt>
                <c:pt idx="2720">
                  <c:v>7978</c:v>
                </c:pt>
                <c:pt idx="2721">
                  <c:v>6726</c:v>
                </c:pt>
                <c:pt idx="2722">
                  <c:v>6788</c:v>
                </c:pt>
                <c:pt idx="2723">
                  <c:v>7638</c:v>
                </c:pt>
                <c:pt idx="2724">
                  <c:v>7755</c:v>
                </c:pt>
                <c:pt idx="2725">
                  <c:v>8173</c:v>
                </c:pt>
                <c:pt idx="2726">
                  <c:v>7237</c:v>
                </c:pt>
                <c:pt idx="2727">
                  <c:v>7232</c:v>
                </c:pt>
                <c:pt idx="2728">
                  <c:v>8035</c:v>
                </c:pt>
                <c:pt idx="2729">
                  <c:v>7835</c:v>
                </c:pt>
                <c:pt idx="2730">
                  <c:v>8040</c:v>
                </c:pt>
                <c:pt idx="2731">
                  <c:v>7602</c:v>
                </c:pt>
                <c:pt idx="2732">
                  <c:v>7682</c:v>
                </c:pt>
                <c:pt idx="2733">
                  <c:v>7968</c:v>
                </c:pt>
                <c:pt idx="2734">
                  <c:v>6651</c:v>
                </c:pt>
                <c:pt idx="2735">
                  <c:v>7745</c:v>
                </c:pt>
                <c:pt idx="2736">
                  <c:v>7059</c:v>
                </c:pt>
                <c:pt idx="2737">
                  <c:v>6863</c:v>
                </c:pt>
                <c:pt idx="2738">
                  <c:v>8154</c:v>
                </c:pt>
                <c:pt idx="2739">
                  <c:v>8394</c:v>
                </c:pt>
                <c:pt idx="2740">
                  <c:v>7838</c:v>
                </c:pt>
                <c:pt idx="2741">
                  <c:v>6786</c:v>
                </c:pt>
                <c:pt idx="2742">
                  <c:v>7057</c:v>
                </c:pt>
                <c:pt idx="2743">
                  <c:v>10130</c:v>
                </c:pt>
                <c:pt idx="2744">
                  <c:v>7745</c:v>
                </c:pt>
                <c:pt idx="2745">
                  <c:v>8002</c:v>
                </c:pt>
                <c:pt idx="2746">
                  <c:v>7772</c:v>
                </c:pt>
                <c:pt idx="2747">
                  <c:v>7397</c:v>
                </c:pt>
                <c:pt idx="2748">
                  <c:v>8467</c:v>
                </c:pt>
                <c:pt idx="2749">
                  <c:v>7630</c:v>
                </c:pt>
                <c:pt idx="2750">
                  <c:v>7752</c:v>
                </c:pt>
                <c:pt idx="2751">
                  <c:v>6684</c:v>
                </c:pt>
                <c:pt idx="2752">
                  <c:v>6897</c:v>
                </c:pt>
                <c:pt idx="2753">
                  <c:v>7719</c:v>
                </c:pt>
                <c:pt idx="2754">
                  <c:v>7817</c:v>
                </c:pt>
                <c:pt idx="2755">
                  <c:v>8056</c:v>
                </c:pt>
                <c:pt idx="2756">
                  <c:v>7093</c:v>
                </c:pt>
                <c:pt idx="2757">
                  <c:v>7229</c:v>
                </c:pt>
                <c:pt idx="2758">
                  <c:v>8009</c:v>
                </c:pt>
                <c:pt idx="2759">
                  <c:v>7969</c:v>
                </c:pt>
                <c:pt idx="2760">
                  <c:v>7935</c:v>
                </c:pt>
                <c:pt idx="2761">
                  <c:v>7613</c:v>
                </c:pt>
                <c:pt idx="2762">
                  <c:v>7751</c:v>
                </c:pt>
                <c:pt idx="2763">
                  <c:v>7973</c:v>
                </c:pt>
                <c:pt idx="2764">
                  <c:v>6746</c:v>
                </c:pt>
                <c:pt idx="2765">
                  <c:v>7964</c:v>
                </c:pt>
                <c:pt idx="2766">
                  <c:v>6977</c:v>
                </c:pt>
                <c:pt idx="2767">
                  <c:v>6780</c:v>
                </c:pt>
                <c:pt idx="2768">
                  <c:v>8240</c:v>
                </c:pt>
                <c:pt idx="2769">
                  <c:v>8381</c:v>
                </c:pt>
                <c:pt idx="2770">
                  <c:v>7917</c:v>
                </c:pt>
                <c:pt idx="2771">
                  <c:v>6924</c:v>
                </c:pt>
                <c:pt idx="2772">
                  <c:v>6826</c:v>
                </c:pt>
                <c:pt idx="2773">
                  <c:v>11853</c:v>
                </c:pt>
                <c:pt idx="2774">
                  <c:v>7906</c:v>
                </c:pt>
                <c:pt idx="2775">
                  <c:v>8087</c:v>
                </c:pt>
                <c:pt idx="2776">
                  <c:v>7859</c:v>
                </c:pt>
                <c:pt idx="2777">
                  <c:v>7394</c:v>
                </c:pt>
                <c:pt idx="2778">
                  <c:v>8390</c:v>
                </c:pt>
                <c:pt idx="2779">
                  <c:v>7632</c:v>
                </c:pt>
                <c:pt idx="2780">
                  <c:v>7668</c:v>
                </c:pt>
                <c:pt idx="2781">
                  <c:v>7233</c:v>
                </c:pt>
                <c:pt idx="2782">
                  <c:v>6896</c:v>
                </c:pt>
                <c:pt idx="2783">
                  <c:v>7749</c:v>
                </c:pt>
                <c:pt idx="2784">
                  <c:v>7680</c:v>
                </c:pt>
                <c:pt idx="2785">
                  <c:v>8074</c:v>
                </c:pt>
                <c:pt idx="2786">
                  <c:v>7050</c:v>
                </c:pt>
                <c:pt idx="2787">
                  <c:v>7312</c:v>
                </c:pt>
                <c:pt idx="2788">
                  <c:v>8067</c:v>
                </c:pt>
                <c:pt idx="2789">
                  <c:v>7876</c:v>
                </c:pt>
                <c:pt idx="2790">
                  <c:v>7919</c:v>
                </c:pt>
                <c:pt idx="2791">
                  <c:v>7544</c:v>
                </c:pt>
                <c:pt idx="2792">
                  <c:v>7786</c:v>
                </c:pt>
                <c:pt idx="2793">
                  <c:v>7868</c:v>
                </c:pt>
                <c:pt idx="2794">
                  <c:v>6871</c:v>
                </c:pt>
                <c:pt idx="2795">
                  <c:v>7788</c:v>
                </c:pt>
                <c:pt idx="2796">
                  <c:v>6981</c:v>
                </c:pt>
                <c:pt idx="2797">
                  <c:v>6769</c:v>
                </c:pt>
                <c:pt idx="2798">
                  <c:v>8385</c:v>
                </c:pt>
                <c:pt idx="2799">
                  <c:v>8524</c:v>
                </c:pt>
                <c:pt idx="2800">
                  <c:v>7866</c:v>
                </c:pt>
                <c:pt idx="2801">
                  <c:v>6962</c:v>
                </c:pt>
                <c:pt idx="2802">
                  <c:v>6934</c:v>
                </c:pt>
                <c:pt idx="2803">
                  <c:v>9665</c:v>
                </c:pt>
                <c:pt idx="2804">
                  <c:v>8770</c:v>
                </c:pt>
                <c:pt idx="2805">
                  <c:v>8058</c:v>
                </c:pt>
                <c:pt idx="2806">
                  <c:v>7611</c:v>
                </c:pt>
                <c:pt idx="2807">
                  <c:v>7412</c:v>
                </c:pt>
                <c:pt idx="2808">
                  <c:v>8507</c:v>
                </c:pt>
                <c:pt idx="2809">
                  <c:v>7511</c:v>
                </c:pt>
                <c:pt idx="2810">
                  <c:v>7898</c:v>
                </c:pt>
                <c:pt idx="2811">
                  <c:v>6758</c:v>
                </c:pt>
                <c:pt idx="2812">
                  <c:v>6853</c:v>
                </c:pt>
                <c:pt idx="2813">
                  <c:v>7765</c:v>
                </c:pt>
                <c:pt idx="2814">
                  <c:v>7585</c:v>
                </c:pt>
                <c:pt idx="2815">
                  <c:v>8160</c:v>
                </c:pt>
                <c:pt idx="2816">
                  <c:v>7179</c:v>
                </c:pt>
                <c:pt idx="2817">
                  <c:v>7142</c:v>
                </c:pt>
                <c:pt idx="2818">
                  <c:v>8131</c:v>
                </c:pt>
                <c:pt idx="2819">
                  <c:v>7887</c:v>
                </c:pt>
                <c:pt idx="2820">
                  <c:v>7817</c:v>
                </c:pt>
                <c:pt idx="2821">
                  <c:v>7672</c:v>
                </c:pt>
                <c:pt idx="2822">
                  <c:v>7679</c:v>
                </c:pt>
                <c:pt idx="2823">
                  <c:v>8063</c:v>
                </c:pt>
                <c:pt idx="2824">
                  <c:v>6612</c:v>
                </c:pt>
                <c:pt idx="2825">
                  <c:v>7695</c:v>
                </c:pt>
                <c:pt idx="2826">
                  <c:v>7000</c:v>
                </c:pt>
                <c:pt idx="2827">
                  <c:v>6801</c:v>
                </c:pt>
                <c:pt idx="2828">
                  <c:v>8320</c:v>
                </c:pt>
                <c:pt idx="2829">
                  <c:v>8392</c:v>
                </c:pt>
                <c:pt idx="2830">
                  <c:v>7756</c:v>
                </c:pt>
                <c:pt idx="2831">
                  <c:v>6994</c:v>
                </c:pt>
                <c:pt idx="2832">
                  <c:v>6697</c:v>
                </c:pt>
                <c:pt idx="2833">
                  <c:v>20241</c:v>
                </c:pt>
                <c:pt idx="2834">
                  <c:v>15344</c:v>
                </c:pt>
                <c:pt idx="2835">
                  <c:v>8770</c:v>
                </c:pt>
                <c:pt idx="2836">
                  <c:v>7582</c:v>
                </c:pt>
                <c:pt idx="2837">
                  <c:v>7404</c:v>
                </c:pt>
                <c:pt idx="2838">
                  <c:v>8529</c:v>
                </c:pt>
                <c:pt idx="2839">
                  <c:v>7454</c:v>
                </c:pt>
                <c:pt idx="2840">
                  <c:v>7660</c:v>
                </c:pt>
                <c:pt idx="2841">
                  <c:v>6676</c:v>
                </c:pt>
                <c:pt idx="2842">
                  <c:v>6826</c:v>
                </c:pt>
                <c:pt idx="2843">
                  <c:v>7778</c:v>
                </c:pt>
                <c:pt idx="2844">
                  <c:v>7794</c:v>
                </c:pt>
                <c:pt idx="2845">
                  <c:v>7945</c:v>
                </c:pt>
                <c:pt idx="2846">
                  <c:v>7011</c:v>
                </c:pt>
                <c:pt idx="2847">
                  <c:v>7141</c:v>
                </c:pt>
                <c:pt idx="2848">
                  <c:v>7968</c:v>
                </c:pt>
                <c:pt idx="2849">
                  <c:v>7797</c:v>
                </c:pt>
                <c:pt idx="2850">
                  <c:v>7825</c:v>
                </c:pt>
                <c:pt idx="2851">
                  <c:v>7490</c:v>
                </c:pt>
                <c:pt idx="2852">
                  <c:v>7711</c:v>
                </c:pt>
                <c:pt idx="2853">
                  <c:v>8076</c:v>
                </c:pt>
                <c:pt idx="2854">
                  <c:v>6508</c:v>
                </c:pt>
                <c:pt idx="2855">
                  <c:v>7768</c:v>
                </c:pt>
                <c:pt idx="2856">
                  <c:v>7058</c:v>
                </c:pt>
                <c:pt idx="2857">
                  <c:v>6730</c:v>
                </c:pt>
                <c:pt idx="2858">
                  <c:v>8198</c:v>
                </c:pt>
                <c:pt idx="2859">
                  <c:v>8381</c:v>
                </c:pt>
                <c:pt idx="2860">
                  <c:v>7694</c:v>
                </c:pt>
                <c:pt idx="2861">
                  <c:v>6786</c:v>
                </c:pt>
                <c:pt idx="2862">
                  <c:v>6759</c:v>
                </c:pt>
                <c:pt idx="2863">
                  <c:v>10049</c:v>
                </c:pt>
                <c:pt idx="2864">
                  <c:v>8032</c:v>
                </c:pt>
                <c:pt idx="2865">
                  <c:v>8244</c:v>
                </c:pt>
                <c:pt idx="2866">
                  <c:v>7444</c:v>
                </c:pt>
                <c:pt idx="2867">
                  <c:v>7310</c:v>
                </c:pt>
                <c:pt idx="2868">
                  <c:v>8472</c:v>
                </c:pt>
                <c:pt idx="2869">
                  <c:v>7437</c:v>
                </c:pt>
                <c:pt idx="2870">
                  <c:v>7651</c:v>
                </c:pt>
                <c:pt idx="2871">
                  <c:v>6700</c:v>
                </c:pt>
                <c:pt idx="2872">
                  <c:v>6782</c:v>
                </c:pt>
                <c:pt idx="2873">
                  <c:v>7704</c:v>
                </c:pt>
                <c:pt idx="2874">
                  <c:v>7721</c:v>
                </c:pt>
                <c:pt idx="2875">
                  <c:v>7949</c:v>
                </c:pt>
                <c:pt idx="2876">
                  <c:v>7164</c:v>
                </c:pt>
                <c:pt idx="2877">
                  <c:v>7131</c:v>
                </c:pt>
                <c:pt idx="2878">
                  <c:v>8058</c:v>
                </c:pt>
                <c:pt idx="2879">
                  <c:v>8020</c:v>
                </c:pt>
                <c:pt idx="2880">
                  <c:v>7993</c:v>
                </c:pt>
                <c:pt idx="2881">
                  <c:v>7516</c:v>
                </c:pt>
                <c:pt idx="2882">
                  <c:v>7694</c:v>
                </c:pt>
                <c:pt idx="2883">
                  <c:v>8068</c:v>
                </c:pt>
                <c:pt idx="2884">
                  <c:v>6646</c:v>
                </c:pt>
                <c:pt idx="2885">
                  <c:v>7864</c:v>
                </c:pt>
                <c:pt idx="2886">
                  <c:v>6957</c:v>
                </c:pt>
                <c:pt idx="2887">
                  <c:v>6755</c:v>
                </c:pt>
                <c:pt idx="2888">
                  <c:v>8159</c:v>
                </c:pt>
                <c:pt idx="2889">
                  <c:v>8220</c:v>
                </c:pt>
                <c:pt idx="2890">
                  <c:v>7916</c:v>
                </c:pt>
                <c:pt idx="2891">
                  <c:v>6901</c:v>
                </c:pt>
                <c:pt idx="2892">
                  <c:v>6855</c:v>
                </c:pt>
                <c:pt idx="2893">
                  <c:v>18971</c:v>
                </c:pt>
                <c:pt idx="2894">
                  <c:v>13203</c:v>
                </c:pt>
                <c:pt idx="2895">
                  <c:v>8223</c:v>
                </c:pt>
                <c:pt idx="2896">
                  <c:v>7890</c:v>
                </c:pt>
                <c:pt idx="2897">
                  <c:v>7092</c:v>
                </c:pt>
                <c:pt idx="2898">
                  <c:v>8250</c:v>
                </c:pt>
                <c:pt idx="2899">
                  <c:v>7324</c:v>
                </c:pt>
                <c:pt idx="2900">
                  <c:v>7848</c:v>
                </c:pt>
                <c:pt idx="2901">
                  <c:v>6804</c:v>
                </c:pt>
                <c:pt idx="2902">
                  <c:v>6600</c:v>
                </c:pt>
                <c:pt idx="2903">
                  <c:v>7557</c:v>
                </c:pt>
                <c:pt idx="2904">
                  <c:v>7415</c:v>
                </c:pt>
                <c:pt idx="2905">
                  <c:v>8542</c:v>
                </c:pt>
                <c:pt idx="2906">
                  <c:v>7445</c:v>
                </c:pt>
                <c:pt idx="2907">
                  <c:v>6948</c:v>
                </c:pt>
                <c:pt idx="2908">
                  <c:v>7718</c:v>
                </c:pt>
                <c:pt idx="2909">
                  <c:v>7000</c:v>
                </c:pt>
                <c:pt idx="2910">
                  <c:v>7990</c:v>
                </c:pt>
                <c:pt idx="2911">
                  <c:v>7706</c:v>
                </c:pt>
                <c:pt idx="2912">
                  <c:v>7457</c:v>
                </c:pt>
                <c:pt idx="2913">
                  <c:v>7718</c:v>
                </c:pt>
                <c:pt idx="2914">
                  <c:v>6360</c:v>
                </c:pt>
                <c:pt idx="2915">
                  <c:v>7789</c:v>
                </c:pt>
                <c:pt idx="2916">
                  <c:v>7083</c:v>
                </c:pt>
                <c:pt idx="2917">
                  <c:v>6513</c:v>
                </c:pt>
                <c:pt idx="2918">
                  <c:v>7959</c:v>
                </c:pt>
                <c:pt idx="2919">
                  <c:v>8034</c:v>
                </c:pt>
                <c:pt idx="2920">
                  <c:v>7787</c:v>
                </c:pt>
                <c:pt idx="2921">
                  <c:v>6937</c:v>
                </c:pt>
                <c:pt idx="2922">
                  <c:v>6514</c:v>
                </c:pt>
                <c:pt idx="2923">
                  <c:v>9622</c:v>
                </c:pt>
                <c:pt idx="2924">
                  <c:v>7761</c:v>
                </c:pt>
                <c:pt idx="2925">
                  <c:v>8218</c:v>
                </c:pt>
                <c:pt idx="2926">
                  <c:v>7881</c:v>
                </c:pt>
                <c:pt idx="2927">
                  <c:v>7082</c:v>
                </c:pt>
                <c:pt idx="2928">
                  <c:v>8351</c:v>
                </c:pt>
                <c:pt idx="2929">
                  <c:v>8092</c:v>
                </c:pt>
                <c:pt idx="2930">
                  <c:v>7975</c:v>
                </c:pt>
                <c:pt idx="2931">
                  <c:v>6813</c:v>
                </c:pt>
                <c:pt idx="2932">
                  <c:v>6593</c:v>
                </c:pt>
                <c:pt idx="2933">
                  <c:v>7584</c:v>
                </c:pt>
                <c:pt idx="2934">
                  <c:v>7422</c:v>
                </c:pt>
                <c:pt idx="2935">
                  <c:v>8346</c:v>
                </c:pt>
                <c:pt idx="2936">
                  <c:v>7181</c:v>
                </c:pt>
                <c:pt idx="2937">
                  <c:v>7058</c:v>
                </c:pt>
                <c:pt idx="2938">
                  <c:v>7775</c:v>
                </c:pt>
                <c:pt idx="2939">
                  <c:v>7127</c:v>
                </c:pt>
                <c:pt idx="2940">
                  <c:v>8017</c:v>
                </c:pt>
                <c:pt idx="2941">
                  <c:v>7591</c:v>
                </c:pt>
                <c:pt idx="2942">
                  <c:v>7387</c:v>
                </c:pt>
                <c:pt idx="2943">
                  <c:v>7814</c:v>
                </c:pt>
                <c:pt idx="2944">
                  <c:v>6334</c:v>
                </c:pt>
                <c:pt idx="2945">
                  <c:v>7967</c:v>
                </c:pt>
                <c:pt idx="2946">
                  <c:v>7128</c:v>
                </c:pt>
                <c:pt idx="2947">
                  <c:v>6701</c:v>
                </c:pt>
                <c:pt idx="2948">
                  <c:v>8027</c:v>
                </c:pt>
                <c:pt idx="2949">
                  <c:v>8167</c:v>
                </c:pt>
                <c:pt idx="2950">
                  <c:v>7917</c:v>
                </c:pt>
                <c:pt idx="2951">
                  <c:v>7007</c:v>
                </c:pt>
                <c:pt idx="2952">
                  <c:v>6835</c:v>
                </c:pt>
                <c:pt idx="2953">
                  <c:v>17786</c:v>
                </c:pt>
                <c:pt idx="2954">
                  <c:v>13871</c:v>
                </c:pt>
                <c:pt idx="2955">
                  <c:v>9602</c:v>
                </c:pt>
                <c:pt idx="2956">
                  <c:v>7840</c:v>
                </c:pt>
                <c:pt idx="2957">
                  <c:v>7208</c:v>
                </c:pt>
                <c:pt idx="2958">
                  <c:v>8509</c:v>
                </c:pt>
                <c:pt idx="2959">
                  <c:v>7391</c:v>
                </c:pt>
                <c:pt idx="2960">
                  <c:v>7814</c:v>
                </c:pt>
                <c:pt idx="2961">
                  <c:v>7191</c:v>
                </c:pt>
                <c:pt idx="2962">
                  <c:v>6670</c:v>
                </c:pt>
                <c:pt idx="2963">
                  <c:v>7430</c:v>
                </c:pt>
                <c:pt idx="2964">
                  <c:v>7675</c:v>
                </c:pt>
                <c:pt idx="2965">
                  <c:v>8015</c:v>
                </c:pt>
                <c:pt idx="2966">
                  <c:v>7197</c:v>
                </c:pt>
                <c:pt idx="2967">
                  <c:v>7118</c:v>
                </c:pt>
                <c:pt idx="2968">
                  <c:v>7685</c:v>
                </c:pt>
                <c:pt idx="2969">
                  <c:v>7214</c:v>
                </c:pt>
                <c:pt idx="2970">
                  <c:v>8145</c:v>
                </c:pt>
                <c:pt idx="2971">
                  <c:v>7790</c:v>
                </c:pt>
                <c:pt idx="2972">
                  <c:v>7395</c:v>
                </c:pt>
                <c:pt idx="2973">
                  <c:v>8134</c:v>
                </c:pt>
                <c:pt idx="2974">
                  <c:v>6525</c:v>
                </c:pt>
                <c:pt idx="2975">
                  <c:v>7888</c:v>
                </c:pt>
                <c:pt idx="2976">
                  <c:v>7096</c:v>
                </c:pt>
                <c:pt idx="2977">
                  <c:v>6627</c:v>
                </c:pt>
                <c:pt idx="2978">
                  <c:v>8093</c:v>
                </c:pt>
                <c:pt idx="2979">
                  <c:v>8075</c:v>
                </c:pt>
                <c:pt idx="2980">
                  <c:v>7940</c:v>
                </c:pt>
                <c:pt idx="2981">
                  <c:v>6986</c:v>
                </c:pt>
                <c:pt idx="2982">
                  <c:v>6557</c:v>
                </c:pt>
                <c:pt idx="2983">
                  <c:v>9376</c:v>
                </c:pt>
                <c:pt idx="2984">
                  <c:v>7875</c:v>
                </c:pt>
                <c:pt idx="2985">
                  <c:v>8755</c:v>
                </c:pt>
                <c:pt idx="2986">
                  <c:v>8251</c:v>
                </c:pt>
                <c:pt idx="2987">
                  <c:v>7221</c:v>
                </c:pt>
                <c:pt idx="2988">
                  <c:v>8428</c:v>
                </c:pt>
                <c:pt idx="2989">
                  <c:v>7378</c:v>
                </c:pt>
                <c:pt idx="2990">
                  <c:v>7829</c:v>
                </c:pt>
                <c:pt idx="2991">
                  <c:v>6848</c:v>
                </c:pt>
                <c:pt idx="2992">
                  <c:v>6644</c:v>
                </c:pt>
                <c:pt idx="2993">
                  <c:v>7588</c:v>
                </c:pt>
                <c:pt idx="2994">
                  <c:v>7656</c:v>
                </c:pt>
                <c:pt idx="2995">
                  <c:v>8162</c:v>
                </c:pt>
                <c:pt idx="2996">
                  <c:v>7127</c:v>
                </c:pt>
                <c:pt idx="2997">
                  <c:v>6853</c:v>
                </c:pt>
                <c:pt idx="2998">
                  <c:v>7749</c:v>
                </c:pt>
                <c:pt idx="2999">
                  <c:v>7083</c:v>
                </c:pt>
                <c:pt idx="3000">
                  <c:v>8009</c:v>
                </c:pt>
                <c:pt idx="3001">
                  <c:v>7733</c:v>
                </c:pt>
                <c:pt idx="3002">
                  <c:v>7350</c:v>
                </c:pt>
                <c:pt idx="3003">
                  <c:v>7851</c:v>
                </c:pt>
                <c:pt idx="3004">
                  <c:v>6457</c:v>
                </c:pt>
                <c:pt idx="3005">
                  <c:v>7844</c:v>
                </c:pt>
                <c:pt idx="3006">
                  <c:v>7027</c:v>
                </c:pt>
                <c:pt idx="3007">
                  <c:v>6628</c:v>
                </c:pt>
                <c:pt idx="3008">
                  <c:v>8262</c:v>
                </c:pt>
                <c:pt idx="3009">
                  <c:v>8839</c:v>
                </c:pt>
                <c:pt idx="3010">
                  <c:v>8161</c:v>
                </c:pt>
                <c:pt idx="3011">
                  <c:v>6989</c:v>
                </c:pt>
                <c:pt idx="3012">
                  <c:v>6585</c:v>
                </c:pt>
                <c:pt idx="3013">
                  <c:v>15824</c:v>
                </c:pt>
                <c:pt idx="3014">
                  <c:v>11595</c:v>
                </c:pt>
                <c:pt idx="3015">
                  <c:v>11817</c:v>
                </c:pt>
                <c:pt idx="3016">
                  <c:v>11647</c:v>
                </c:pt>
                <c:pt idx="3017">
                  <c:v>11595</c:v>
                </c:pt>
                <c:pt idx="3018">
                  <c:v>11555</c:v>
                </c:pt>
                <c:pt idx="3019">
                  <c:v>12542</c:v>
                </c:pt>
                <c:pt idx="3020">
                  <c:v>12244</c:v>
                </c:pt>
                <c:pt idx="3021">
                  <c:v>11692</c:v>
                </c:pt>
                <c:pt idx="3022">
                  <c:v>11406</c:v>
                </c:pt>
                <c:pt idx="3023">
                  <c:v>10831</c:v>
                </c:pt>
                <c:pt idx="3024">
                  <c:v>10935</c:v>
                </c:pt>
                <c:pt idx="3025">
                  <c:v>11652</c:v>
                </c:pt>
                <c:pt idx="3026">
                  <c:v>11863</c:v>
                </c:pt>
                <c:pt idx="3027">
                  <c:v>10730</c:v>
                </c:pt>
                <c:pt idx="3028">
                  <c:v>11075</c:v>
                </c:pt>
                <c:pt idx="3029">
                  <c:v>10370</c:v>
                </c:pt>
                <c:pt idx="3030">
                  <c:v>12539</c:v>
                </c:pt>
                <c:pt idx="3031">
                  <c:v>12617</c:v>
                </c:pt>
                <c:pt idx="3032">
                  <c:v>13698</c:v>
                </c:pt>
                <c:pt idx="3033">
                  <c:v>13396</c:v>
                </c:pt>
                <c:pt idx="3034">
                  <c:v>11059</c:v>
                </c:pt>
                <c:pt idx="3035">
                  <c:v>11746</c:v>
                </c:pt>
                <c:pt idx="3036">
                  <c:v>10433</c:v>
                </c:pt>
                <c:pt idx="3037">
                  <c:v>9983</c:v>
                </c:pt>
                <c:pt idx="3038">
                  <c:v>12480</c:v>
                </c:pt>
                <c:pt idx="3039">
                  <c:v>10371</c:v>
                </c:pt>
                <c:pt idx="3040">
                  <c:v>12309</c:v>
                </c:pt>
                <c:pt idx="3041">
                  <c:v>11051</c:v>
                </c:pt>
                <c:pt idx="3042">
                  <c:v>9835</c:v>
                </c:pt>
                <c:pt idx="3043">
                  <c:v>13039</c:v>
                </c:pt>
                <c:pt idx="3044">
                  <c:v>11839</c:v>
                </c:pt>
                <c:pt idx="3045">
                  <c:v>12641</c:v>
                </c:pt>
                <c:pt idx="3046">
                  <c:v>13070</c:v>
                </c:pt>
                <c:pt idx="3047">
                  <c:v>11591</c:v>
                </c:pt>
                <c:pt idx="3048">
                  <c:v>13035</c:v>
                </c:pt>
                <c:pt idx="3049">
                  <c:v>12369</c:v>
                </c:pt>
                <c:pt idx="3050">
                  <c:v>11537</c:v>
                </c:pt>
                <c:pt idx="3051">
                  <c:v>9908</c:v>
                </c:pt>
                <c:pt idx="3052">
                  <c:v>9406</c:v>
                </c:pt>
                <c:pt idx="3053">
                  <c:v>10200</c:v>
                </c:pt>
                <c:pt idx="3054">
                  <c:v>9391</c:v>
                </c:pt>
                <c:pt idx="3055">
                  <c:v>10063</c:v>
                </c:pt>
                <c:pt idx="3056">
                  <c:v>10309</c:v>
                </c:pt>
                <c:pt idx="3057">
                  <c:v>10657</c:v>
                </c:pt>
                <c:pt idx="3058">
                  <c:v>13707</c:v>
                </c:pt>
                <c:pt idx="3059">
                  <c:v>11710</c:v>
                </c:pt>
                <c:pt idx="3060">
                  <c:v>12121</c:v>
                </c:pt>
                <c:pt idx="3061">
                  <c:v>12308</c:v>
                </c:pt>
                <c:pt idx="3062">
                  <c:v>11872</c:v>
                </c:pt>
                <c:pt idx="3063">
                  <c:v>12021</c:v>
                </c:pt>
                <c:pt idx="3064">
                  <c:v>8840</c:v>
                </c:pt>
                <c:pt idx="3065">
                  <c:v>11647</c:v>
                </c:pt>
                <c:pt idx="3066">
                  <c:v>10203</c:v>
                </c:pt>
                <c:pt idx="3067">
                  <c:v>10939</c:v>
                </c:pt>
                <c:pt idx="3068">
                  <c:v>12480</c:v>
                </c:pt>
                <c:pt idx="3069">
                  <c:v>14269</c:v>
                </c:pt>
                <c:pt idx="3070">
                  <c:v>12943</c:v>
                </c:pt>
                <c:pt idx="3071">
                  <c:v>11974</c:v>
                </c:pt>
                <c:pt idx="3072">
                  <c:v>11173</c:v>
                </c:pt>
                <c:pt idx="3073">
                  <c:v>14928</c:v>
                </c:pt>
                <c:pt idx="3074">
                  <c:v>11097</c:v>
                </c:pt>
                <c:pt idx="3075">
                  <c:v>11485</c:v>
                </c:pt>
                <c:pt idx="3076">
                  <c:v>13867</c:v>
                </c:pt>
                <c:pt idx="3077">
                  <c:v>12674</c:v>
                </c:pt>
                <c:pt idx="3078">
                  <c:v>12307</c:v>
                </c:pt>
                <c:pt idx="3079">
                  <c:v>10815</c:v>
                </c:pt>
                <c:pt idx="3080">
                  <c:v>11101</c:v>
                </c:pt>
                <c:pt idx="3081">
                  <c:v>12155</c:v>
                </c:pt>
                <c:pt idx="3082">
                  <c:v>12689</c:v>
                </c:pt>
                <c:pt idx="3083">
                  <c:v>12441</c:v>
                </c:pt>
                <c:pt idx="3084">
                  <c:v>11541</c:v>
                </c:pt>
                <c:pt idx="3085">
                  <c:v>12769</c:v>
                </c:pt>
                <c:pt idx="3086">
                  <c:v>13035</c:v>
                </c:pt>
                <c:pt idx="3087">
                  <c:v>11514</c:v>
                </c:pt>
                <c:pt idx="3088">
                  <c:v>14645</c:v>
                </c:pt>
                <c:pt idx="3089">
                  <c:v>11544</c:v>
                </c:pt>
                <c:pt idx="3090">
                  <c:v>11739</c:v>
                </c:pt>
                <c:pt idx="3091">
                  <c:v>11799</c:v>
                </c:pt>
                <c:pt idx="3092">
                  <c:v>11795</c:v>
                </c:pt>
                <c:pt idx="3093">
                  <c:v>11254</c:v>
                </c:pt>
                <c:pt idx="3094">
                  <c:v>11198</c:v>
                </c:pt>
                <c:pt idx="3095">
                  <c:v>11848</c:v>
                </c:pt>
                <c:pt idx="3096">
                  <c:v>10538</c:v>
                </c:pt>
                <c:pt idx="3097">
                  <c:v>11171</c:v>
                </c:pt>
                <c:pt idx="3098">
                  <c:v>13182</c:v>
                </c:pt>
                <c:pt idx="3099">
                  <c:v>13818</c:v>
                </c:pt>
                <c:pt idx="3100">
                  <c:v>13195</c:v>
                </c:pt>
                <c:pt idx="3101">
                  <c:v>12239</c:v>
                </c:pt>
                <c:pt idx="3102">
                  <c:v>12162</c:v>
                </c:pt>
                <c:pt idx="3103">
                  <c:v>13138</c:v>
                </c:pt>
                <c:pt idx="3104">
                  <c:v>9901</c:v>
                </c:pt>
                <c:pt idx="3105">
                  <c:v>12170</c:v>
                </c:pt>
                <c:pt idx="3106">
                  <c:v>11038</c:v>
                </c:pt>
                <c:pt idx="3107">
                  <c:v>10200</c:v>
                </c:pt>
                <c:pt idx="3108">
                  <c:v>11124</c:v>
                </c:pt>
                <c:pt idx="3109">
                  <c:v>10687</c:v>
                </c:pt>
                <c:pt idx="3110">
                  <c:v>13117</c:v>
                </c:pt>
                <c:pt idx="3111">
                  <c:v>12067</c:v>
                </c:pt>
                <c:pt idx="3112">
                  <c:v>11418</c:v>
                </c:pt>
                <c:pt idx="3113">
                  <c:v>13236</c:v>
                </c:pt>
                <c:pt idx="3114">
                  <c:v>11338</c:v>
                </c:pt>
                <c:pt idx="3115">
                  <c:v>12656</c:v>
                </c:pt>
                <c:pt idx="3116">
                  <c:v>10149</c:v>
                </c:pt>
                <c:pt idx="3117">
                  <c:v>9953</c:v>
                </c:pt>
                <c:pt idx="3118">
                  <c:v>12063</c:v>
                </c:pt>
                <c:pt idx="3119">
                  <c:v>11728</c:v>
                </c:pt>
                <c:pt idx="3120">
                  <c:v>13599</c:v>
                </c:pt>
                <c:pt idx="3121">
                  <c:v>12748</c:v>
                </c:pt>
                <c:pt idx="3122">
                  <c:v>12803</c:v>
                </c:pt>
                <c:pt idx="3123">
                  <c:v>12348</c:v>
                </c:pt>
                <c:pt idx="3124">
                  <c:v>10811</c:v>
                </c:pt>
                <c:pt idx="3125">
                  <c:v>10996</c:v>
                </c:pt>
                <c:pt idx="3126">
                  <c:v>9771</c:v>
                </c:pt>
                <c:pt idx="3127">
                  <c:v>9047</c:v>
                </c:pt>
                <c:pt idx="3128">
                  <c:v>10057</c:v>
                </c:pt>
                <c:pt idx="3129">
                  <c:v>11713</c:v>
                </c:pt>
                <c:pt idx="3130">
                  <c:v>12221</c:v>
                </c:pt>
                <c:pt idx="3131">
                  <c:v>11651</c:v>
                </c:pt>
                <c:pt idx="3132">
                  <c:v>12083</c:v>
                </c:pt>
                <c:pt idx="3133">
                  <c:v>14052</c:v>
                </c:pt>
                <c:pt idx="3134">
                  <c:v>12305</c:v>
                </c:pt>
                <c:pt idx="3135">
                  <c:v>13143</c:v>
                </c:pt>
                <c:pt idx="3136">
                  <c:v>13285</c:v>
                </c:pt>
                <c:pt idx="3137">
                  <c:v>10053</c:v>
                </c:pt>
                <c:pt idx="3138">
                  <c:v>11998</c:v>
                </c:pt>
                <c:pt idx="3139">
                  <c:v>12133</c:v>
                </c:pt>
                <c:pt idx="3140">
                  <c:v>14180</c:v>
                </c:pt>
                <c:pt idx="3141">
                  <c:v>11563</c:v>
                </c:pt>
                <c:pt idx="3142">
                  <c:v>11596</c:v>
                </c:pt>
                <c:pt idx="3143">
                  <c:v>12580</c:v>
                </c:pt>
                <c:pt idx="3144">
                  <c:v>12470</c:v>
                </c:pt>
                <c:pt idx="3145">
                  <c:v>12213</c:v>
                </c:pt>
                <c:pt idx="3146">
                  <c:v>7254</c:v>
                </c:pt>
                <c:pt idx="3147">
                  <c:v>7988</c:v>
                </c:pt>
                <c:pt idx="3148">
                  <c:v>7862</c:v>
                </c:pt>
                <c:pt idx="3149">
                  <c:v>7102</c:v>
                </c:pt>
                <c:pt idx="3150">
                  <c:v>8077</c:v>
                </c:pt>
                <c:pt idx="3151">
                  <c:v>7944</c:v>
                </c:pt>
                <c:pt idx="3152">
                  <c:v>8338</c:v>
                </c:pt>
                <c:pt idx="3153">
                  <c:v>7950</c:v>
                </c:pt>
                <c:pt idx="3154">
                  <c:v>6588</c:v>
                </c:pt>
                <c:pt idx="3155">
                  <c:v>7910</c:v>
                </c:pt>
                <c:pt idx="3156">
                  <c:v>7030</c:v>
                </c:pt>
                <c:pt idx="3157">
                  <c:v>6567</c:v>
                </c:pt>
                <c:pt idx="3158">
                  <c:v>8075</c:v>
                </c:pt>
                <c:pt idx="3159">
                  <c:v>7845</c:v>
                </c:pt>
                <c:pt idx="3160">
                  <c:v>7810</c:v>
                </c:pt>
                <c:pt idx="3161">
                  <c:v>6874</c:v>
                </c:pt>
                <c:pt idx="3162">
                  <c:v>6020</c:v>
                </c:pt>
                <c:pt idx="3163">
                  <c:v>9178</c:v>
                </c:pt>
                <c:pt idx="3164">
                  <c:v>7765</c:v>
                </c:pt>
                <c:pt idx="3165">
                  <c:v>8404</c:v>
                </c:pt>
                <c:pt idx="3166">
                  <c:v>7844</c:v>
                </c:pt>
                <c:pt idx="3167">
                  <c:v>7127</c:v>
                </c:pt>
                <c:pt idx="3168">
                  <c:v>8357</c:v>
                </c:pt>
                <c:pt idx="3169">
                  <c:v>7313</c:v>
                </c:pt>
                <c:pt idx="3170">
                  <c:v>7806</c:v>
                </c:pt>
                <c:pt idx="3171">
                  <c:v>6959</c:v>
                </c:pt>
                <c:pt idx="3172">
                  <c:v>6610</c:v>
                </c:pt>
                <c:pt idx="3173">
                  <c:v>7751</c:v>
                </c:pt>
                <c:pt idx="3174">
                  <c:v>7673</c:v>
                </c:pt>
                <c:pt idx="3175">
                  <c:v>8655</c:v>
                </c:pt>
                <c:pt idx="3176">
                  <c:v>7558</c:v>
                </c:pt>
                <c:pt idx="3177">
                  <c:v>7110</c:v>
                </c:pt>
                <c:pt idx="3178">
                  <c:v>7920</c:v>
                </c:pt>
                <c:pt idx="3179">
                  <c:v>7085</c:v>
                </c:pt>
                <c:pt idx="3180">
                  <c:v>8004</c:v>
                </c:pt>
                <c:pt idx="3181">
                  <c:v>7773</c:v>
                </c:pt>
                <c:pt idx="3182">
                  <c:v>7318</c:v>
                </c:pt>
                <c:pt idx="3183">
                  <c:v>7982</c:v>
                </c:pt>
                <c:pt idx="3184">
                  <c:v>6439</c:v>
                </c:pt>
                <c:pt idx="3185">
                  <c:v>7792</c:v>
                </c:pt>
                <c:pt idx="3186">
                  <c:v>6999</c:v>
                </c:pt>
                <c:pt idx="3187">
                  <c:v>6710</c:v>
                </c:pt>
                <c:pt idx="3188">
                  <c:v>8095</c:v>
                </c:pt>
                <c:pt idx="3189">
                  <c:v>7824</c:v>
                </c:pt>
                <c:pt idx="3190">
                  <c:v>7793</c:v>
                </c:pt>
                <c:pt idx="3191">
                  <c:v>7155</c:v>
                </c:pt>
                <c:pt idx="3192">
                  <c:v>6465</c:v>
                </c:pt>
                <c:pt idx="3193">
                  <c:v>11039</c:v>
                </c:pt>
                <c:pt idx="3194">
                  <c:v>7822</c:v>
                </c:pt>
                <c:pt idx="3195">
                  <c:v>8359</c:v>
                </c:pt>
                <c:pt idx="3196">
                  <c:v>7812</c:v>
                </c:pt>
                <c:pt idx="3197">
                  <c:v>7240</c:v>
                </c:pt>
                <c:pt idx="3198">
                  <c:v>8539</c:v>
                </c:pt>
                <c:pt idx="3199">
                  <c:v>8120</c:v>
                </c:pt>
                <c:pt idx="3200">
                  <c:v>8020</c:v>
                </c:pt>
                <c:pt idx="3201">
                  <c:v>7109</c:v>
                </c:pt>
                <c:pt idx="3202">
                  <c:v>6658</c:v>
                </c:pt>
                <c:pt idx="3203">
                  <c:v>7721</c:v>
                </c:pt>
                <c:pt idx="3204">
                  <c:v>7670</c:v>
                </c:pt>
                <c:pt idx="3205">
                  <c:v>8006</c:v>
                </c:pt>
                <c:pt idx="3206">
                  <c:v>7228</c:v>
                </c:pt>
                <c:pt idx="3207">
                  <c:v>6920</c:v>
                </c:pt>
                <c:pt idx="3208">
                  <c:v>7892</c:v>
                </c:pt>
                <c:pt idx="3209">
                  <c:v>7155</c:v>
                </c:pt>
                <c:pt idx="3210">
                  <c:v>8035</c:v>
                </c:pt>
                <c:pt idx="3211">
                  <c:v>7875</c:v>
                </c:pt>
                <c:pt idx="3212">
                  <c:v>7350</c:v>
                </c:pt>
                <c:pt idx="3213">
                  <c:v>8099</c:v>
                </c:pt>
                <c:pt idx="3214">
                  <c:v>6483</c:v>
                </c:pt>
                <c:pt idx="3215">
                  <c:v>7883</c:v>
                </c:pt>
                <c:pt idx="3216">
                  <c:v>7103</c:v>
                </c:pt>
                <c:pt idx="3217">
                  <c:v>6692</c:v>
                </c:pt>
                <c:pt idx="3218">
                  <c:v>8161</c:v>
                </c:pt>
                <c:pt idx="3219">
                  <c:v>7977</c:v>
                </c:pt>
                <c:pt idx="3220">
                  <c:v>7871</c:v>
                </c:pt>
                <c:pt idx="3221">
                  <c:v>7063</c:v>
                </c:pt>
                <c:pt idx="3222">
                  <c:v>6579</c:v>
                </c:pt>
                <c:pt idx="3223">
                  <c:v>9452</c:v>
                </c:pt>
                <c:pt idx="3224">
                  <c:v>7682</c:v>
                </c:pt>
                <c:pt idx="3225">
                  <c:v>8213</c:v>
                </c:pt>
                <c:pt idx="3226">
                  <c:v>7878</c:v>
                </c:pt>
                <c:pt idx="3227">
                  <c:v>7218</c:v>
                </c:pt>
                <c:pt idx="3228">
                  <c:v>8465</c:v>
                </c:pt>
                <c:pt idx="3229">
                  <c:v>7884</c:v>
                </c:pt>
                <c:pt idx="3230">
                  <c:v>8115</c:v>
                </c:pt>
                <c:pt idx="3231">
                  <c:v>6941</c:v>
                </c:pt>
                <c:pt idx="3232">
                  <c:v>6627</c:v>
                </c:pt>
                <c:pt idx="3233">
                  <c:v>7692</c:v>
                </c:pt>
                <c:pt idx="3234">
                  <c:v>7677</c:v>
                </c:pt>
                <c:pt idx="3235">
                  <c:v>7936</c:v>
                </c:pt>
                <c:pt idx="3236">
                  <c:v>7235</c:v>
                </c:pt>
                <c:pt idx="3237">
                  <c:v>6985</c:v>
                </c:pt>
                <c:pt idx="3238">
                  <c:v>8010</c:v>
                </c:pt>
                <c:pt idx="3239">
                  <c:v>7016</c:v>
                </c:pt>
                <c:pt idx="3240">
                  <c:v>8029</c:v>
                </c:pt>
                <c:pt idx="3241">
                  <c:v>7846</c:v>
                </c:pt>
                <c:pt idx="3242">
                  <c:v>7295</c:v>
                </c:pt>
                <c:pt idx="3243">
                  <c:v>7984</c:v>
                </c:pt>
                <c:pt idx="3244">
                  <c:v>6601</c:v>
                </c:pt>
                <c:pt idx="3245">
                  <c:v>7917</c:v>
                </c:pt>
                <c:pt idx="3246">
                  <c:v>7151</c:v>
                </c:pt>
                <c:pt idx="3247">
                  <c:v>6567</c:v>
                </c:pt>
                <c:pt idx="3248">
                  <c:v>8137</c:v>
                </c:pt>
                <c:pt idx="3249">
                  <c:v>7971</c:v>
                </c:pt>
                <c:pt idx="3250">
                  <c:v>7827</c:v>
                </c:pt>
                <c:pt idx="3251">
                  <c:v>7206</c:v>
                </c:pt>
                <c:pt idx="3252">
                  <c:v>6488</c:v>
                </c:pt>
                <c:pt idx="3253">
                  <c:v>10920</c:v>
                </c:pt>
                <c:pt idx="3254">
                  <c:v>7737</c:v>
                </c:pt>
                <c:pt idx="3255">
                  <c:v>8423</c:v>
                </c:pt>
                <c:pt idx="3256">
                  <c:v>7922</c:v>
                </c:pt>
                <c:pt idx="3257">
                  <c:v>7122</c:v>
                </c:pt>
                <c:pt idx="3258">
                  <c:v>8379</c:v>
                </c:pt>
                <c:pt idx="3259">
                  <c:v>7971</c:v>
                </c:pt>
                <c:pt idx="3260">
                  <c:v>8175</c:v>
                </c:pt>
                <c:pt idx="3261">
                  <c:v>6995</c:v>
                </c:pt>
                <c:pt idx="3262">
                  <c:v>6613</c:v>
                </c:pt>
                <c:pt idx="3263">
                  <c:v>7721</c:v>
                </c:pt>
                <c:pt idx="3264">
                  <c:v>7716</c:v>
                </c:pt>
                <c:pt idx="3265">
                  <c:v>8111</c:v>
                </c:pt>
                <c:pt idx="3266">
                  <c:v>7245</c:v>
                </c:pt>
                <c:pt idx="3267">
                  <c:v>7068</c:v>
                </c:pt>
                <c:pt idx="3268">
                  <c:v>8021</c:v>
                </c:pt>
                <c:pt idx="3269">
                  <c:v>7156</c:v>
                </c:pt>
                <c:pt idx="3270">
                  <c:v>8018</c:v>
                </c:pt>
                <c:pt idx="3271">
                  <c:v>7770</c:v>
                </c:pt>
                <c:pt idx="3272">
                  <c:v>7369</c:v>
                </c:pt>
                <c:pt idx="3273">
                  <c:v>7885</c:v>
                </c:pt>
                <c:pt idx="3274">
                  <c:v>6506</c:v>
                </c:pt>
                <c:pt idx="3275">
                  <c:v>7911</c:v>
                </c:pt>
                <c:pt idx="3276">
                  <c:v>7050</c:v>
                </c:pt>
                <c:pt idx="3277">
                  <c:v>6570</c:v>
                </c:pt>
                <c:pt idx="3278">
                  <c:v>8184</c:v>
                </c:pt>
                <c:pt idx="3279">
                  <c:v>7861</c:v>
                </c:pt>
                <c:pt idx="3280">
                  <c:v>7888</c:v>
                </c:pt>
                <c:pt idx="3281">
                  <c:v>7098</c:v>
                </c:pt>
                <c:pt idx="3282">
                  <c:v>6512</c:v>
                </c:pt>
                <c:pt idx="3283">
                  <c:v>9320</c:v>
                </c:pt>
                <c:pt idx="3284">
                  <c:v>7863</c:v>
                </c:pt>
                <c:pt idx="3285">
                  <c:v>8170</c:v>
                </c:pt>
                <c:pt idx="3286">
                  <c:v>7936</c:v>
                </c:pt>
                <c:pt idx="3287">
                  <c:v>7039</c:v>
                </c:pt>
                <c:pt idx="3288">
                  <c:v>8559</c:v>
                </c:pt>
                <c:pt idx="3289">
                  <c:v>8066</c:v>
                </c:pt>
                <c:pt idx="3290">
                  <c:v>7935</c:v>
                </c:pt>
                <c:pt idx="3291">
                  <c:v>6927</c:v>
                </c:pt>
                <c:pt idx="3292">
                  <c:v>6567</c:v>
                </c:pt>
                <c:pt idx="3293">
                  <c:v>7768</c:v>
                </c:pt>
                <c:pt idx="3294">
                  <c:v>7762</c:v>
                </c:pt>
                <c:pt idx="3295">
                  <c:v>7997</c:v>
                </c:pt>
                <c:pt idx="3296">
                  <c:v>7368</c:v>
                </c:pt>
                <c:pt idx="3297">
                  <c:v>6941</c:v>
                </c:pt>
                <c:pt idx="3298">
                  <c:v>7816</c:v>
                </c:pt>
                <c:pt idx="3299">
                  <c:v>7151</c:v>
                </c:pt>
                <c:pt idx="3300">
                  <c:v>8047</c:v>
                </c:pt>
                <c:pt idx="3301">
                  <c:v>7701</c:v>
                </c:pt>
                <c:pt idx="3302">
                  <c:v>7354</c:v>
                </c:pt>
                <c:pt idx="3303">
                  <c:v>7982</c:v>
                </c:pt>
                <c:pt idx="3304">
                  <c:v>6433</c:v>
                </c:pt>
                <c:pt idx="3305">
                  <c:v>7841</c:v>
                </c:pt>
                <c:pt idx="3306">
                  <c:v>6970</c:v>
                </c:pt>
                <c:pt idx="3307">
                  <c:v>6576</c:v>
                </c:pt>
                <c:pt idx="3308">
                  <c:v>8075</c:v>
                </c:pt>
                <c:pt idx="3309">
                  <c:v>8075</c:v>
                </c:pt>
                <c:pt idx="3310">
                  <c:v>7898</c:v>
                </c:pt>
                <c:pt idx="3311">
                  <c:v>7130</c:v>
                </c:pt>
                <c:pt idx="3312">
                  <c:v>6483</c:v>
                </c:pt>
                <c:pt idx="3313">
                  <c:v>10922</c:v>
                </c:pt>
                <c:pt idx="3314">
                  <c:v>8053</c:v>
                </c:pt>
                <c:pt idx="3315">
                  <c:v>8252</c:v>
                </c:pt>
                <c:pt idx="3316">
                  <c:v>7932</c:v>
                </c:pt>
                <c:pt idx="3317">
                  <c:v>7066</c:v>
                </c:pt>
                <c:pt idx="3318">
                  <c:v>8332</c:v>
                </c:pt>
                <c:pt idx="3319">
                  <c:v>8081</c:v>
                </c:pt>
                <c:pt idx="3320">
                  <c:v>8093</c:v>
                </c:pt>
                <c:pt idx="3321">
                  <c:v>6967</c:v>
                </c:pt>
                <c:pt idx="3322">
                  <c:v>6529</c:v>
                </c:pt>
                <c:pt idx="3323">
                  <c:v>7704</c:v>
                </c:pt>
                <c:pt idx="3324">
                  <c:v>7899</c:v>
                </c:pt>
                <c:pt idx="3325">
                  <c:v>7888</c:v>
                </c:pt>
                <c:pt idx="3326">
                  <c:v>7178</c:v>
                </c:pt>
                <c:pt idx="3327">
                  <c:v>6853</c:v>
                </c:pt>
                <c:pt idx="3328">
                  <c:v>7637</c:v>
                </c:pt>
                <c:pt idx="3329">
                  <c:v>7166</c:v>
                </c:pt>
                <c:pt idx="3330">
                  <c:v>7963</c:v>
                </c:pt>
                <c:pt idx="3331">
                  <c:v>7678</c:v>
                </c:pt>
                <c:pt idx="3332">
                  <c:v>7535</c:v>
                </c:pt>
                <c:pt idx="3333">
                  <c:v>7688</c:v>
                </c:pt>
                <c:pt idx="3334">
                  <c:v>6494</c:v>
                </c:pt>
                <c:pt idx="3335">
                  <c:v>7799</c:v>
                </c:pt>
                <c:pt idx="3336">
                  <c:v>7020</c:v>
                </c:pt>
                <c:pt idx="3337">
                  <c:v>6786</c:v>
                </c:pt>
                <c:pt idx="3338">
                  <c:v>8209</c:v>
                </c:pt>
                <c:pt idx="3339">
                  <c:v>8026</c:v>
                </c:pt>
                <c:pt idx="3340">
                  <c:v>7872</c:v>
                </c:pt>
                <c:pt idx="3341">
                  <c:v>7144</c:v>
                </c:pt>
                <c:pt idx="3342">
                  <c:v>6404</c:v>
                </c:pt>
                <c:pt idx="3343">
                  <c:v>9323</c:v>
                </c:pt>
                <c:pt idx="3344">
                  <c:v>7750</c:v>
                </c:pt>
                <c:pt idx="3345">
                  <c:v>8178</c:v>
                </c:pt>
                <c:pt idx="3346">
                  <c:v>7913</c:v>
                </c:pt>
                <c:pt idx="3347">
                  <c:v>7177</c:v>
                </c:pt>
                <c:pt idx="3348">
                  <c:v>8358</c:v>
                </c:pt>
                <c:pt idx="3349">
                  <c:v>7933</c:v>
                </c:pt>
                <c:pt idx="3350">
                  <c:v>8095</c:v>
                </c:pt>
                <c:pt idx="3351">
                  <c:v>6928</c:v>
                </c:pt>
                <c:pt idx="3352">
                  <c:v>6657</c:v>
                </c:pt>
                <c:pt idx="3353">
                  <c:v>7713</c:v>
                </c:pt>
                <c:pt idx="3354">
                  <c:v>7936</c:v>
                </c:pt>
                <c:pt idx="3355">
                  <c:v>8117</c:v>
                </c:pt>
                <c:pt idx="3356">
                  <c:v>7220</c:v>
                </c:pt>
                <c:pt idx="3357">
                  <c:v>7016</c:v>
                </c:pt>
                <c:pt idx="3358">
                  <c:v>7725</c:v>
                </c:pt>
                <c:pt idx="3359">
                  <c:v>7294</c:v>
                </c:pt>
                <c:pt idx="3360">
                  <c:v>7970</c:v>
                </c:pt>
                <c:pt idx="3361">
                  <c:v>8074</c:v>
                </c:pt>
                <c:pt idx="3362">
                  <c:v>7464</c:v>
                </c:pt>
                <c:pt idx="3363">
                  <c:v>7798</c:v>
                </c:pt>
                <c:pt idx="3364">
                  <c:v>6603</c:v>
                </c:pt>
                <c:pt idx="3365">
                  <c:v>7800</c:v>
                </c:pt>
                <c:pt idx="3366">
                  <c:v>6922</c:v>
                </c:pt>
                <c:pt idx="3367">
                  <c:v>6649</c:v>
                </c:pt>
                <c:pt idx="3368">
                  <c:v>8052</c:v>
                </c:pt>
                <c:pt idx="3369">
                  <c:v>8044</c:v>
                </c:pt>
                <c:pt idx="3370">
                  <c:v>7942</c:v>
                </c:pt>
                <c:pt idx="3371">
                  <c:v>7238</c:v>
                </c:pt>
                <c:pt idx="3372">
                  <c:v>6623</c:v>
                </c:pt>
                <c:pt idx="3373">
                  <c:v>11040</c:v>
                </c:pt>
                <c:pt idx="3374">
                  <c:v>7961</c:v>
                </c:pt>
                <c:pt idx="3375">
                  <c:v>8218</c:v>
                </c:pt>
                <c:pt idx="3376">
                  <c:v>7984</c:v>
                </c:pt>
                <c:pt idx="3377">
                  <c:v>7299</c:v>
                </c:pt>
                <c:pt idx="3378">
                  <c:v>8471</c:v>
                </c:pt>
                <c:pt idx="3379">
                  <c:v>8191</c:v>
                </c:pt>
                <c:pt idx="3380">
                  <c:v>8230</c:v>
                </c:pt>
                <c:pt idx="3381">
                  <c:v>7036</c:v>
                </c:pt>
                <c:pt idx="3382">
                  <c:v>6692</c:v>
                </c:pt>
                <c:pt idx="3383">
                  <c:v>7809</c:v>
                </c:pt>
                <c:pt idx="3384">
                  <c:v>7895</c:v>
                </c:pt>
                <c:pt idx="3385">
                  <c:v>8145</c:v>
                </c:pt>
                <c:pt idx="3386">
                  <c:v>7802</c:v>
                </c:pt>
                <c:pt idx="3387">
                  <c:v>7133</c:v>
                </c:pt>
                <c:pt idx="3388">
                  <c:v>7905</c:v>
                </c:pt>
                <c:pt idx="3389">
                  <c:v>7322</c:v>
                </c:pt>
                <c:pt idx="3390">
                  <c:v>8128</c:v>
                </c:pt>
                <c:pt idx="3391">
                  <c:v>7886</c:v>
                </c:pt>
                <c:pt idx="3392">
                  <c:v>7483</c:v>
                </c:pt>
                <c:pt idx="3393">
                  <c:v>7934</c:v>
                </c:pt>
                <c:pt idx="3394">
                  <c:v>6580</c:v>
                </c:pt>
                <c:pt idx="3395">
                  <c:v>7888</c:v>
                </c:pt>
                <c:pt idx="3396">
                  <c:v>7068</c:v>
                </c:pt>
                <c:pt idx="3397">
                  <c:v>6714</c:v>
                </c:pt>
                <c:pt idx="3398">
                  <c:v>8280</c:v>
                </c:pt>
                <c:pt idx="3399">
                  <c:v>8242</c:v>
                </c:pt>
                <c:pt idx="3400">
                  <c:v>7866</c:v>
                </c:pt>
                <c:pt idx="3401">
                  <c:v>7211</c:v>
                </c:pt>
                <c:pt idx="3402">
                  <c:v>6609</c:v>
                </c:pt>
                <c:pt idx="3403">
                  <c:v>9230</c:v>
                </c:pt>
                <c:pt idx="3404">
                  <c:v>8392</c:v>
                </c:pt>
                <c:pt idx="3405">
                  <c:v>8299</c:v>
                </c:pt>
                <c:pt idx="3406">
                  <c:v>7923</c:v>
                </c:pt>
                <c:pt idx="3407">
                  <c:v>7249</c:v>
                </c:pt>
                <c:pt idx="3408">
                  <c:v>8450</c:v>
                </c:pt>
                <c:pt idx="3409">
                  <c:v>8052</c:v>
                </c:pt>
                <c:pt idx="3410">
                  <c:v>8296</c:v>
                </c:pt>
                <c:pt idx="3411">
                  <c:v>6897</c:v>
                </c:pt>
                <c:pt idx="3412">
                  <c:v>6674</c:v>
                </c:pt>
                <c:pt idx="3413">
                  <c:v>7792</c:v>
                </c:pt>
                <c:pt idx="3414">
                  <c:v>7744</c:v>
                </c:pt>
                <c:pt idx="3415">
                  <c:v>8037</c:v>
                </c:pt>
                <c:pt idx="3416">
                  <c:v>7248</c:v>
                </c:pt>
                <c:pt idx="3417">
                  <c:v>7180</c:v>
                </c:pt>
                <c:pt idx="3418">
                  <c:v>7980</c:v>
                </c:pt>
                <c:pt idx="3419">
                  <c:v>7323</c:v>
                </c:pt>
                <c:pt idx="3420">
                  <c:v>8073</c:v>
                </c:pt>
                <c:pt idx="3421">
                  <c:v>7997</c:v>
                </c:pt>
                <c:pt idx="3422">
                  <c:v>7544</c:v>
                </c:pt>
                <c:pt idx="3423">
                  <c:v>8080</c:v>
                </c:pt>
                <c:pt idx="3424">
                  <c:v>6530</c:v>
                </c:pt>
                <c:pt idx="3425">
                  <c:v>7867</c:v>
                </c:pt>
                <c:pt idx="3426">
                  <c:v>7102</c:v>
                </c:pt>
                <c:pt idx="3427">
                  <c:v>6736</c:v>
                </c:pt>
                <c:pt idx="3428">
                  <c:v>8250</c:v>
                </c:pt>
                <c:pt idx="3429">
                  <c:v>8060</c:v>
                </c:pt>
                <c:pt idx="3430">
                  <c:v>7895</c:v>
                </c:pt>
                <c:pt idx="3431">
                  <c:v>7182</c:v>
                </c:pt>
                <c:pt idx="3432">
                  <c:v>6693</c:v>
                </c:pt>
                <c:pt idx="3433">
                  <c:v>11242</c:v>
                </c:pt>
                <c:pt idx="3434">
                  <c:v>8651</c:v>
                </c:pt>
                <c:pt idx="3435">
                  <c:v>8319</c:v>
                </c:pt>
                <c:pt idx="3436">
                  <c:v>7924</c:v>
                </c:pt>
                <c:pt idx="3437">
                  <c:v>7199</c:v>
                </c:pt>
                <c:pt idx="3438">
                  <c:v>8455</c:v>
                </c:pt>
                <c:pt idx="3439">
                  <c:v>8097</c:v>
                </c:pt>
                <c:pt idx="3440">
                  <c:v>8133</c:v>
                </c:pt>
                <c:pt idx="3441">
                  <c:v>6879</c:v>
                </c:pt>
                <c:pt idx="3442">
                  <c:v>6826</c:v>
                </c:pt>
                <c:pt idx="3443">
                  <c:v>7815</c:v>
                </c:pt>
                <c:pt idx="3444">
                  <c:v>7839</c:v>
                </c:pt>
                <c:pt idx="3445">
                  <c:v>7995</c:v>
                </c:pt>
                <c:pt idx="3446">
                  <c:v>7206</c:v>
                </c:pt>
                <c:pt idx="3447">
                  <c:v>7005</c:v>
                </c:pt>
                <c:pt idx="3448">
                  <c:v>7963</c:v>
                </c:pt>
                <c:pt idx="3449">
                  <c:v>7187</c:v>
                </c:pt>
                <c:pt idx="3450">
                  <c:v>8045</c:v>
                </c:pt>
                <c:pt idx="3451">
                  <c:v>7812</c:v>
                </c:pt>
                <c:pt idx="3452">
                  <c:v>7390</c:v>
                </c:pt>
                <c:pt idx="3453">
                  <c:v>7960</c:v>
                </c:pt>
                <c:pt idx="3454">
                  <c:v>6471</c:v>
                </c:pt>
                <c:pt idx="3455">
                  <c:v>7831</c:v>
                </c:pt>
                <c:pt idx="3456">
                  <c:v>7030</c:v>
                </c:pt>
                <c:pt idx="3457">
                  <c:v>6879</c:v>
                </c:pt>
                <c:pt idx="3458">
                  <c:v>8292</c:v>
                </c:pt>
                <c:pt idx="3459">
                  <c:v>8025</c:v>
                </c:pt>
                <c:pt idx="3460">
                  <c:v>7806</c:v>
                </c:pt>
                <c:pt idx="3461">
                  <c:v>7178</c:v>
                </c:pt>
                <c:pt idx="3462">
                  <c:v>6539</c:v>
                </c:pt>
                <c:pt idx="3463">
                  <c:v>9488</c:v>
                </c:pt>
                <c:pt idx="3464">
                  <c:v>8533</c:v>
                </c:pt>
                <c:pt idx="3465">
                  <c:v>8570</c:v>
                </c:pt>
                <c:pt idx="3466">
                  <c:v>7897</c:v>
                </c:pt>
                <c:pt idx="3467">
                  <c:v>7182</c:v>
                </c:pt>
                <c:pt idx="3468">
                  <c:v>8525</c:v>
                </c:pt>
                <c:pt idx="3469">
                  <c:v>8155</c:v>
                </c:pt>
                <c:pt idx="3470">
                  <c:v>8206</c:v>
                </c:pt>
                <c:pt idx="3471">
                  <c:v>6974</c:v>
                </c:pt>
                <c:pt idx="3472">
                  <c:v>6704</c:v>
                </c:pt>
                <c:pt idx="3473">
                  <c:v>7926</c:v>
                </c:pt>
                <c:pt idx="3474">
                  <c:v>7897</c:v>
                </c:pt>
                <c:pt idx="3475">
                  <c:v>8005</c:v>
                </c:pt>
                <c:pt idx="3476">
                  <c:v>7432</c:v>
                </c:pt>
                <c:pt idx="3477">
                  <c:v>7081</c:v>
                </c:pt>
                <c:pt idx="3478">
                  <c:v>8003</c:v>
                </c:pt>
                <c:pt idx="3479">
                  <c:v>7318</c:v>
                </c:pt>
                <c:pt idx="3480">
                  <c:v>7899</c:v>
                </c:pt>
                <c:pt idx="3481">
                  <c:v>8056</c:v>
                </c:pt>
                <c:pt idx="3482">
                  <c:v>7726</c:v>
                </c:pt>
                <c:pt idx="3483">
                  <c:v>7908</c:v>
                </c:pt>
                <c:pt idx="3484">
                  <c:v>6588</c:v>
                </c:pt>
                <c:pt idx="3485">
                  <c:v>7890</c:v>
                </c:pt>
                <c:pt idx="3486">
                  <c:v>7078</c:v>
                </c:pt>
                <c:pt idx="3487">
                  <c:v>6769</c:v>
                </c:pt>
                <c:pt idx="3488">
                  <c:v>8232</c:v>
                </c:pt>
                <c:pt idx="3489">
                  <c:v>8293</c:v>
                </c:pt>
                <c:pt idx="3490">
                  <c:v>7895</c:v>
                </c:pt>
                <c:pt idx="3491">
                  <c:v>7318</c:v>
                </c:pt>
                <c:pt idx="3492">
                  <c:v>6619</c:v>
                </c:pt>
                <c:pt idx="3493">
                  <c:v>10763</c:v>
                </c:pt>
                <c:pt idx="3494">
                  <c:v>8659</c:v>
                </c:pt>
                <c:pt idx="3495">
                  <c:v>8277</c:v>
                </c:pt>
                <c:pt idx="3496">
                  <c:v>8054</c:v>
                </c:pt>
                <c:pt idx="3497">
                  <c:v>7337</c:v>
                </c:pt>
                <c:pt idx="3498">
                  <c:v>8521</c:v>
                </c:pt>
                <c:pt idx="3499">
                  <c:v>8116</c:v>
                </c:pt>
                <c:pt idx="3500">
                  <c:v>8112</c:v>
                </c:pt>
                <c:pt idx="3501">
                  <c:v>7072</c:v>
                </c:pt>
                <c:pt idx="3502">
                  <c:v>6734</c:v>
                </c:pt>
                <c:pt idx="3503">
                  <c:v>7805</c:v>
                </c:pt>
                <c:pt idx="3504">
                  <c:v>7868</c:v>
                </c:pt>
                <c:pt idx="3505">
                  <c:v>8131</c:v>
                </c:pt>
                <c:pt idx="3506">
                  <c:v>7388</c:v>
                </c:pt>
                <c:pt idx="3507">
                  <c:v>7081</c:v>
                </c:pt>
                <c:pt idx="3508">
                  <c:v>7926</c:v>
                </c:pt>
                <c:pt idx="3509">
                  <c:v>7342</c:v>
                </c:pt>
                <c:pt idx="3510">
                  <c:v>7963</c:v>
                </c:pt>
                <c:pt idx="3511">
                  <c:v>7889</c:v>
                </c:pt>
                <c:pt idx="3512">
                  <c:v>7474</c:v>
                </c:pt>
                <c:pt idx="3513">
                  <c:v>7916</c:v>
                </c:pt>
                <c:pt idx="3514">
                  <c:v>6548</c:v>
                </c:pt>
                <c:pt idx="3515">
                  <c:v>8086</c:v>
                </c:pt>
                <c:pt idx="3516">
                  <c:v>7038</c:v>
                </c:pt>
                <c:pt idx="3517">
                  <c:v>6735</c:v>
                </c:pt>
                <c:pt idx="3518">
                  <c:v>8309</c:v>
                </c:pt>
                <c:pt idx="3519">
                  <c:v>8133</c:v>
                </c:pt>
                <c:pt idx="3520">
                  <c:v>7875</c:v>
                </c:pt>
                <c:pt idx="3521">
                  <c:v>7254</c:v>
                </c:pt>
                <c:pt idx="3522">
                  <c:v>6642</c:v>
                </c:pt>
                <c:pt idx="3523">
                  <c:v>9487</c:v>
                </c:pt>
                <c:pt idx="3524">
                  <c:v>8320</c:v>
                </c:pt>
                <c:pt idx="3525">
                  <c:v>8448</c:v>
                </c:pt>
                <c:pt idx="3526">
                  <c:v>7924</c:v>
                </c:pt>
                <c:pt idx="3527">
                  <c:v>7284</c:v>
                </c:pt>
                <c:pt idx="3528">
                  <c:v>8613</c:v>
                </c:pt>
                <c:pt idx="3529">
                  <c:v>8115</c:v>
                </c:pt>
                <c:pt idx="3530">
                  <c:v>8162</c:v>
                </c:pt>
                <c:pt idx="3531">
                  <c:v>7219</c:v>
                </c:pt>
                <c:pt idx="3532">
                  <c:v>6829</c:v>
                </c:pt>
                <c:pt idx="3533">
                  <c:v>7919</c:v>
                </c:pt>
                <c:pt idx="3534">
                  <c:v>7823</c:v>
                </c:pt>
                <c:pt idx="3535">
                  <c:v>7901</c:v>
                </c:pt>
                <c:pt idx="3536">
                  <c:v>7307</c:v>
                </c:pt>
                <c:pt idx="3537">
                  <c:v>6990</c:v>
                </c:pt>
                <c:pt idx="3538">
                  <c:v>7788</c:v>
                </c:pt>
                <c:pt idx="3539">
                  <c:v>7451</c:v>
                </c:pt>
                <c:pt idx="3540">
                  <c:v>8013</c:v>
                </c:pt>
                <c:pt idx="3541">
                  <c:v>8175</c:v>
                </c:pt>
                <c:pt idx="3542">
                  <c:v>7624</c:v>
                </c:pt>
                <c:pt idx="3543">
                  <c:v>7820</c:v>
                </c:pt>
                <c:pt idx="3544">
                  <c:v>6479</c:v>
                </c:pt>
                <c:pt idx="3545">
                  <c:v>7800</c:v>
                </c:pt>
                <c:pt idx="3546">
                  <c:v>7187</c:v>
                </c:pt>
                <c:pt idx="3547">
                  <c:v>6646</c:v>
                </c:pt>
                <c:pt idx="3548">
                  <c:v>8115</c:v>
                </c:pt>
                <c:pt idx="3549">
                  <c:v>7994</c:v>
                </c:pt>
                <c:pt idx="3550">
                  <c:v>7864</c:v>
                </c:pt>
                <c:pt idx="3551">
                  <c:v>7418</c:v>
                </c:pt>
                <c:pt idx="3552">
                  <c:v>6652</c:v>
                </c:pt>
                <c:pt idx="3553">
                  <c:v>11428</c:v>
                </c:pt>
                <c:pt idx="3554">
                  <c:v>8356</c:v>
                </c:pt>
                <c:pt idx="3555">
                  <c:v>8561</c:v>
                </c:pt>
                <c:pt idx="3556">
                  <c:v>8053</c:v>
                </c:pt>
                <c:pt idx="3557">
                  <c:v>7248</c:v>
                </c:pt>
                <c:pt idx="3558">
                  <c:v>8450</c:v>
                </c:pt>
                <c:pt idx="3559">
                  <c:v>8066</c:v>
                </c:pt>
                <c:pt idx="3560">
                  <c:v>8076</c:v>
                </c:pt>
                <c:pt idx="3561">
                  <c:v>7082</c:v>
                </c:pt>
                <c:pt idx="3562">
                  <c:v>6724</c:v>
                </c:pt>
                <c:pt idx="3563">
                  <c:v>7714</c:v>
                </c:pt>
                <c:pt idx="3564">
                  <c:v>7956</c:v>
                </c:pt>
                <c:pt idx="3565">
                  <c:v>7968</c:v>
                </c:pt>
                <c:pt idx="3566">
                  <c:v>7498</c:v>
                </c:pt>
                <c:pt idx="3567">
                  <c:v>7037</c:v>
                </c:pt>
                <c:pt idx="3568">
                  <c:v>7984</c:v>
                </c:pt>
                <c:pt idx="3569">
                  <c:v>7329</c:v>
                </c:pt>
                <c:pt idx="3570">
                  <c:v>7899</c:v>
                </c:pt>
                <c:pt idx="3571">
                  <c:v>7952</c:v>
                </c:pt>
                <c:pt idx="3572">
                  <c:v>7405</c:v>
                </c:pt>
                <c:pt idx="3573">
                  <c:v>7847</c:v>
                </c:pt>
                <c:pt idx="3574">
                  <c:v>6596</c:v>
                </c:pt>
                <c:pt idx="3575">
                  <c:v>7856</c:v>
                </c:pt>
                <c:pt idx="3576">
                  <c:v>7235</c:v>
                </c:pt>
                <c:pt idx="3577">
                  <c:v>6747</c:v>
                </c:pt>
                <c:pt idx="3578">
                  <c:v>8205</c:v>
                </c:pt>
                <c:pt idx="3579">
                  <c:v>8067</c:v>
                </c:pt>
                <c:pt idx="3580">
                  <c:v>7740</c:v>
                </c:pt>
                <c:pt idx="3581">
                  <c:v>7494</c:v>
                </c:pt>
                <c:pt idx="3582">
                  <c:v>6580</c:v>
                </c:pt>
                <c:pt idx="3583">
                  <c:v>9212</c:v>
                </c:pt>
                <c:pt idx="3584">
                  <c:v>8367</c:v>
                </c:pt>
                <c:pt idx="3585">
                  <c:v>8259</c:v>
                </c:pt>
                <c:pt idx="3586">
                  <c:v>8136</c:v>
                </c:pt>
                <c:pt idx="3587">
                  <c:v>7250</c:v>
                </c:pt>
                <c:pt idx="3588">
                  <c:v>8414</c:v>
                </c:pt>
                <c:pt idx="3589">
                  <c:v>8192</c:v>
                </c:pt>
                <c:pt idx="3590">
                  <c:v>8165</c:v>
                </c:pt>
                <c:pt idx="3591">
                  <c:v>7148</c:v>
                </c:pt>
                <c:pt idx="3592">
                  <c:v>6759</c:v>
                </c:pt>
                <c:pt idx="3593">
                  <c:v>7818</c:v>
                </c:pt>
                <c:pt idx="3594">
                  <c:v>7792</c:v>
                </c:pt>
                <c:pt idx="3595">
                  <c:v>7969</c:v>
                </c:pt>
                <c:pt idx="3596">
                  <c:v>7507</c:v>
                </c:pt>
                <c:pt idx="3597">
                  <c:v>7178</c:v>
                </c:pt>
                <c:pt idx="3598">
                  <c:v>7839</c:v>
                </c:pt>
                <c:pt idx="3599">
                  <c:v>7147</c:v>
                </c:pt>
                <c:pt idx="3600">
                  <c:v>7979</c:v>
                </c:pt>
                <c:pt idx="3601">
                  <c:v>8218</c:v>
                </c:pt>
                <c:pt idx="3602">
                  <c:v>7474</c:v>
                </c:pt>
                <c:pt idx="3603">
                  <c:v>7834</c:v>
                </c:pt>
                <c:pt idx="3604">
                  <c:v>6505</c:v>
                </c:pt>
                <c:pt idx="3605">
                  <c:v>7816</c:v>
                </c:pt>
                <c:pt idx="3606">
                  <c:v>7160</c:v>
                </c:pt>
                <c:pt idx="3607">
                  <c:v>6729</c:v>
                </c:pt>
                <c:pt idx="3608">
                  <c:v>8152</c:v>
                </c:pt>
                <c:pt idx="3609">
                  <c:v>8018</c:v>
                </c:pt>
                <c:pt idx="3610">
                  <c:v>7784</c:v>
                </c:pt>
                <c:pt idx="3611">
                  <c:v>7582</c:v>
                </c:pt>
                <c:pt idx="3612">
                  <c:v>6623</c:v>
                </c:pt>
                <c:pt idx="3613">
                  <c:v>10765</c:v>
                </c:pt>
                <c:pt idx="3614">
                  <c:v>8576</c:v>
                </c:pt>
                <c:pt idx="3615">
                  <c:v>8250</c:v>
                </c:pt>
                <c:pt idx="3616">
                  <c:v>8061</c:v>
                </c:pt>
                <c:pt idx="3617">
                  <c:v>7157</c:v>
                </c:pt>
                <c:pt idx="3618">
                  <c:v>8369</c:v>
                </c:pt>
                <c:pt idx="3619">
                  <c:v>7996</c:v>
                </c:pt>
                <c:pt idx="3620">
                  <c:v>8095</c:v>
                </c:pt>
                <c:pt idx="3621">
                  <c:v>7081</c:v>
                </c:pt>
                <c:pt idx="3622">
                  <c:v>6634</c:v>
                </c:pt>
                <c:pt idx="3623">
                  <c:v>7724</c:v>
                </c:pt>
                <c:pt idx="3624">
                  <c:v>7920</c:v>
                </c:pt>
                <c:pt idx="3625">
                  <c:v>8088</c:v>
                </c:pt>
                <c:pt idx="3626">
                  <c:v>7630</c:v>
                </c:pt>
                <c:pt idx="3627">
                  <c:v>6983</c:v>
                </c:pt>
                <c:pt idx="3628">
                  <c:v>7761</c:v>
                </c:pt>
                <c:pt idx="3629">
                  <c:v>7154</c:v>
                </c:pt>
                <c:pt idx="3630">
                  <c:v>7890</c:v>
                </c:pt>
                <c:pt idx="3631">
                  <c:v>7963</c:v>
                </c:pt>
                <c:pt idx="3632">
                  <c:v>7469</c:v>
                </c:pt>
                <c:pt idx="3633">
                  <c:v>7851</c:v>
                </c:pt>
                <c:pt idx="3634">
                  <c:v>6605</c:v>
                </c:pt>
                <c:pt idx="3635">
                  <c:v>7851</c:v>
                </c:pt>
                <c:pt idx="3636">
                  <c:v>7297</c:v>
                </c:pt>
                <c:pt idx="3637">
                  <c:v>6697</c:v>
                </c:pt>
                <c:pt idx="3638">
                  <c:v>8231</c:v>
                </c:pt>
                <c:pt idx="3639">
                  <c:v>8183</c:v>
                </c:pt>
                <c:pt idx="3640">
                  <c:v>7905</c:v>
                </c:pt>
                <c:pt idx="3641">
                  <c:v>7465</c:v>
                </c:pt>
                <c:pt idx="3642">
                  <c:v>6599</c:v>
                </c:pt>
                <c:pt idx="3643">
                  <c:v>9237</c:v>
                </c:pt>
                <c:pt idx="3644">
                  <c:v>8488</c:v>
                </c:pt>
                <c:pt idx="3645">
                  <c:v>8297</c:v>
                </c:pt>
                <c:pt idx="3646">
                  <c:v>8114</c:v>
                </c:pt>
                <c:pt idx="3647">
                  <c:v>7199</c:v>
                </c:pt>
                <c:pt idx="3648">
                  <c:v>8524</c:v>
                </c:pt>
                <c:pt idx="3649">
                  <c:v>8087</c:v>
                </c:pt>
                <c:pt idx="3650">
                  <c:v>8164</c:v>
                </c:pt>
                <c:pt idx="3651">
                  <c:v>7286</c:v>
                </c:pt>
                <c:pt idx="3652">
                  <c:v>6711</c:v>
                </c:pt>
                <c:pt idx="3653">
                  <c:v>7891</c:v>
                </c:pt>
                <c:pt idx="3654">
                  <c:v>7843</c:v>
                </c:pt>
                <c:pt idx="3655">
                  <c:v>8005</c:v>
                </c:pt>
                <c:pt idx="3656">
                  <c:v>7575</c:v>
                </c:pt>
                <c:pt idx="3657">
                  <c:v>7015</c:v>
                </c:pt>
                <c:pt idx="3658">
                  <c:v>7806</c:v>
                </c:pt>
                <c:pt idx="3659">
                  <c:v>7280</c:v>
                </c:pt>
                <c:pt idx="3660">
                  <c:v>7936</c:v>
                </c:pt>
                <c:pt idx="3661">
                  <c:v>8171</c:v>
                </c:pt>
                <c:pt idx="3662">
                  <c:v>7648</c:v>
                </c:pt>
                <c:pt idx="3663">
                  <c:v>8066</c:v>
                </c:pt>
                <c:pt idx="3664">
                  <c:v>6555</c:v>
                </c:pt>
                <c:pt idx="3665">
                  <c:v>7854</c:v>
                </c:pt>
                <c:pt idx="3666">
                  <c:v>7207</c:v>
                </c:pt>
                <c:pt idx="3667">
                  <c:v>6690</c:v>
                </c:pt>
                <c:pt idx="3668">
                  <c:v>8186</c:v>
                </c:pt>
                <c:pt idx="3669">
                  <c:v>8069</c:v>
                </c:pt>
                <c:pt idx="3670">
                  <c:v>7859</c:v>
                </c:pt>
                <c:pt idx="3671">
                  <c:v>7482</c:v>
                </c:pt>
                <c:pt idx="3672">
                  <c:v>6671</c:v>
                </c:pt>
                <c:pt idx="3673">
                  <c:v>11068</c:v>
                </c:pt>
                <c:pt idx="3674">
                  <c:v>8413</c:v>
                </c:pt>
                <c:pt idx="3675">
                  <c:v>8190</c:v>
                </c:pt>
                <c:pt idx="3676">
                  <c:v>8153</c:v>
                </c:pt>
                <c:pt idx="3677">
                  <c:v>7206</c:v>
                </c:pt>
                <c:pt idx="3678">
                  <c:v>8386</c:v>
                </c:pt>
                <c:pt idx="3679">
                  <c:v>8054</c:v>
                </c:pt>
                <c:pt idx="3680">
                  <c:v>8230</c:v>
                </c:pt>
                <c:pt idx="3681">
                  <c:v>7117</c:v>
                </c:pt>
                <c:pt idx="3682">
                  <c:v>6670</c:v>
                </c:pt>
                <c:pt idx="3683">
                  <c:v>7741</c:v>
                </c:pt>
                <c:pt idx="3684">
                  <c:v>7833</c:v>
                </c:pt>
                <c:pt idx="3685">
                  <c:v>7926</c:v>
                </c:pt>
                <c:pt idx="3686">
                  <c:v>7612</c:v>
                </c:pt>
                <c:pt idx="3687">
                  <c:v>6977</c:v>
                </c:pt>
                <c:pt idx="3688">
                  <c:v>8079</c:v>
                </c:pt>
                <c:pt idx="3689">
                  <c:v>7141</c:v>
                </c:pt>
                <c:pt idx="3690">
                  <c:v>7769</c:v>
                </c:pt>
                <c:pt idx="3691">
                  <c:v>8114</c:v>
                </c:pt>
                <c:pt idx="3692">
                  <c:v>7435</c:v>
                </c:pt>
                <c:pt idx="3693">
                  <c:v>7943</c:v>
                </c:pt>
                <c:pt idx="3694">
                  <c:v>6708</c:v>
                </c:pt>
                <c:pt idx="3695">
                  <c:v>7868</c:v>
                </c:pt>
                <c:pt idx="3696">
                  <c:v>7439</c:v>
                </c:pt>
                <c:pt idx="3697">
                  <c:v>6648</c:v>
                </c:pt>
                <c:pt idx="3698">
                  <c:v>8126</c:v>
                </c:pt>
                <c:pt idx="3699">
                  <c:v>7999</c:v>
                </c:pt>
                <c:pt idx="3700">
                  <c:v>7941</c:v>
                </c:pt>
                <c:pt idx="3701">
                  <c:v>7458</c:v>
                </c:pt>
                <c:pt idx="3702">
                  <c:v>6598</c:v>
                </c:pt>
                <c:pt idx="3703">
                  <c:v>9092</c:v>
                </c:pt>
                <c:pt idx="3704">
                  <c:v>8385</c:v>
                </c:pt>
                <c:pt idx="3705">
                  <c:v>8194</c:v>
                </c:pt>
                <c:pt idx="3706">
                  <c:v>8215</c:v>
                </c:pt>
                <c:pt idx="3707">
                  <c:v>7256</c:v>
                </c:pt>
                <c:pt idx="3708">
                  <c:v>8782</c:v>
                </c:pt>
                <c:pt idx="3709">
                  <c:v>8169</c:v>
                </c:pt>
                <c:pt idx="3710">
                  <c:v>8058</c:v>
                </c:pt>
                <c:pt idx="3711">
                  <c:v>7152</c:v>
                </c:pt>
                <c:pt idx="3712">
                  <c:v>6702</c:v>
                </c:pt>
                <c:pt idx="3713">
                  <c:v>8088</c:v>
                </c:pt>
                <c:pt idx="3714">
                  <c:v>8406</c:v>
                </c:pt>
                <c:pt idx="3715">
                  <c:v>8219</c:v>
                </c:pt>
                <c:pt idx="3716">
                  <c:v>8031</c:v>
                </c:pt>
                <c:pt idx="3717">
                  <c:v>7599</c:v>
                </c:pt>
                <c:pt idx="3718">
                  <c:v>7888</c:v>
                </c:pt>
                <c:pt idx="3719">
                  <c:v>7023</c:v>
                </c:pt>
                <c:pt idx="3720">
                  <c:v>7547</c:v>
                </c:pt>
                <c:pt idx="3721">
                  <c:v>8183</c:v>
                </c:pt>
                <c:pt idx="3722">
                  <c:v>7600</c:v>
                </c:pt>
                <c:pt idx="3723">
                  <c:v>7723</c:v>
                </c:pt>
                <c:pt idx="3724">
                  <c:v>6568</c:v>
                </c:pt>
                <c:pt idx="3725">
                  <c:v>7764</c:v>
                </c:pt>
                <c:pt idx="3726">
                  <c:v>7289</c:v>
                </c:pt>
                <c:pt idx="3727">
                  <c:v>6606</c:v>
                </c:pt>
                <c:pt idx="3728">
                  <c:v>8051</c:v>
                </c:pt>
                <c:pt idx="3729">
                  <c:v>8035</c:v>
                </c:pt>
                <c:pt idx="3730">
                  <c:v>7838</c:v>
                </c:pt>
                <c:pt idx="3731">
                  <c:v>7451</c:v>
                </c:pt>
                <c:pt idx="3732">
                  <c:v>6542</c:v>
                </c:pt>
                <c:pt idx="3733">
                  <c:v>10516</c:v>
                </c:pt>
                <c:pt idx="3734">
                  <c:v>8503</c:v>
                </c:pt>
                <c:pt idx="3735">
                  <c:v>8382</c:v>
                </c:pt>
                <c:pt idx="3736">
                  <c:v>8264</c:v>
                </c:pt>
                <c:pt idx="3737">
                  <c:v>7392</c:v>
                </c:pt>
                <c:pt idx="3738">
                  <c:v>8818</c:v>
                </c:pt>
                <c:pt idx="3739">
                  <c:v>8240</c:v>
                </c:pt>
                <c:pt idx="3740">
                  <c:v>8077</c:v>
                </c:pt>
                <c:pt idx="3741">
                  <c:v>7227</c:v>
                </c:pt>
                <c:pt idx="3742">
                  <c:v>6731</c:v>
                </c:pt>
                <c:pt idx="3743">
                  <c:v>7784</c:v>
                </c:pt>
                <c:pt idx="3744">
                  <c:v>7882</c:v>
                </c:pt>
                <c:pt idx="3745">
                  <c:v>8001</c:v>
                </c:pt>
                <c:pt idx="3746">
                  <c:v>7645</c:v>
                </c:pt>
                <c:pt idx="3747">
                  <c:v>7002</c:v>
                </c:pt>
                <c:pt idx="3748">
                  <c:v>7795</c:v>
                </c:pt>
                <c:pt idx="3749">
                  <c:v>7098</c:v>
                </c:pt>
                <c:pt idx="3750">
                  <c:v>7703</c:v>
                </c:pt>
                <c:pt idx="3751">
                  <c:v>8093</c:v>
                </c:pt>
                <c:pt idx="3752">
                  <c:v>7464</c:v>
                </c:pt>
                <c:pt idx="3753">
                  <c:v>7800</c:v>
                </c:pt>
                <c:pt idx="3754">
                  <c:v>6712</c:v>
                </c:pt>
                <c:pt idx="3755">
                  <c:v>7849</c:v>
                </c:pt>
                <c:pt idx="3756">
                  <c:v>7364</c:v>
                </c:pt>
                <c:pt idx="3757">
                  <c:v>6732</c:v>
                </c:pt>
                <c:pt idx="3758">
                  <c:v>8162</c:v>
                </c:pt>
                <c:pt idx="3759">
                  <c:v>8114</c:v>
                </c:pt>
                <c:pt idx="3760">
                  <c:v>7878</c:v>
                </c:pt>
                <c:pt idx="3761">
                  <c:v>7599</c:v>
                </c:pt>
                <c:pt idx="3762">
                  <c:v>6748</c:v>
                </c:pt>
                <c:pt idx="3763">
                  <c:v>9146</c:v>
                </c:pt>
                <c:pt idx="3764">
                  <c:v>8461</c:v>
                </c:pt>
                <c:pt idx="3765">
                  <c:v>8300</c:v>
                </c:pt>
                <c:pt idx="3766">
                  <c:v>8326</c:v>
                </c:pt>
                <c:pt idx="3767">
                  <c:v>7456</c:v>
                </c:pt>
                <c:pt idx="3768">
                  <c:v>8968</c:v>
                </c:pt>
                <c:pt idx="3769">
                  <c:v>8250</c:v>
                </c:pt>
                <c:pt idx="3770">
                  <c:v>8128</c:v>
                </c:pt>
                <c:pt idx="3771">
                  <c:v>7361</c:v>
                </c:pt>
                <c:pt idx="3772">
                  <c:v>6773</c:v>
                </c:pt>
                <c:pt idx="3773">
                  <c:v>7807</c:v>
                </c:pt>
                <c:pt idx="3774">
                  <c:v>7939</c:v>
                </c:pt>
                <c:pt idx="3775">
                  <c:v>7954</c:v>
                </c:pt>
                <c:pt idx="3776">
                  <c:v>7746</c:v>
                </c:pt>
                <c:pt idx="3777">
                  <c:v>7052</c:v>
                </c:pt>
                <c:pt idx="3778">
                  <c:v>7801</c:v>
                </c:pt>
                <c:pt idx="3779">
                  <c:v>7187</c:v>
                </c:pt>
                <c:pt idx="3780">
                  <c:v>7686</c:v>
                </c:pt>
                <c:pt idx="3781">
                  <c:v>8336</c:v>
                </c:pt>
                <c:pt idx="3782">
                  <c:v>7836</c:v>
                </c:pt>
                <c:pt idx="3783">
                  <c:v>7835</c:v>
                </c:pt>
                <c:pt idx="3784">
                  <c:v>6757</c:v>
                </c:pt>
                <c:pt idx="3785">
                  <c:v>7899</c:v>
                </c:pt>
                <c:pt idx="3786">
                  <c:v>7428</c:v>
                </c:pt>
                <c:pt idx="3787">
                  <c:v>6926</c:v>
                </c:pt>
                <c:pt idx="3788">
                  <c:v>8119</c:v>
                </c:pt>
                <c:pt idx="3789">
                  <c:v>8233</c:v>
                </c:pt>
                <c:pt idx="3790">
                  <c:v>7845</c:v>
                </c:pt>
                <c:pt idx="3791">
                  <c:v>7619</c:v>
                </c:pt>
                <c:pt idx="3792">
                  <c:v>6737</c:v>
                </c:pt>
                <c:pt idx="3793">
                  <c:v>10643</c:v>
                </c:pt>
                <c:pt idx="3794">
                  <c:v>8471</c:v>
                </c:pt>
                <c:pt idx="3795">
                  <c:v>8401</c:v>
                </c:pt>
                <c:pt idx="3796">
                  <c:v>8247</c:v>
                </c:pt>
                <c:pt idx="3797">
                  <c:v>7321</c:v>
                </c:pt>
                <c:pt idx="3798">
                  <c:v>8823</c:v>
                </c:pt>
                <c:pt idx="3799">
                  <c:v>8231</c:v>
                </c:pt>
                <c:pt idx="3800">
                  <c:v>8219</c:v>
                </c:pt>
                <c:pt idx="3801">
                  <c:v>7337</c:v>
                </c:pt>
                <c:pt idx="3802">
                  <c:v>6703</c:v>
                </c:pt>
                <c:pt idx="3803">
                  <c:v>7741</c:v>
                </c:pt>
                <c:pt idx="3804">
                  <c:v>7850</c:v>
                </c:pt>
                <c:pt idx="3805">
                  <c:v>8022</c:v>
                </c:pt>
                <c:pt idx="3806">
                  <c:v>7718</c:v>
                </c:pt>
                <c:pt idx="3807">
                  <c:v>7142</c:v>
                </c:pt>
                <c:pt idx="3808">
                  <c:v>7757</c:v>
                </c:pt>
                <c:pt idx="3809">
                  <c:v>7177</c:v>
                </c:pt>
                <c:pt idx="3810">
                  <c:v>7620</c:v>
                </c:pt>
                <c:pt idx="3811">
                  <c:v>8108</c:v>
                </c:pt>
                <c:pt idx="3812">
                  <c:v>7530</c:v>
                </c:pt>
                <c:pt idx="3813">
                  <c:v>7981</c:v>
                </c:pt>
                <c:pt idx="3814">
                  <c:v>6627</c:v>
                </c:pt>
                <c:pt idx="3815">
                  <c:v>7836</c:v>
                </c:pt>
                <c:pt idx="3816">
                  <c:v>7397</c:v>
                </c:pt>
                <c:pt idx="3817">
                  <c:v>6698</c:v>
                </c:pt>
                <c:pt idx="3818">
                  <c:v>8093</c:v>
                </c:pt>
                <c:pt idx="3819">
                  <c:v>8084</c:v>
                </c:pt>
                <c:pt idx="3820">
                  <c:v>7786</c:v>
                </c:pt>
                <c:pt idx="3821">
                  <c:v>7679</c:v>
                </c:pt>
                <c:pt idx="3822">
                  <c:v>6615</c:v>
                </c:pt>
                <c:pt idx="3823">
                  <c:v>9059</c:v>
                </c:pt>
                <c:pt idx="3824">
                  <c:v>7690</c:v>
                </c:pt>
                <c:pt idx="3825">
                  <c:v>8370</c:v>
                </c:pt>
                <c:pt idx="3826">
                  <c:v>8389</c:v>
                </c:pt>
                <c:pt idx="3827">
                  <c:v>7309</c:v>
                </c:pt>
                <c:pt idx="3828">
                  <c:v>8805</c:v>
                </c:pt>
                <c:pt idx="3829">
                  <c:v>8201</c:v>
                </c:pt>
                <c:pt idx="3830">
                  <c:v>8082</c:v>
                </c:pt>
                <c:pt idx="3831">
                  <c:v>7505</c:v>
                </c:pt>
                <c:pt idx="3832">
                  <c:v>6913</c:v>
                </c:pt>
                <c:pt idx="3833">
                  <c:v>7920</c:v>
                </c:pt>
                <c:pt idx="3834">
                  <c:v>7893</c:v>
                </c:pt>
                <c:pt idx="3835">
                  <c:v>7928</c:v>
                </c:pt>
                <c:pt idx="3836">
                  <c:v>7848</c:v>
                </c:pt>
                <c:pt idx="3837">
                  <c:v>7111</c:v>
                </c:pt>
                <c:pt idx="3838">
                  <c:v>7807</c:v>
                </c:pt>
                <c:pt idx="3839">
                  <c:v>7594</c:v>
                </c:pt>
                <c:pt idx="3840">
                  <c:v>7571</c:v>
                </c:pt>
                <c:pt idx="3841">
                  <c:v>8436</c:v>
                </c:pt>
                <c:pt idx="3842">
                  <c:v>7840</c:v>
                </c:pt>
                <c:pt idx="3843">
                  <c:v>7843</c:v>
                </c:pt>
                <c:pt idx="3844">
                  <c:v>6552</c:v>
                </c:pt>
                <c:pt idx="3845">
                  <c:v>7731</c:v>
                </c:pt>
                <c:pt idx="3846">
                  <c:v>7501</c:v>
                </c:pt>
                <c:pt idx="3847">
                  <c:v>6739</c:v>
                </c:pt>
                <c:pt idx="3848">
                  <c:v>8121</c:v>
                </c:pt>
                <c:pt idx="3849">
                  <c:v>8145</c:v>
                </c:pt>
                <c:pt idx="3850">
                  <c:v>7849</c:v>
                </c:pt>
                <c:pt idx="3851">
                  <c:v>7735</c:v>
                </c:pt>
                <c:pt idx="3852">
                  <c:v>6746</c:v>
                </c:pt>
                <c:pt idx="3853">
                  <c:v>10676</c:v>
                </c:pt>
                <c:pt idx="3854">
                  <c:v>7456</c:v>
                </c:pt>
                <c:pt idx="3855">
                  <c:v>8492</c:v>
                </c:pt>
                <c:pt idx="3856">
                  <c:v>8413</c:v>
                </c:pt>
                <c:pt idx="3857">
                  <c:v>7269</c:v>
                </c:pt>
                <c:pt idx="3858">
                  <c:v>8785</c:v>
                </c:pt>
                <c:pt idx="3859">
                  <c:v>8189</c:v>
                </c:pt>
                <c:pt idx="3860">
                  <c:v>8128</c:v>
                </c:pt>
                <c:pt idx="3861">
                  <c:v>7488</c:v>
                </c:pt>
                <c:pt idx="3862">
                  <c:v>6797</c:v>
                </c:pt>
                <c:pt idx="3863">
                  <c:v>7825</c:v>
                </c:pt>
                <c:pt idx="3864">
                  <c:v>7935</c:v>
                </c:pt>
                <c:pt idx="3865">
                  <c:v>7946</c:v>
                </c:pt>
                <c:pt idx="3866">
                  <c:v>7977</c:v>
                </c:pt>
                <c:pt idx="3867">
                  <c:v>7102</c:v>
                </c:pt>
                <c:pt idx="3868">
                  <c:v>7855</c:v>
                </c:pt>
                <c:pt idx="3869">
                  <c:v>7247</c:v>
                </c:pt>
                <c:pt idx="3870">
                  <c:v>7587</c:v>
                </c:pt>
                <c:pt idx="3871">
                  <c:v>8186</c:v>
                </c:pt>
                <c:pt idx="3872">
                  <c:v>7573</c:v>
                </c:pt>
                <c:pt idx="3873">
                  <c:v>7841</c:v>
                </c:pt>
                <c:pt idx="3874">
                  <c:v>6555</c:v>
                </c:pt>
                <c:pt idx="3875">
                  <c:v>7701</c:v>
                </c:pt>
                <c:pt idx="3876">
                  <c:v>7513</c:v>
                </c:pt>
                <c:pt idx="3877">
                  <c:v>6717</c:v>
                </c:pt>
                <c:pt idx="3878">
                  <c:v>8168</c:v>
                </c:pt>
                <c:pt idx="3879">
                  <c:v>8134</c:v>
                </c:pt>
                <c:pt idx="3880">
                  <c:v>7802</c:v>
                </c:pt>
                <c:pt idx="3881">
                  <c:v>7797</c:v>
                </c:pt>
                <c:pt idx="3882">
                  <c:v>6642</c:v>
                </c:pt>
                <c:pt idx="3883">
                  <c:v>9031</c:v>
                </c:pt>
                <c:pt idx="3884">
                  <c:v>7499</c:v>
                </c:pt>
                <c:pt idx="3885">
                  <c:v>8245</c:v>
                </c:pt>
                <c:pt idx="3886">
                  <c:v>8416</c:v>
                </c:pt>
                <c:pt idx="3887">
                  <c:v>7368</c:v>
                </c:pt>
                <c:pt idx="3888">
                  <c:v>8874</c:v>
                </c:pt>
                <c:pt idx="3889">
                  <c:v>8245</c:v>
                </c:pt>
                <c:pt idx="3890">
                  <c:v>8137</c:v>
                </c:pt>
                <c:pt idx="3891">
                  <c:v>7504</c:v>
                </c:pt>
                <c:pt idx="3892">
                  <c:v>6758</c:v>
                </c:pt>
                <c:pt idx="3893">
                  <c:v>7942</c:v>
                </c:pt>
                <c:pt idx="3894">
                  <c:v>7931</c:v>
                </c:pt>
                <c:pt idx="3895">
                  <c:v>7954</c:v>
                </c:pt>
                <c:pt idx="3896">
                  <c:v>8077</c:v>
                </c:pt>
                <c:pt idx="3897">
                  <c:v>7251</c:v>
                </c:pt>
                <c:pt idx="3898">
                  <c:v>7783</c:v>
                </c:pt>
                <c:pt idx="3899">
                  <c:v>7235</c:v>
                </c:pt>
                <c:pt idx="3900">
                  <c:v>7673</c:v>
                </c:pt>
                <c:pt idx="3901">
                  <c:v>8391</c:v>
                </c:pt>
                <c:pt idx="3902">
                  <c:v>7626</c:v>
                </c:pt>
                <c:pt idx="3903">
                  <c:v>7628</c:v>
                </c:pt>
                <c:pt idx="3904">
                  <c:v>6712</c:v>
                </c:pt>
                <c:pt idx="3905">
                  <c:v>7763</c:v>
                </c:pt>
                <c:pt idx="3906">
                  <c:v>7606</c:v>
                </c:pt>
                <c:pt idx="3907">
                  <c:v>6721</c:v>
                </c:pt>
                <c:pt idx="3908">
                  <c:v>8121</c:v>
                </c:pt>
                <c:pt idx="3909">
                  <c:v>8180</c:v>
                </c:pt>
                <c:pt idx="3910">
                  <c:v>7644</c:v>
                </c:pt>
                <c:pt idx="3911">
                  <c:v>7831</c:v>
                </c:pt>
                <c:pt idx="3912">
                  <c:v>6741</c:v>
                </c:pt>
                <c:pt idx="3913">
                  <c:v>12671</c:v>
                </c:pt>
                <c:pt idx="3914">
                  <c:v>7748</c:v>
                </c:pt>
                <c:pt idx="3915">
                  <c:v>8206</c:v>
                </c:pt>
                <c:pt idx="3916">
                  <c:v>8362</c:v>
                </c:pt>
                <c:pt idx="3917">
                  <c:v>7357</c:v>
                </c:pt>
                <c:pt idx="3918">
                  <c:v>8760</c:v>
                </c:pt>
                <c:pt idx="3919">
                  <c:v>8470</c:v>
                </c:pt>
                <c:pt idx="3920">
                  <c:v>8176</c:v>
                </c:pt>
                <c:pt idx="3921">
                  <c:v>7656</c:v>
                </c:pt>
                <c:pt idx="3922">
                  <c:v>6709</c:v>
                </c:pt>
                <c:pt idx="3923">
                  <c:v>7780</c:v>
                </c:pt>
                <c:pt idx="3924">
                  <c:v>7888</c:v>
                </c:pt>
                <c:pt idx="3925">
                  <c:v>7928</c:v>
                </c:pt>
                <c:pt idx="3926">
                  <c:v>7869</c:v>
                </c:pt>
                <c:pt idx="3927">
                  <c:v>7296</c:v>
                </c:pt>
                <c:pt idx="3928">
                  <c:v>7705</c:v>
                </c:pt>
                <c:pt idx="3929">
                  <c:v>7301</c:v>
                </c:pt>
                <c:pt idx="3930">
                  <c:v>7505</c:v>
                </c:pt>
                <c:pt idx="3931">
                  <c:v>8234</c:v>
                </c:pt>
                <c:pt idx="3932">
                  <c:v>7401</c:v>
                </c:pt>
                <c:pt idx="3933">
                  <c:v>7972</c:v>
                </c:pt>
                <c:pt idx="3934">
                  <c:v>6584</c:v>
                </c:pt>
                <c:pt idx="3935">
                  <c:v>7628</c:v>
                </c:pt>
                <c:pt idx="3936">
                  <c:v>7439</c:v>
                </c:pt>
                <c:pt idx="3937">
                  <c:v>6642</c:v>
                </c:pt>
                <c:pt idx="3938">
                  <c:v>8130</c:v>
                </c:pt>
                <c:pt idx="3939">
                  <c:v>8088</c:v>
                </c:pt>
                <c:pt idx="3940">
                  <c:v>7621</c:v>
                </c:pt>
                <c:pt idx="3941">
                  <c:v>7588</c:v>
                </c:pt>
                <c:pt idx="3942">
                  <c:v>6643</c:v>
                </c:pt>
                <c:pt idx="3943">
                  <c:v>9028</c:v>
                </c:pt>
                <c:pt idx="3944">
                  <c:v>7316</c:v>
                </c:pt>
                <c:pt idx="3945">
                  <c:v>8421</c:v>
                </c:pt>
                <c:pt idx="3946">
                  <c:v>8280</c:v>
                </c:pt>
                <c:pt idx="3947">
                  <c:v>7439</c:v>
                </c:pt>
                <c:pt idx="3948">
                  <c:v>9022</c:v>
                </c:pt>
                <c:pt idx="3949">
                  <c:v>8266</c:v>
                </c:pt>
                <c:pt idx="3950">
                  <c:v>8087</c:v>
                </c:pt>
                <c:pt idx="3951">
                  <c:v>7393</c:v>
                </c:pt>
                <c:pt idx="3952">
                  <c:v>6695</c:v>
                </c:pt>
                <c:pt idx="3953">
                  <c:v>7784</c:v>
                </c:pt>
                <c:pt idx="3954">
                  <c:v>7934</c:v>
                </c:pt>
                <c:pt idx="3955">
                  <c:v>7910</c:v>
                </c:pt>
                <c:pt idx="3956">
                  <c:v>7865</c:v>
                </c:pt>
                <c:pt idx="3957">
                  <c:v>7358</c:v>
                </c:pt>
                <c:pt idx="3958">
                  <c:v>7736</c:v>
                </c:pt>
                <c:pt idx="3959">
                  <c:v>7265</c:v>
                </c:pt>
                <c:pt idx="3960">
                  <c:v>7511</c:v>
                </c:pt>
                <c:pt idx="3961">
                  <c:v>8229</c:v>
                </c:pt>
                <c:pt idx="3962">
                  <c:v>7644</c:v>
                </c:pt>
                <c:pt idx="3963">
                  <c:v>7967</c:v>
                </c:pt>
                <c:pt idx="3964">
                  <c:v>6481</c:v>
                </c:pt>
                <c:pt idx="3965">
                  <c:v>7709</c:v>
                </c:pt>
                <c:pt idx="3966">
                  <c:v>7405</c:v>
                </c:pt>
                <c:pt idx="3967">
                  <c:v>6596</c:v>
                </c:pt>
                <c:pt idx="3968">
                  <c:v>8086</c:v>
                </c:pt>
                <c:pt idx="3969">
                  <c:v>8106</c:v>
                </c:pt>
                <c:pt idx="3970">
                  <c:v>7547</c:v>
                </c:pt>
                <c:pt idx="3971">
                  <c:v>7582</c:v>
                </c:pt>
                <c:pt idx="3972">
                  <c:v>6689</c:v>
                </c:pt>
                <c:pt idx="3973">
                  <c:v>12021</c:v>
                </c:pt>
                <c:pt idx="3974">
                  <c:v>8072</c:v>
                </c:pt>
                <c:pt idx="3975">
                  <c:v>8099</c:v>
                </c:pt>
                <c:pt idx="3976">
                  <c:v>8312</c:v>
                </c:pt>
                <c:pt idx="3977">
                  <c:v>7238</c:v>
                </c:pt>
                <c:pt idx="3978">
                  <c:v>8773</c:v>
                </c:pt>
                <c:pt idx="3979">
                  <c:v>8232</c:v>
                </c:pt>
                <c:pt idx="3980">
                  <c:v>8044</c:v>
                </c:pt>
                <c:pt idx="3981">
                  <c:v>7375</c:v>
                </c:pt>
                <c:pt idx="3982">
                  <c:v>6532</c:v>
                </c:pt>
                <c:pt idx="3983">
                  <c:v>7589</c:v>
                </c:pt>
                <c:pt idx="3984">
                  <c:v>8013</c:v>
                </c:pt>
                <c:pt idx="3985">
                  <c:v>7915</c:v>
                </c:pt>
                <c:pt idx="3986">
                  <c:v>7773</c:v>
                </c:pt>
                <c:pt idx="3987">
                  <c:v>7247</c:v>
                </c:pt>
                <c:pt idx="3988">
                  <c:v>7700</c:v>
                </c:pt>
                <c:pt idx="3989">
                  <c:v>7321</c:v>
                </c:pt>
                <c:pt idx="3990">
                  <c:v>7510</c:v>
                </c:pt>
                <c:pt idx="3991">
                  <c:v>8145</c:v>
                </c:pt>
                <c:pt idx="3992">
                  <c:v>7518</c:v>
                </c:pt>
                <c:pt idx="3993">
                  <c:v>7869</c:v>
                </c:pt>
                <c:pt idx="3994">
                  <c:v>6560</c:v>
                </c:pt>
                <c:pt idx="3995">
                  <c:v>7607</c:v>
                </c:pt>
                <c:pt idx="3996">
                  <c:v>7631</c:v>
                </c:pt>
                <c:pt idx="3997">
                  <c:v>6706</c:v>
                </c:pt>
                <c:pt idx="3998">
                  <c:v>8219</c:v>
                </c:pt>
                <c:pt idx="3999">
                  <c:v>8337</c:v>
                </c:pt>
                <c:pt idx="4000">
                  <c:v>7684</c:v>
                </c:pt>
                <c:pt idx="4001">
                  <c:v>7586</c:v>
                </c:pt>
                <c:pt idx="4002">
                  <c:v>6590</c:v>
                </c:pt>
                <c:pt idx="4003">
                  <c:v>9148</c:v>
                </c:pt>
                <c:pt idx="4004">
                  <c:v>7712</c:v>
                </c:pt>
                <c:pt idx="4005">
                  <c:v>8357</c:v>
                </c:pt>
                <c:pt idx="4006">
                  <c:v>8356</c:v>
                </c:pt>
                <c:pt idx="4007">
                  <c:v>7279</c:v>
                </c:pt>
                <c:pt idx="4008">
                  <c:v>8836</c:v>
                </c:pt>
                <c:pt idx="4009">
                  <c:v>8288</c:v>
                </c:pt>
                <c:pt idx="4010">
                  <c:v>8024</c:v>
                </c:pt>
                <c:pt idx="4011">
                  <c:v>7278</c:v>
                </c:pt>
                <c:pt idx="4012">
                  <c:v>6606</c:v>
                </c:pt>
                <c:pt idx="4013">
                  <c:v>7727</c:v>
                </c:pt>
                <c:pt idx="4014">
                  <c:v>7995</c:v>
                </c:pt>
                <c:pt idx="4015">
                  <c:v>8007</c:v>
                </c:pt>
                <c:pt idx="4016">
                  <c:v>7760</c:v>
                </c:pt>
                <c:pt idx="4017">
                  <c:v>7226</c:v>
                </c:pt>
                <c:pt idx="4018">
                  <c:v>7758</c:v>
                </c:pt>
                <c:pt idx="4019">
                  <c:v>7225</c:v>
                </c:pt>
                <c:pt idx="4020">
                  <c:v>7528</c:v>
                </c:pt>
                <c:pt idx="4021">
                  <c:v>8284</c:v>
                </c:pt>
                <c:pt idx="4022">
                  <c:v>7503</c:v>
                </c:pt>
                <c:pt idx="4023">
                  <c:v>7864</c:v>
                </c:pt>
                <c:pt idx="4024">
                  <c:v>6538</c:v>
                </c:pt>
                <c:pt idx="4025">
                  <c:v>7516</c:v>
                </c:pt>
                <c:pt idx="4026">
                  <c:v>7602</c:v>
                </c:pt>
                <c:pt idx="4027">
                  <c:v>6748</c:v>
                </c:pt>
                <c:pt idx="4028">
                  <c:v>8146</c:v>
                </c:pt>
                <c:pt idx="4029">
                  <c:v>8095</c:v>
                </c:pt>
                <c:pt idx="4030">
                  <c:v>7402</c:v>
                </c:pt>
                <c:pt idx="4031">
                  <c:v>7565</c:v>
                </c:pt>
                <c:pt idx="4032">
                  <c:v>7006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CE-46B7-9843-C6CDAC6E5A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hchr_predicted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Sheet1!$A$2:$A$4034</c:f>
              <c:strCache>
                <c:ptCount val="3960"/>
                <c:pt idx="0">
                  <c:v>Day-1</c:v>
                </c:pt>
                <c:pt idx="359">
                  <c:v>360</c:v>
                </c:pt>
                <c:pt idx="719">
                  <c:v>720</c:v>
                </c:pt>
                <c:pt idx="1079">
                  <c:v>1080</c:v>
                </c:pt>
                <c:pt idx="1439">
                  <c:v>Day-2</c:v>
                </c:pt>
                <c:pt idx="1799">
                  <c:v>1800</c:v>
                </c:pt>
                <c:pt idx="2159">
                  <c:v>2160</c:v>
                </c:pt>
                <c:pt idx="2519">
                  <c:v>2520</c:v>
                </c:pt>
                <c:pt idx="2879">
                  <c:v>Day-3</c:v>
                </c:pt>
                <c:pt idx="3239">
                  <c:v>3240</c:v>
                </c:pt>
                <c:pt idx="3599">
                  <c:v>3600</c:v>
                </c:pt>
                <c:pt idx="3959">
                  <c:v>3960</c:v>
                </c:pt>
              </c:strCache>
            </c:strRef>
          </c:cat>
          <c:val>
            <c:numRef>
              <c:f>Sheet1!$C$2:$C$4034</c:f>
              <c:numCache>
                <c:formatCode>General</c:formatCode>
                <c:ptCount val="4033"/>
                <c:pt idx="0">
                  <c:v>8732.1889837715607</c:v>
                </c:pt>
                <c:pt idx="1">
                  <c:v>7686.5601372623196</c:v>
                </c:pt>
                <c:pt idx="2">
                  <c:v>8084.2624286816599</c:v>
                </c:pt>
                <c:pt idx="3">
                  <c:v>9654.2581871039092</c:v>
                </c:pt>
                <c:pt idx="4">
                  <c:v>8791.7696131370794</c:v>
                </c:pt>
                <c:pt idx="5">
                  <c:v>8597.8128198913892</c:v>
                </c:pt>
                <c:pt idx="6">
                  <c:v>7332.43053395674</c:v>
                </c:pt>
                <c:pt idx="7">
                  <c:v>7621.14154942599</c:v>
                </c:pt>
                <c:pt idx="8">
                  <c:v>9009.9746364965904</c:v>
                </c:pt>
                <c:pt idx="9">
                  <c:v>8755.8514245808001</c:v>
                </c:pt>
                <c:pt idx="10">
                  <c:v>8474.5687365538997</c:v>
                </c:pt>
                <c:pt idx="11">
                  <c:v>7237.6473243004702</c:v>
                </c:pt>
                <c:pt idx="12">
                  <c:v>7562.4534907675898</c:v>
                </c:pt>
                <c:pt idx="13">
                  <c:v>9369.2323316481197</c:v>
                </c:pt>
                <c:pt idx="14">
                  <c:v>9446.3707191144404</c:v>
                </c:pt>
                <c:pt idx="15">
                  <c:v>9663.1983075521293</c:v>
                </c:pt>
                <c:pt idx="16">
                  <c:v>7867.2978178249896</c:v>
                </c:pt>
                <c:pt idx="17">
                  <c:v>7239.4228307457997</c:v>
                </c:pt>
                <c:pt idx="18">
                  <c:v>8808.8431560755507</c:v>
                </c:pt>
                <c:pt idx="19">
                  <c:v>8653.7325329410596</c:v>
                </c:pt>
                <c:pt idx="20">
                  <c:v>8740.2870041992992</c:v>
                </c:pt>
                <c:pt idx="21">
                  <c:v>7254.3329832740301</c:v>
                </c:pt>
                <c:pt idx="22">
                  <c:v>7142.3503916917998</c:v>
                </c:pt>
                <c:pt idx="23">
                  <c:v>8998.0464632065996</c:v>
                </c:pt>
                <c:pt idx="24">
                  <c:v>8808.5534042139207</c:v>
                </c:pt>
                <c:pt idx="25">
                  <c:v>8758.7480488330002</c:v>
                </c:pt>
                <c:pt idx="26">
                  <c:v>7343.6281220851497</c:v>
                </c:pt>
                <c:pt idx="27">
                  <c:v>7373.2409223900504</c:v>
                </c:pt>
                <c:pt idx="28">
                  <c:v>8776.2089228763398</c:v>
                </c:pt>
                <c:pt idx="29">
                  <c:v>8223.5940464334999</c:v>
                </c:pt>
                <c:pt idx="30">
                  <c:v>8294.8138651068602</c:v>
                </c:pt>
                <c:pt idx="31">
                  <c:v>7311.1772329165196</c:v>
                </c:pt>
                <c:pt idx="32">
                  <c:v>7928.36787448002</c:v>
                </c:pt>
                <c:pt idx="33">
                  <c:v>9624.0503407546094</c:v>
                </c:pt>
                <c:pt idx="34">
                  <c:v>9020.5224045612595</c:v>
                </c:pt>
                <c:pt idx="35">
                  <c:v>8404.0685521098403</c:v>
                </c:pt>
                <c:pt idx="36">
                  <c:v>6853.1261310206901</c:v>
                </c:pt>
                <c:pt idx="37">
                  <c:v>6952.7555628547598</c:v>
                </c:pt>
                <c:pt idx="38">
                  <c:v>8561.5128576746993</c:v>
                </c:pt>
                <c:pt idx="39">
                  <c:v>7961.7377431279701</c:v>
                </c:pt>
                <c:pt idx="40">
                  <c:v>8355.7151613996102</c:v>
                </c:pt>
                <c:pt idx="41">
                  <c:v>6887.441024533</c:v>
                </c:pt>
                <c:pt idx="42">
                  <c:v>6830.5363022987603</c:v>
                </c:pt>
                <c:pt idx="43">
                  <c:v>9129.3722739651803</c:v>
                </c:pt>
                <c:pt idx="44">
                  <c:v>9156.4084888169891</c:v>
                </c:pt>
                <c:pt idx="45">
                  <c:v>9037.0558820798906</c:v>
                </c:pt>
                <c:pt idx="46">
                  <c:v>7576.6919506190998</c:v>
                </c:pt>
                <c:pt idx="47">
                  <c:v>6918.4610431108104</c:v>
                </c:pt>
                <c:pt idx="48">
                  <c:v>8771.3230628539404</c:v>
                </c:pt>
                <c:pt idx="49">
                  <c:v>8389.1698290213808</c:v>
                </c:pt>
                <c:pt idx="50">
                  <c:v>8267.7825722694706</c:v>
                </c:pt>
                <c:pt idx="51">
                  <c:v>6727.2496868570797</c:v>
                </c:pt>
                <c:pt idx="52">
                  <c:v>6881.4940548381001</c:v>
                </c:pt>
                <c:pt idx="53">
                  <c:v>8758.6178555646693</c:v>
                </c:pt>
                <c:pt idx="54">
                  <c:v>8603.4096895861494</c:v>
                </c:pt>
                <c:pt idx="55">
                  <c:v>8440.4697648823603</c:v>
                </c:pt>
                <c:pt idx="56">
                  <c:v>7077.1941936477397</c:v>
                </c:pt>
                <c:pt idx="57">
                  <c:v>7249.6979647917096</c:v>
                </c:pt>
                <c:pt idx="58">
                  <c:v>8243.9028361718592</c:v>
                </c:pt>
                <c:pt idx="59">
                  <c:v>8143.2637626894602</c:v>
                </c:pt>
                <c:pt idx="60">
                  <c:v>7909.7814873500001</c:v>
                </c:pt>
                <c:pt idx="61">
                  <c:v>7245.0479206847504</c:v>
                </c:pt>
                <c:pt idx="62">
                  <c:v>7643.4394107730004</c:v>
                </c:pt>
                <c:pt idx="63">
                  <c:v>9246.8206494879396</c:v>
                </c:pt>
                <c:pt idx="64">
                  <c:v>8200.5253065437191</c:v>
                </c:pt>
                <c:pt idx="65">
                  <c:v>8454.6736842137798</c:v>
                </c:pt>
                <c:pt idx="66">
                  <c:v>7128.4698441848604</c:v>
                </c:pt>
                <c:pt idx="67">
                  <c:v>6777.4240809820103</c:v>
                </c:pt>
                <c:pt idx="68">
                  <c:v>8656.1478604291697</c:v>
                </c:pt>
                <c:pt idx="69">
                  <c:v>8160.4219259148504</c:v>
                </c:pt>
                <c:pt idx="70">
                  <c:v>8315.5171107388505</c:v>
                </c:pt>
                <c:pt idx="71">
                  <c:v>6837.4938306554404</c:v>
                </c:pt>
                <c:pt idx="72">
                  <c:v>6955.90600479973</c:v>
                </c:pt>
                <c:pt idx="73">
                  <c:v>9194.3502796540906</c:v>
                </c:pt>
                <c:pt idx="74">
                  <c:v>8812.3612667450707</c:v>
                </c:pt>
                <c:pt idx="75">
                  <c:v>9018.1704903685695</c:v>
                </c:pt>
                <c:pt idx="76">
                  <c:v>7044.7971769823298</c:v>
                </c:pt>
                <c:pt idx="77">
                  <c:v>6702.9235682005201</c:v>
                </c:pt>
                <c:pt idx="78">
                  <c:v>8548.0877307848805</c:v>
                </c:pt>
                <c:pt idx="79">
                  <c:v>8633.2110425070205</c:v>
                </c:pt>
                <c:pt idx="80">
                  <c:v>8690.9719771052296</c:v>
                </c:pt>
                <c:pt idx="81">
                  <c:v>6810.3239714933898</c:v>
                </c:pt>
                <c:pt idx="82">
                  <c:v>6826.7115147364002</c:v>
                </c:pt>
                <c:pt idx="83">
                  <c:v>8808.1573076811001</c:v>
                </c:pt>
                <c:pt idx="84">
                  <c:v>8454.9500446428301</c:v>
                </c:pt>
                <c:pt idx="85">
                  <c:v>8856.7689246773607</c:v>
                </c:pt>
                <c:pt idx="86">
                  <c:v>7138.1626592039001</c:v>
                </c:pt>
                <c:pt idx="87">
                  <c:v>7226.9911415162696</c:v>
                </c:pt>
                <c:pt idx="88">
                  <c:v>8534.8519483172604</c:v>
                </c:pt>
                <c:pt idx="89">
                  <c:v>8393.6894184214598</c:v>
                </c:pt>
                <c:pt idx="90">
                  <c:v>8435.6512227440908</c:v>
                </c:pt>
                <c:pt idx="91">
                  <c:v>7449.3384299854397</c:v>
                </c:pt>
                <c:pt idx="92">
                  <c:v>7777.1284871123898</c:v>
                </c:pt>
                <c:pt idx="93">
                  <c:v>9565.5830372919609</c:v>
                </c:pt>
                <c:pt idx="94">
                  <c:v>8828.8503348464292</c:v>
                </c:pt>
                <c:pt idx="95">
                  <c:v>8891.6674727527807</c:v>
                </c:pt>
                <c:pt idx="96">
                  <c:v>7040.7231753775995</c:v>
                </c:pt>
                <c:pt idx="97">
                  <c:v>7495.6133136993803</c:v>
                </c:pt>
                <c:pt idx="98">
                  <c:v>8935.9026386349396</c:v>
                </c:pt>
                <c:pt idx="99">
                  <c:v>8665.2415215640904</c:v>
                </c:pt>
                <c:pt idx="100">
                  <c:v>8681.1110828505407</c:v>
                </c:pt>
                <c:pt idx="101">
                  <c:v>7243.46525847252</c:v>
                </c:pt>
                <c:pt idx="102">
                  <c:v>7385.4927615840697</c:v>
                </c:pt>
                <c:pt idx="103">
                  <c:v>9550.3282362142309</c:v>
                </c:pt>
                <c:pt idx="104">
                  <c:v>9697.1780538790608</c:v>
                </c:pt>
                <c:pt idx="105">
                  <c:v>9655.8677711898799</c:v>
                </c:pt>
                <c:pt idx="106">
                  <c:v>7472.3033345879303</c:v>
                </c:pt>
                <c:pt idx="107">
                  <c:v>7208.70618887007</c:v>
                </c:pt>
                <c:pt idx="108">
                  <c:v>8896.0880724501694</c:v>
                </c:pt>
                <c:pt idx="109">
                  <c:v>9132.3504933706099</c:v>
                </c:pt>
                <c:pt idx="110">
                  <c:v>9333.3558366357502</c:v>
                </c:pt>
                <c:pt idx="111">
                  <c:v>7341.4360792052803</c:v>
                </c:pt>
                <c:pt idx="112">
                  <c:v>7337.4327926448595</c:v>
                </c:pt>
                <c:pt idx="113">
                  <c:v>9262.5840616842197</c:v>
                </c:pt>
                <c:pt idx="114">
                  <c:v>9141.7146799119091</c:v>
                </c:pt>
                <c:pt idx="115">
                  <c:v>9425.0411316556801</c:v>
                </c:pt>
                <c:pt idx="116">
                  <c:v>7995.1161477993401</c:v>
                </c:pt>
                <c:pt idx="117">
                  <c:v>8113.6589726904003</c:v>
                </c:pt>
                <c:pt idx="118">
                  <c:v>9347.1657336848293</c:v>
                </c:pt>
                <c:pt idx="119">
                  <c:v>8834.4399561453392</c:v>
                </c:pt>
                <c:pt idx="120">
                  <c:v>9384.3024324616908</c:v>
                </c:pt>
                <c:pt idx="121">
                  <c:v>8222.6450836813201</c:v>
                </c:pt>
                <c:pt idx="122">
                  <c:v>8782.6172872161005</c:v>
                </c:pt>
                <c:pt idx="123">
                  <c:v>10244.8736355087</c:v>
                </c:pt>
                <c:pt idx="124">
                  <c:v>9767.8579564273896</c:v>
                </c:pt>
                <c:pt idx="125">
                  <c:v>9663.6903604217896</c:v>
                </c:pt>
                <c:pt idx="126">
                  <c:v>8444.6568221983798</c:v>
                </c:pt>
                <c:pt idx="127">
                  <c:v>8441.0002982473507</c:v>
                </c:pt>
                <c:pt idx="128">
                  <c:v>9933.8834563993005</c:v>
                </c:pt>
                <c:pt idx="129">
                  <c:v>9558.2348939974199</c:v>
                </c:pt>
                <c:pt idx="130">
                  <c:v>9839.3450834648993</c:v>
                </c:pt>
                <c:pt idx="131">
                  <c:v>8489.5184495137</c:v>
                </c:pt>
                <c:pt idx="132">
                  <c:v>8766.3870417197395</c:v>
                </c:pt>
                <c:pt idx="133">
                  <c:v>10770.7482236207</c:v>
                </c:pt>
                <c:pt idx="134">
                  <c:v>10992.8285641492</c:v>
                </c:pt>
                <c:pt idx="135">
                  <c:v>10571.8406537271</c:v>
                </c:pt>
                <c:pt idx="136">
                  <c:v>8888.0921157555094</c:v>
                </c:pt>
                <c:pt idx="137">
                  <c:v>8675.9823386138305</c:v>
                </c:pt>
                <c:pt idx="138">
                  <c:v>10473.4628809974</c:v>
                </c:pt>
                <c:pt idx="139">
                  <c:v>10710.943905938901</c:v>
                </c:pt>
                <c:pt idx="140">
                  <c:v>10653.309873553701</c:v>
                </c:pt>
                <c:pt idx="141">
                  <c:v>8979.3638471642298</c:v>
                </c:pt>
                <c:pt idx="142">
                  <c:v>8818.1240972706291</c:v>
                </c:pt>
                <c:pt idx="143">
                  <c:v>10832.0138395758</c:v>
                </c:pt>
                <c:pt idx="144">
                  <c:v>11040.689131656</c:v>
                </c:pt>
                <c:pt idx="145">
                  <c:v>10875.083330524099</c:v>
                </c:pt>
                <c:pt idx="146">
                  <c:v>9478.1972662122407</c:v>
                </c:pt>
                <c:pt idx="147">
                  <c:v>9402.5377666923196</c:v>
                </c:pt>
                <c:pt idx="148">
                  <c:v>10850.267632495201</c:v>
                </c:pt>
                <c:pt idx="149">
                  <c:v>10402.712201073</c:v>
                </c:pt>
                <c:pt idx="150">
                  <c:v>10370.570579074099</c:v>
                </c:pt>
                <c:pt idx="151">
                  <c:v>9773.2702867674798</c:v>
                </c:pt>
                <c:pt idx="152">
                  <c:v>10354.2908362203</c:v>
                </c:pt>
                <c:pt idx="153">
                  <c:v>11884.3543286079</c:v>
                </c:pt>
                <c:pt idx="154">
                  <c:v>11043.004597810699</c:v>
                </c:pt>
                <c:pt idx="155">
                  <c:v>10533.5883873859</c:v>
                </c:pt>
                <c:pt idx="156">
                  <c:v>9567.7816580191393</c:v>
                </c:pt>
                <c:pt idx="157">
                  <c:v>9776.7801577351092</c:v>
                </c:pt>
                <c:pt idx="158">
                  <c:v>11147.044833943801</c:v>
                </c:pt>
                <c:pt idx="159">
                  <c:v>10859.678932899</c:v>
                </c:pt>
                <c:pt idx="160">
                  <c:v>11293.427227301299</c:v>
                </c:pt>
                <c:pt idx="161">
                  <c:v>9815.8124988522395</c:v>
                </c:pt>
                <c:pt idx="162">
                  <c:v>9900.4057108469406</c:v>
                </c:pt>
                <c:pt idx="163">
                  <c:v>12119.920415160999</c:v>
                </c:pt>
                <c:pt idx="164">
                  <c:v>12023.3744327073</c:v>
                </c:pt>
                <c:pt idx="165">
                  <c:v>12173.8493108738</c:v>
                </c:pt>
                <c:pt idx="166">
                  <c:v>10287.3661133926</c:v>
                </c:pt>
                <c:pt idx="167">
                  <c:v>9720.8273029757202</c:v>
                </c:pt>
                <c:pt idx="168">
                  <c:v>11539.387194667401</c:v>
                </c:pt>
                <c:pt idx="169">
                  <c:v>11412.0883426237</c:v>
                </c:pt>
                <c:pt idx="170">
                  <c:v>11592.480632734199</c:v>
                </c:pt>
                <c:pt idx="171">
                  <c:v>10061.771078231701</c:v>
                </c:pt>
                <c:pt idx="172">
                  <c:v>9979.9404407439797</c:v>
                </c:pt>
                <c:pt idx="173">
                  <c:v>11798.5616203024</c:v>
                </c:pt>
                <c:pt idx="174">
                  <c:v>11880.6201837272</c:v>
                </c:pt>
                <c:pt idx="175">
                  <c:v>12000.833799452501</c:v>
                </c:pt>
                <c:pt idx="176">
                  <c:v>10457.8496079701</c:v>
                </c:pt>
                <c:pt idx="177">
                  <c:v>10565.995733961099</c:v>
                </c:pt>
                <c:pt idx="178">
                  <c:v>12042.3362889528</c:v>
                </c:pt>
                <c:pt idx="179">
                  <c:v>11594.816022765501</c:v>
                </c:pt>
                <c:pt idx="180">
                  <c:v>11521.6882673531</c:v>
                </c:pt>
                <c:pt idx="181">
                  <c:v>10764.191745063799</c:v>
                </c:pt>
                <c:pt idx="182">
                  <c:v>11060.7337020086</c:v>
                </c:pt>
                <c:pt idx="183">
                  <c:v>12737.8398701636</c:v>
                </c:pt>
                <c:pt idx="184">
                  <c:v>12348.2691461534</c:v>
                </c:pt>
                <c:pt idx="185">
                  <c:v>11850.4855935175</c:v>
                </c:pt>
                <c:pt idx="186">
                  <c:v>10381.026548029</c:v>
                </c:pt>
                <c:pt idx="187">
                  <c:v>10545.987134995499</c:v>
                </c:pt>
                <c:pt idx="188">
                  <c:v>12230.789833377999</c:v>
                </c:pt>
                <c:pt idx="189">
                  <c:v>11860.174507838001</c:v>
                </c:pt>
                <c:pt idx="190">
                  <c:v>11633.4045346157</c:v>
                </c:pt>
                <c:pt idx="191">
                  <c:v>10628.5136935512</c:v>
                </c:pt>
                <c:pt idx="192">
                  <c:v>10547.0207366711</c:v>
                </c:pt>
                <c:pt idx="193">
                  <c:v>12776.2064327933</c:v>
                </c:pt>
                <c:pt idx="194">
                  <c:v>12683.266316376399</c:v>
                </c:pt>
                <c:pt idx="195">
                  <c:v>12785.2335458709</c:v>
                </c:pt>
                <c:pt idx="196">
                  <c:v>10735.178108787801</c:v>
                </c:pt>
                <c:pt idx="197">
                  <c:v>10306.656085872901</c:v>
                </c:pt>
                <c:pt idx="198">
                  <c:v>11931.972511992701</c:v>
                </c:pt>
                <c:pt idx="199">
                  <c:v>11875.348873445901</c:v>
                </c:pt>
                <c:pt idx="200">
                  <c:v>12048.2655967104</c:v>
                </c:pt>
                <c:pt idx="201">
                  <c:v>10334.1218544696</c:v>
                </c:pt>
                <c:pt idx="202">
                  <c:v>10537.7605498558</c:v>
                </c:pt>
                <c:pt idx="203">
                  <c:v>12194.591993300701</c:v>
                </c:pt>
                <c:pt idx="204">
                  <c:v>11946.6564752907</c:v>
                </c:pt>
                <c:pt idx="205">
                  <c:v>11855.773519263001</c:v>
                </c:pt>
                <c:pt idx="206">
                  <c:v>10442.0787986594</c:v>
                </c:pt>
                <c:pt idx="207">
                  <c:v>10755.079429821901</c:v>
                </c:pt>
                <c:pt idx="208">
                  <c:v>11719.963811436801</c:v>
                </c:pt>
                <c:pt idx="209">
                  <c:v>11599.647306098601</c:v>
                </c:pt>
                <c:pt idx="210">
                  <c:v>11436.1192588868</c:v>
                </c:pt>
                <c:pt idx="211">
                  <c:v>10604.268212058299</c:v>
                </c:pt>
                <c:pt idx="212">
                  <c:v>10853.079136255799</c:v>
                </c:pt>
                <c:pt idx="213">
                  <c:v>12427.934936711899</c:v>
                </c:pt>
                <c:pt idx="214">
                  <c:v>11761.8684440915</c:v>
                </c:pt>
                <c:pt idx="215">
                  <c:v>11364.7798042617</c:v>
                </c:pt>
                <c:pt idx="216">
                  <c:v>10074.101140450901</c:v>
                </c:pt>
                <c:pt idx="217">
                  <c:v>9956.2793368100502</c:v>
                </c:pt>
                <c:pt idx="218">
                  <c:v>11609.688749435199</c:v>
                </c:pt>
                <c:pt idx="219">
                  <c:v>11267.631010792</c:v>
                </c:pt>
                <c:pt idx="220">
                  <c:v>11475.1496111087</c:v>
                </c:pt>
                <c:pt idx="221">
                  <c:v>9856.4948827166099</c:v>
                </c:pt>
                <c:pt idx="222">
                  <c:v>9924.4341003216396</c:v>
                </c:pt>
                <c:pt idx="223">
                  <c:v>12040.987757369199</c:v>
                </c:pt>
                <c:pt idx="224">
                  <c:v>12289.2664052943</c:v>
                </c:pt>
                <c:pt idx="225">
                  <c:v>11900.166835526699</c:v>
                </c:pt>
                <c:pt idx="226">
                  <c:v>10062.921202134599</c:v>
                </c:pt>
                <c:pt idx="227">
                  <c:v>9485.5802332898402</c:v>
                </c:pt>
                <c:pt idx="228">
                  <c:v>11204.2899223447</c:v>
                </c:pt>
                <c:pt idx="229">
                  <c:v>11237.8598373857</c:v>
                </c:pt>
                <c:pt idx="230">
                  <c:v>11319.395233024499</c:v>
                </c:pt>
                <c:pt idx="231">
                  <c:v>9381.6915390951399</c:v>
                </c:pt>
                <c:pt idx="232">
                  <c:v>9371.6277276665496</c:v>
                </c:pt>
                <c:pt idx="233">
                  <c:v>11246.6786170327</c:v>
                </c:pt>
                <c:pt idx="234">
                  <c:v>11172.555362330801</c:v>
                </c:pt>
                <c:pt idx="235">
                  <c:v>11037.6155933715</c:v>
                </c:pt>
                <c:pt idx="236">
                  <c:v>9682.3787678260705</c:v>
                </c:pt>
                <c:pt idx="237">
                  <c:v>9610.9175058723704</c:v>
                </c:pt>
                <c:pt idx="238">
                  <c:v>10786.607989935001</c:v>
                </c:pt>
                <c:pt idx="239">
                  <c:v>10506.747542929799</c:v>
                </c:pt>
                <c:pt idx="240">
                  <c:v>10486.3469749902</c:v>
                </c:pt>
                <c:pt idx="241">
                  <c:v>9380.7389435881905</c:v>
                </c:pt>
                <c:pt idx="242">
                  <c:v>9930.53898543381</c:v>
                </c:pt>
                <c:pt idx="243">
                  <c:v>11112.624904344801</c:v>
                </c:pt>
                <c:pt idx="244">
                  <c:v>10791.454369052301</c:v>
                </c:pt>
                <c:pt idx="245">
                  <c:v>10626.129554516199</c:v>
                </c:pt>
                <c:pt idx="246">
                  <c:v>9207.6618678044506</c:v>
                </c:pt>
                <c:pt idx="247">
                  <c:v>9004.5117374737201</c:v>
                </c:pt>
                <c:pt idx="248">
                  <c:v>10781.613376912501</c:v>
                </c:pt>
                <c:pt idx="249">
                  <c:v>10351.292325643501</c:v>
                </c:pt>
                <c:pt idx="250">
                  <c:v>10184.3210692129</c:v>
                </c:pt>
                <c:pt idx="251">
                  <c:v>8934.0936212495308</c:v>
                </c:pt>
                <c:pt idx="252">
                  <c:v>8767.4215311967691</c:v>
                </c:pt>
                <c:pt idx="253">
                  <c:v>10953.482804155899</c:v>
                </c:pt>
                <c:pt idx="254">
                  <c:v>11053.5217873077</c:v>
                </c:pt>
                <c:pt idx="255">
                  <c:v>10719.9251363559</c:v>
                </c:pt>
                <c:pt idx="256">
                  <c:v>8945.77094605399</c:v>
                </c:pt>
                <c:pt idx="257">
                  <c:v>8312.7157503121998</c:v>
                </c:pt>
                <c:pt idx="258">
                  <c:v>10039.9157245596</c:v>
                </c:pt>
                <c:pt idx="259">
                  <c:v>10243.960533462699</c:v>
                </c:pt>
                <c:pt idx="260">
                  <c:v>10018.3688702623</c:v>
                </c:pt>
                <c:pt idx="261">
                  <c:v>8420.0761552214008</c:v>
                </c:pt>
                <c:pt idx="262">
                  <c:v>8137.1686305043104</c:v>
                </c:pt>
                <c:pt idx="263">
                  <c:v>10246.529096089</c:v>
                </c:pt>
                <c:pt idx="264">
                  <c:v>10064.367873617301</c:v>
                </c:pt>
                <c:pt idx="265">
                  <c:v>9936.1691189440407</c:v>
                </c:pt>
                <c:pt idx="266">
                  <c:v>8324.2364244365708</c:v>
                </c:pt>
                <c:pt idx="267">
                  <c:v>8435.3394012925</c:v>
                </c:pt>
                <c:pt idx="268">
                  <c:v>9647.2063286186203</c:v>
                </c:pt>
                <c:pt idx="269">
                  <c:v>9503.4878126687709</c:v>
                </c:pt>
                <c:pt idx="270">
                  <c:v>9370.0807038005096</c:v>
                </c:pt>
                <c:pt idx="271">
                  <c:v>8194.8690137900303</c:v>
                </c:pt>
                <c:pt idx="272">
                  <c:v>8570.8386249006599</c:v>
                </c:pt>
                <c:pt idx="273">
                  <c:v>10244.6732707959</c:v>
                </c:pt>
                <c:pt idx="274">
                  <c:v>9495.6205798008996</c:v>
                </c:pt>
                <c:pt idx="275">
                  <c:v>9212.6186116154095</c:v>
                </c:pt>
                <c:pt idx="276">
                  <c:v>7406.0656355757801</c:v>
                </c:pt>
                <c:pt idx="277">
                  <c:v>7883.2910298779898</c:v>
                </c:pt>
                <c:pt idx="278">
                  <c:v>9091.1206574490207</c:v>
                </c:pt>
                <c:pt idx="279">
                  <c:v>8913.3512096517406</c:v>
                </c:pt>
                <c:pt idx="280">
                  <c:v>8975.4156325230997</c:v>
                </c:pt>
                <c:pt idx="281">
                  <c:v>7631.9025114676297</c:v>
                </c:pt>
                <c:pt idx="282">
                  <c:v>7680.4033426794804</c:v>
                </c:pt>
                <c:pt idx="283">
                  <c:v>9705.9668031298606</c:v>
                </c:pt>
                <c:pt idx="284">
                  <c:v>9775.2145683540693</c:v>
                </c:pt>
                <c:pt idx="285">
                  <c:v>9451.5280545046207</c:v>
                </c:pt>
                <c:pt idx="286">
                  <c:v>7742.6463567725896</c:v>
                </c:pt>
                <c:pt idx="287">
                  <c:v>7108.8356802481503</c:v>
                </c:pt>
                <c:pt idx="288">
                  <c:v>8772.9713973383896</c:v>
                </c:pt>
                <c:pt idx="289">
                  <c:v>8810.5349545511708</c:v>
                </c:pt>
                <c:pt idx="290">
                  <c:v>8770.6784142674296</c:v>
                </c:pt>
                <c:pt idx="291">
                  <c:v>7061.8094178931497</c:v>
                </c:pt>
                <c:pt idx="292">
                  <c:v>6988.2880779714696</c:v>
                </c:pt>
                <c:pt idx="293">
                  <c:v>9109.86867740448</c:v>
                </c:pt>
                <c:pt idx="294">
                  <c:v>8711.5721973191394</c:v>
                </c:pt>
                <c:pt idx="295">
                  <c:v>8934.2150898006694</c:v>
                </c:pt>
                <c:pt idx="296">
                  <c:v>7235.9116286384296</c:v>
                </c:pt>
                <c:pt idx="297">
                  <c:v>7347.4061859674503</c:v>
                </c:pt>
                <c:pt idx="298">
                  <c:v>8487.6353953847702</c:v>
                </c:pt>
                <c:pt idx="299">
                  <c:v>8217.8761133870103</c:v>
                </c:pt>
                <c:pt idx="300">
                  <c:v>8496.9862830533202</c:v>
                </c:pt>
                <c:pt idx="301">
                  <c:v>7185.7428460296696</c:v>
                </c:pt>
                <c:pt idx="302">
                  <c:v>7539.8822960205398</c:v>
                </c:pt>
                <c:pt idx="303">
                  <c:v>8870.9815538112798</c:v>
                </c:pt>
                <c:pt idx="304">
                  <c:v>8471.2917340252006</c:v>
                </c:pt>
                <c:pt idx="305">
                  <c:v>7987.1027284624897</c:v>
                </c:pt>
                <c:pt idx="306">
                  <c:v>6747.3513263872501</c:v>
                </c:pt>
                <c:pt idx="307">
                  <c:v>6757.6406197100896</c:v>
                </c:pt>
                <c:pt idx="308">
                  <c:v>8074.3627789734701</c:v>
                </c:pt>
                <c:pt idx="309">
                  <c:v>8233.0114772857196</c:v>
                </c:pt>
                <c:pt idx="310">
                  <c:v>8168.1293507936798</c:v>
                </c:pt>
                <c:pt idx="311">
                  <c:v>6685.3146921873004</c:v>
                </c:pt>
                <c:pt idx="312">
                  <c:v>6909.9082137044097</c:v>
                </c:pt>
                <c:pt idx="313">
                  <c:v>8668.8713432930308</c:v>
                </c:pt>
                <c:pt idx="314">
                  <c:v>8987.1341624614197</c:v>
                </c:pt>
                <c:pt idx="315">
                  <c:v>8980.3726418834103</c:v>
                </c:pt>
                <c:pt idx="316">
                  <c:v>6990.4146561982097</c:v>
                </c:pt>
                <c:pt idx="317">
                  <c:v>6357.0003302379</c:v>
                </c:pt>
                <c:pt idx="318">
                  <c:v>8211.1306776554702</c:v>
                </c:pt>
                <c:pt idx="319">
                  <c:v>8168.7066460973801</c:v>
                </c:pt>
                <c:pt idx="320">
                  <c:v>8094.13939844179</c:v>
                </c:pt>
                <c:pt idx="321">
                  <c:v>6388.4343707939297</c:v>
                </c:pt>
                <c:pt idx="322">
                  <c:v>6515.3720822635896</c:v>
                </c:pt>
                <c:pt idx="323">
                  <c:v>8487.4484504184002</c:v>
                </c:pt>
                <c:pt idx="324">
                  <c:v>8717.1501394971092</c:v>
                </c:pt>
                <c:pt idx="325">
                  <c:v>8279.6946125828199</c:v>
                </c:pt>
                <c:pt idx="326">
                  <c:v>6710.1977688780798</c:v>
                </c:pt>
                <c:pt idx="327">
                  <c:v>6670.5737913202302</c:v>
                </c:pt>
                <c:pt idx="328">
                  <c:v>8203.66458515458</c:v>
                </c:pt>
                <c:pt idx="329">
                  <c:v>7803.4048646431802</c:v>
                </c:pt>
                <c:pt idx="330">
                  <c:v>7870.8838740267502</c:v>
                </c:pt>
                <c:pt idx="331">
                  <c:v>6911.9207574104903</c:v>
                </c:pt>
                <c:pt idx="332">
                  <c:v>7270.3178061694598</c:v>
                </c:pt>
                <c:pt idx="333">
                  <c:v>8975.6553568791496</c:v>
                </c:pt>
                <c:pt idx="334">
                  <c:v>8209.2534254437996</c:v>
                </c:pt>
                <c:pt idx="335">
                  <c:v>7912.7717008434502</c:v>
                </c:pt>
                <c:pt idx="336">
                  <c:v>6320.6427031243302</c:v>
                </c:pt>
                <c:pt idx="337">
                  <c:v>6770.0939352253699</c:v>
                </c:pt>
                <c:pt idx="338">
                  <c:v>7995.8287415639998</c:v>
                </c:pt>
                <c:pt idx="339">
                  <c:v>7799.1037116594698</c:v>
                </c:pt>
                <c:pt idx="340">
                  <c:v>7839.3389108741103</c:v>
                </c:pt>
                <c:pt idx="341">
                  <c:v>6403.3805725228603</c:v>
                </c:pt>
                <c:pt idx="342">
                  <c:v>6592.1370200909796</c:v>
                </c:pt>
                <c:pt idx="343">
                  <c:v>8147.7744302803103</c:v>
                </c:pt>
                <c:pt idx="344">
                  <c:v>8847.2196583335208</c:v>
                </c:pt>
                <c:pt idx="345">
                  <c:v>8847.8354082494297</c:v>
                </c:pt>
                <c:pt idx="346">
                  <c:v>6709.9368676213699</c:v>
                </c:pt>
                <c:pt idx="347">
                  <c:v>6370.4766864229996</c:v>
                </c:pt>
                <c:pt idx="348">
                  <c:v>8091.1752377939702</c:v>
                </c:pt>
                <c:pt idx="349">
                  <c:v>8079.8351460538797</c:v>
                </c:pt>
                <c:pt idx="350">
                  <c:v>8226.8678246015406</c:v>
                </c:pt>
                <c:pt idx="351">
                  <c:v>6477.5874964061304</c:v>
                </c:pt>
                <c:pt idx="352">
                  <c:v>6391.6064889988602</c:v>
                </c:pt>
                <c:pt idx="353">
                  <c:v>8434.2576242004397</c:v>
                </c:pt>
                <c:pt idx="354">
                  <c:v>8396.0746970281107</c:v>
                </c:pt>
                <c:pt idx="355">
                  <c:v>8180.1064966990698</c:v>
                </c:pt>
                <c:pt idx="356">
                  <c:v>6894.1898524077997</c:v>
                </c:pt>
                <c:pt idx="357">
                  <c:v>6989.8969541419601</c:v>
                </c:pt>
                <c:pt idx="358">
                  <c:v>8303.8167617693998</c:v>
                </c:pt>
                <c:pt idx="359">
                  <c:v>7918.4701796613999</c:v>
                </c:pt>
                <c:pt idx="360">
                  <c:v>7976.2709212702002</c:v>
                </c:pt>
                <c:pt idx="361">
                  <c:v>6892.0630112972403</c:v>
                </c:pt>
                <c:pt idx="362">
                  <c:v>7521.6795055644698</c:v>
                </c:pt>
                <c:pt idx="363">
                  <c:v>8743.4140518048007</c:v>
                </c:pt>
                <c:pt idx="364">
                  <c:v>8326.6789745353108</c:v>
                </c:pt>
                <c:pt idx="365">
                  <c:v>8027.0745091337003</c:v>
                </c:pt>
                <c:pt idx="366">
                  <c:v>6610.1458087821702</c:v>
                </c:pt>
                <c:pt idx="367">
                  <c:v>6525.53579167106</c:v>
                </c:pt>
                <c:pt idx="368">
                  <c:v>8142.3868922255797</c:v>
                </c:pt>
                <c:pt idx="369">
                  <c:v>7968.8263003505199</c:v>
                </c:pt>
                <c:pt idx="370">
                  <c:v>8208.8915348599694</c:v>
                </c:pt>
                <c:pt idx="371">
                  <c:v>6563.0972249297502</c:v>
                </c:pt>
                <c:pt idx="372">
                  <c:v>6842.3289871908901</c:v>
                </c:pt>
                <c:pt idx="373">
                  <c:v>9222.47885373803</c:v>
                </c:pt>
                <c:pt idx="374">
                  <c:v>9044.2488130634192</c:v>
                </c:pt>
                <c:pt idx="375">
                  <c:v>8924.4024187484501</c:v>
                </c:pt>
                <c:pt idx="376">
                  <c:v>6907.7042586363204</c:v>
                </c:pt>
                <c:pt idx="377">
                  <c:v>6568.2418438263003</c:v>
                </c:pt>
                <c:pt idx="378">
                  <c:v>8255.0994981108997</c:v>
                </c:pt>
                <c:pt idx="379">
                  <c:v>8504.5926555292008</c:v>
                </c:pt>
                <c:pt idx="380">
                  <c:v>8354.0212321863492</c:v>
                </c:pt>
                <c:pt idx="381">
                  <c:v>6544.4773560168196</c:v>
                </c:pt>
                <c:pt idx="382">
                  <c:v>6572.9797080297403</c:v>
                </c:pt>
                <c:pt idx="383">
                  <c:v>8801.2040277618798</c:v>
                </c:pt>
                <c:pt idx="384">
                  <c:v>8241.6190765349402</c:v>
                </c:pt>
                <c:pt idx="385">
                  <c:v>8519.0343061543899</c:v>
                </c:pt>
                <c:pt idx="386">
                  <c:v>7071.4998424187797</c:v>
                </c:pt>
                <c:pt idx="387">
                  <c:v>6935.6523322395396</c:v>
                </c:pt>
                <c:pt idx="388">
                  <c:v>8401.0057281003501</c:v>
                </c:pt>
                <c:pt idx="389">
                  <c:v>8086.9840797345496</c:v>
                </c:pt>
                <c:pt idx="390">
                  <c:v>8261.1616953263001</c:v>
                </c:pt>
                <c:pt idx="391">
                  <c:v>6905.0477726833396</c:v>
                </c:pt>
                <c:pt idx="392">
                  <c:v>7569.2685891385099</c:v>
                </c:pt>
                <c:pt idx="393">
                  <c:v>8809.6740867639492</c:v>
                </c:pt>
                <c:pt idx="394">
                  <c:v>8605.6716629184793</c:v>
                </c:pt>
                <c:pt idx="395">
                  <c:v>8473.3428843706897</c:v>
                </c:pt>
                <c:pt idx="396">
                  <c:v>6985.7700092855303</c:v>
                </c:pt>
                <c:pt idx="397">
                  <c:v>6935.75087264586</c:v>
                </c:pt>
                <c:pt idx="398">
                  <c:v>8468.9163413190709</c:v>
                </c:pt>
                <c:pt idx="399">
                  <c:v>7950.2575474943096</c:v>
                </c:pt>
                <c:pt idx="400">
                  <c:v>8349.2855257813699</c:v>
                </c:pt>
                <c:pt idx="401">
                  <c:v>6551.4916943476501</c:v>
                </c:pt>
                <c:pt idx="402">
                  <c:v>6924.04977948949</c:v>
                </c:pt>
                <c:pt idx="403">
                  <c:v>8822.7410584843401</c:v>
                </c:pt>
                <c:pt idx="404">
                  <c:v>9177.1261481852707</c:v>
                </c:pt>
                <c:pt idx="405">
                  <c:v>8724.9570755050099</c:v>
                </c:pt>
                <c:pt idx="406">
                  <c:v>6712.9440050659896</c:v>
                </c:pt>
                <c:pt idx="407">
                  <c:v>6328.5001591733098</c:v>
                </c:pt>
                <c:pt idx="408">
                  <c:v>8257.5022389072401</c:v>
                </c:pt>
                <c:pt idx="409">
                  <c:v>8143.69979802536</c:v>
                </c:pt>
                <c:pt idx="410">
                  <c:v>8290.9175739291495</c:v>
                </c:pt>
                <c:pt idx="411">
                  <c:v>6692.9314041883099</c:v>
                </c:pt>
                <c:pt idx="412">
                  <c:v>6472.3541268150102</c:v>
                </c:pt>
                <c:pt idx="413">
                  <c:v>8331.0714878604103</c:v>
                </c:pt>
                <c:pt idx="414">
                  <c:v>8367.3967574594808</c:v>
                </c:pt>
                <c:pt idx="415">
                  <c:v>8441.5464609005594</c:v>
                </c:pt>
                <c:pt idx="416">
                  <c:v>6856.2197309366202</c:v>
                </c:pt>
                <c:pt idx="417">
                  <c:v>6931.7843222116499</c:v>
                </c:pt>
                <c:pt idx="418">
                  <c:v>8519.0742857677396</c:v>
                </c:pt>
                <c:pt idx="419">
                  <c:v>7942.0167754520799</c:v>
                </c:pt>
                <c:pt idx="420">
                  <c:v>8013.2967802436997</c:v>
                </c:pt>
                <c:pt idx="421">
                  <c:v>6982.1567990717804</c:v>
                </c:pt>
                <c:pt idx="422">
                  <c:v>7269.1207388012599</c:v>
                </c:pt>
                <c:pt idx="423">
                  <c:v>8568.1503255584194</c:v>
                </c:pt>
                <c:pt idx="424">
                  <c:v>8370.2581069400494</c:v>
                </c:pt>
                <c:pt idx="425">
                  <c:v>7897.6952652004602</c:v>
                </c:pt>
                <c:pt idx="426">
                  <c:v>6580.5798124539297</c:v>
                </c:pt>
                <c:pt idx="427">
                  <c:v>6647.6077601362203</c:v>
                </c:pt>
                <c:pt idx="428">
                  <c:v>8207.4879162705602</c:v>
                </c:pt>
                <c:pt idx="429">
                  <c:v>7971.1050452593099</c:v>
                </c:pt>
                <c:pt idx="430">
                  <c:v>7774.1459268337903</c:v>
                </c:pt>
                <c:pt idx="431">
                  <c:v>6700.7653948254701</c:v>
                </c:pt>
                <c:pt idx="432">
                  <c:v>6758.0854696667902</c:v>
                </c:pt>
                <c:pt idx="433">
                  <c:v>8750.4152916886997</c:v>
                </c:pt>
                <c:pt idx="434">
                  <c:v>8714.5100767262302</c:v>
                </c:pt>
                <c:pt idx="435">
                  <c:v>8610.0197932473893</c:v>
                </c:pt>
                <c:pt idx="436">
                  <c:v>6758.3589565520697</c:v>
                </c:pt>
                <c:pt idx="437">
                  <c:v>6371.4499368034903</c:v>
                </c:pt>
                <c:pt idx="438">
                  <c:v>8072.0047924130604</c:v>
                </c:pt>
                <c:pt idx="439">
                  <c:v>7836.3481510317397</c:v>
                </c:pt>
                <c:pt idx="440">
                  <c:v>8135.78267337753</c:v>
                </c:pt>
                <c:pt idx="441">
                  <c:v>6328.8050170215001</c:v>
                </c:pt>
                <c:pt idx="442">
                  <c:v>6648.5800974823796</c:v>
                </c:pt>
                <c:pt idx="443">
                  <c:v>8209.7765887260994</c:v>
                </c:pt>
                <c:pt idx="444">
                  <c:v>8033.8763475549003</c:v>
                </c:pt>
                <c:pt idx="445">
                  <c:v>8387.0235287250198</c:v>
                </c:pt>
                <c:pt idx="446">
                  <c:v>6742.9104800613104</c:v>
                </c:pt>
                <c:pt idx="447">
                  <c:v>6834.61809456232</c:v>
                </c:pt>
                <c:pt idx="448">
                  <c:v>8037.4760582065801</c:v>
                </c:pt>
                <c:pt idx="449">
                  <c:v>7927.5096766287397</c:v>
                </c:pt>
                <c:pt idx="450">
                  <c:v>7646.3538282750396</c:v>
                </c:pt>
                <c:pt idx="451">
                  <c:v>6745.4741399208597</c:v>
                </c:pt>
                <c:pt idx="452">
                  <c:v>6896.2822048431199</c:v>
                </c:pt>
                <c:pt idx="453">
                  <c:v>8667.5201197002898</c:v>
                </c:pt>
                <c:pt idx="454">
                  <c:v>8091.7985005953597</c:v>
                </c:pt>
                <c:pt idx="455">
                  <c:v>7961.9106704559199</c:v>
                </c:pt>
                <c:pt idx="456">
                  <c:v>6697.0288026646203</c:v>
                </c:pt>
                <c:pt idx="457">
                  <c:v>6430.7155687185104</c:v>
                </c:pt>
                <c:pt idx="458">
                  <c:v>8164.64048512301</c:v>
                </c:pt>
                <c:pt idx="459">
                  <c:v>7701.1973691903804</c:v>
                </c:pt>
                <c:pt idx="460">
                  <c:v>7907.6781219098302</c:v>
                </c:pt>
                <c:pt idx="461">
                  <c:v>6396.1542903466998</c:v>
                </c:pt>
                <c:pt idx="462">
                  <c:v>6469.98818050523</c:v>
                </c:pt>
                <c:pt idx="463">
                  <c:v>8796.7530132407592</c:v>
                </c:pt>
                <c:pt idx="464">
                  <c:v>8834.1557849778401</c:v>
                </c:pt>
                <c:pt idx="465">
                  <c:v>8811.3248749634295</c:v>
                </c:pt>
                <c:pt idx="466">
                  <c:v>6691.9770558804203</c:v>
                </c:pt>
                <c:pt idx="467">
                  <c:v>6175.3522267016197</c:v>
                </c:pt>
                <c:pt idx="468">
                  <c:v>8009.1780409907096</c:v>
                </c:pt>
                <c:pt idx="469">
                  <c:v>8247.31129875837</c:v>
                </c:pt>
                <c:pt idx="470">
                  <c:v>7877.5904302660201</c:v>
                </c:pt>
                <c:pt idx="471">
                  <c:v>6391.7316817015499</c:v>
                </c:pt>
                <c:pt idx="472">
                  <c:v>6328.4372118370302</c:v>
                </c:pt>
                <c:pt idx="473">
                  <c:v>8382.9568412728695</c:v>
                </c:pt>
                <c:pt idx="474">
                  <c:v>8344.3454119891394</c:v>
                </c:pt>
                <c:pt idx="475">
                  <c:v>7933.0491559676602</c:v>
                </c:pt>
                <c:pt idx="476">
                  <c:v>6962.9099621719297</c:v>
                </c:pt>
                <c:pt idx="477">
                  <c:v>7014.1801961517303</c:v>
                </c:pt>
                <c:pt idx="478">
                  <c:v>8187.6814423250798</c:v>
                </c:pt>
                <c:pt idx="479">
                  <c:v>7914.3880811374302</c:v>
                </c:pt>
                <c:pt idx="480">
                  <c:v>8030.8011489907103</c:v>
                </c:pt>
                <c:pt idx="481">
                  <c:v>7035.4997013027496</c:v>
                </c:pt>
                <c:pt idx="482">
                  <c:v>7267.17853363825</c:v>
                </c:pt>
                <c:pt idx="483">
                  <c:v>8788.00532697987</c:v>
                </c:pt>
                <c:pt idx="484">
                  <c:v>8181.7218496533496</c:v>
                </c:pt>
                <c:pt idx="485">
                  <c:v>7897.7025671721603</c:v>
                </c:pt>
                <c:pt idx="486">
                  <c:v>6651.5581665290201</c:v>
                </c:pt>
                <c:pt idx="487">
                  <c:v>6969.99416328199</c:v>
                </c:pt>
                <c:pt idx="488">
                  <c:v>8296.9910129585005</c:v>
                </c:pt>
                <c:pt idx="489">
                  <c:v>8081.71160179865</c:v>
                </c:pt>
                <c:pt idx="490">
                  <c:v>8018.1660460065696</c:v>
                </c:pt>
                <c:pt idx="491">
                  <c:v>6366.2266533575903</c:v>
                </c:pt>
                <c:pt idx="492">
                  <c:v>6716.2358194709996</c:v>
                </c:pt>
                <c:pt idx="493">
                  <c:v>8938.2869911656999</c:v>
                </c:pt>
                <c:pt idx="494">
                  <c:v>9013.8119534448597</c:v>
                </c:pt>
                <c:pt idx="495">
                  <c:v>9089.05285760476</c:v>
                </c:pt>
                <c:pt idx="496">
                  <c:v>6897.4543595762498</c:v>
                </c:pt>
                <c:pt idx="497">
                  <c:v>7108.3664577917198</c:v>
                </c:pt>
                <c:pt idx="498">
                  <c:v>8384.5846798991697</c:v>
                </c:pt>
                <c:pt idx="499">
                  <c:v>8337.6905104894104</c:v>
                </c:pt>
                <c:pt idx="500">
                  <c:v>8440.3050237167608</c:v>
                </c:pt>
                <c:pt idx="501">
                  <c:v>6623.4802696647803</c:v>
                </c:pt>
                <c:pt idx="502">
                  <c:v>6877.4605626733201</c:v>
                </c:pt>
                <c:pt idx="503">
                  <c:v>8656.1930388441106</c:v>
                </c:pt>
                <c:pt idx="504">
                  <c:v>8481.4952873007605</c:v>
                </c:pt>
                <c:pt idx="505">
                  <c:v>8514.6737598321797</c:v>
                </c:pt>
                <c:pt idx="506">
                  <c:v>6993.5418909004002</c:v>
                </c:pt>
                <c:pt idx="507">
                  <c:v>7003.2897207324804</c:v>
                </c:pt>
                <c:pt idx="508">
                  <c:v>8365.5991438020501</c:v>
                </c:pt>
                <c:pt idx="509">
                  <c:v>7976.9579007657603</c:v>
                </c:pt>
                <c:pt idx="510">
                  <c:v>8225.7742864614902</c:v>
                </c:pt>
                <c:pt idx="511">
                  <c:v>7201.16781218902</c:v>
                </c:pt>
                <c:pt idx="512">
                  <c:v>7405.7122763070402</c:v>
                </c:pt>
                <c:pt idx="513">
                  <c:v>9138.4256042320703</c:v>
                </c:pt>
                <c:pt idx="514">
                  <c:v>8695.2580298976209</c:v>
                </c:pt>
                <c:pt idx="515">
                  <c:v>8372.0464491889597</c:v>
                </c:pt>
                <c:pt idx="516">
                  <c:v>6962.1160774754298</c:v>
                </c:pt>
                <c:pt idx="517">
                  <c:v>6983.97030823553</c:v>
                </c:pt>
                <c:pt idx="518">
                  <c:v>8661.9315734481697</c:v>
                </c:pt>
                <c:pt idx="519">
                  <c:v>8310.3580069668296</c:v>
                </c:pt>
                <c:pt idx="520">
                  <c:v>8371.8216186528007</c:v>
                </c:pt>
                <c:pt idx="521">
                  <c:v>6747.5155359649898</c:v>
                </c:pt>
                <c:pt idx="522">
                  <c:v>6959.7901510286401</c:v>
                </c:pt>
                <c:pt idx="523">
                  <c:v>8708.2361428874901</c:v>
                </c:pt>
                <c:pt idx="524">
                  <c:v>9350.9555292148998</c:v>
                </c:pt>
                <c:pt idx="525">
                  <c:v>9100.8534662000693</c:v>
                </c:pt>
                <c:pt idx="526">
                  <c:v>7180.9019473182398</c:v>
                </c:pt>
                <c:pt idx="527">
                  <c:v>6665.06974726724</c:v>
                </c:pt>
                <c:pt idx="528">
                  <c:v>8390.0266589731</c:v>
                </c:pt>
                <c:pt idx="529">
                  <c:v>8451.9940436350698</c:v>
                </c:pt>
                <c:pt idx="530">
                  <c:v>8510.5476734868498</c:v>
                </c:pt>
                <c:pt idx="531">
                  <c:v>6631.8061596314601</c:v>
                </c:pt>
                <c:pt idx="532">
                  <c:v>6893.4135418900596</c:v>
                </c:pt>
                <c:pt idx="533">
                  <c:v>8867.5553248630004</c:v>
                </c:pt>
                <c:pt idx="534">
                  <c:v>8561.7577239044203</c:v>
                </c:pt>
                <c:pt idx="535">
                  <c:v>8556.1329749822708</c:v>
                </c:pt>
                <c:pt idx="536">
                  <c:v>7287.7331529399298</c:v>
                </c:pt>
                <c:pt idx="537">
                  <c:v>7346.8562310777697</c:v>
                </c:pt>
                <c:pt idx="538">
                  <c:v>8355.0097316832107</c:v>
                </c:pt>
                <c:pt idx="539">
                  <c:v>8222.5727257501003</c:v>
                </c:pt>
                <c:pt idx="540">
                  <c:v>8166.3121612943596</c:v>
                </c:pt>
                <c:pt idx="541">
                  <c:v>7276.0337575512103</c:v>
                </c:pt>
                <c:pt idx="542">
                  <c:v>7623.6057912119804</c:v>
                </c:pt>
                <c:pt idx="543">
                  <c:v>9274.4238702402599</c:v>
                </c:pt>
                <c:pt idx="544">
                  <c:v>8645.4115242704593</c:v>
                </c:pt>
                <c:pt idx="545">
                  <c:v>8363.2701910298492</c:v>
                </c:pt>
                <c:pt idx="546">
                  <c:v>6883.6880448215798</c:v>
                </c:pt>
                <c:pt idx="547">
                  <c:v>7128.8152015797596</c:v>
                </c:pt>
                <c:pt idx="548">
                  <c:v>8630.7733794884407</c:v>
                </c:pt>
                <c:pt idx="549">
                  <c:v>8208.3136740992995</c:v>
                </c:pt>
                <c:pt idx="550">
                  <c:v>8295.4618105490408</c:v>
                </c:pt>
                <c:pt idx="551">
                  <c:v>6938.7509465908097</c:v>
                </c:pt>
                <c:pt idx="552">
                  <c:v>7064.2749535569101</c:v>
                </c:pt>
                <c:pt idx="553">
                  <c:v>9119.9883121156799</c:v>
                </c:pt>
                <c:pt idx="554">
                  <c:v>9315.0261282748306</c:v>
                </c:pt>
                <c:pt idx="555">
                  <c:v>9182.1958966426791</c:v>
                </c:pt>
                <c:pt idx="556">
                  <c:v>7250.5705139891097</c:v>
                </c:pt>
                <c:pt idx="557">
                  <c:v>6507.4794813481903</c:v>
                </c:pt>
                <c:pt idx="558">
                  <c:v>7926.2607894624098</c:v>
                </c:pt>
                <c:pt idx="559">
                  <c:v>8564.0962820529094</c:v>
                </c:pt>
                <c:pt idx="560">
                  <c:v>8348.4088938449495</c:v>
                </c:pt>
                <c:pt idx="561">
                  <c:v>6994.9512496877096</c:v>
                </c:pt>
                <c:pt idx="562">
                  <c:v>7049.7701793648903</c:v>
                </c:pt>
                <c:pt idx="563">
                  <c:v>8629.6609054832497</c:v>
                </c:pt>
                <c:pt idx="564">
                  <c:v>8517.5145937375692</c:v>
                </c:pt>
                <c:pt idx="565">
                  <c:v>8260.8242352949892</c:v>
                </c:pt>
                <c:pt idx="566">
                  <c:v>7117.8084736171804</c:v>
                </c:pt>
                <c:pt idx="567">
                  <c:v>7290.7138600185699</c:v>
                </c:pt>
                <c:pt idx="568">
                  <c:v>8579.8585174522304</c:v>
                </c:pt>
                <c:pt idx="569">
                  <c:v>8191.6794826427304</c:v>
                </c:pt>
                <c:pt idx="570">
                  <c:v>8273.2550929454192</c:v>
                </c:pt>
                <c:pt idx="571">
                  <c:v>7095.3709860732097</c:v>
                </c:pt>
                <c:pt idx="572">
                  <c:v>7679.5164651014102</c:v>
                </c:pt>
                <c:pt idx="573">
                  <c:v>8769.1511212756996</c:v>
                </c:pt>
                <c:pt idx="574">
                  <c:v>8793.6431170626092</c:v>
                </c:pt>
                <c:pt idx="575">
                  <c:v>8343.0828778215691</c:v>
                </c:pt>
                <c:pt idx="576">
                  <c:v>7018.6713903918599</c:v>
                </c:pt>
                <c:pt idx="577">
                  <c:v>6765.6929002872403</c:v>
                </c:pt>
                <c:pt idx="578">
                  <c:v>8458.0310436201707</c:v>
                </c:pt>
                <c:pt idx="579">
                  <c:v>8150.7339155884401</c:v>
                </c:pt>
                <c:pt idx="580">
                  <c:v>8244.2575015171496</c:v>
                </c:pt>
                <c:pt idx="581">
                  <c:v>6472.5936923400204</c:v>
                </c:pt>
                <c:pt idx="582">
                  <c:v>6463.2440092407996</c:v>
                </c:pt>
                <c:pt idx="583">
                  <c:v>8837.1065629339901</c:v>
                </c:pt>
                <c:pt idx="584">
                  <c:v>8932.6061246050303</c:v>
                </c:pt>
                <c:pt idx="585">
                  <c:v>8860.6224025538395</c:v>
                </c:pt>
                <c:pt idx="586">
                  <c:v>6962.8934374372002</c:v>
                </c:pt>
                <c:pt idx="587">
                  <c:v>6409.12669389661</c:v>
                </c:pt>
                <c:pt idx="588">
                  <c:v>8432.3915075847399</c:v>
                </c:pt>
                <c:pt idx="589">
                  <c:v>8294.6704780269702</c:v>
                </c:pt>
                <c:pt idx="590">
                  <c:v>8423.3315541274005</c:v>
                </c:pt>
                <c:pt idx="591">
                  <c:v>6737.1595489748597</c:v>
                </c:pt>
                <c:pt idx="592">
                  <c:v>6638.2996400305301</c:v>
                </c:pt>
                <c:pt idx="593">
                  <c:v>8619.1044276252505</c:v>
                </c:pt>
                <c:pt idx="594">
                  <c:v>8376.9269498045196</c:v>
                </c:pt>
                <c:pt idx="595">
                  <c:v>8676.6298899816793</c:v>
                </c:pt>
                <c:pt idx="596">
                  <c:v>7109.5492336560401</c:v>
                </c:pt>
                <c:pt idx="597">
                  <c:v>7127.6803778655703</c:v>
                </c:pt>
                <c:pt idx="598">
                  <c:v>8251.8162964792791</c:v>
                </c:pt>
                <c:pt idx="599">
                  <c:v>8181.2780516980702</c:v>
                </c:pt>
                <c:pt idx="600">
                  <c:v>8016.4823403259898</c:v>
                </c:pt>
                <c:pt idx="601">
                  <c:v>6854.3985988610702</c:v>
                </c:pt>
                <c:pt idx="602">
                  <c:v>7375.73770799053</c:v>
                </c:pt>
                <c:pt idx="603">
                  <c:v>8889.7473481576108</c:v>
                </c:pt>
                <c:pt idx="604">
                  <c:v>8360.6822045628305</c:v>
                </c:pt>
                <c:pt idx="605">
                  <c:v>8055.5317109092503</c:v>
                </c:pt>
                <c:pt idx="606">
                  <c:v>6675.2164287650403</c:v>
                </c:pt>
                <c:pt idx="607">
                  <c:v>6555.6212235598996</c:v>
                </c:pt>
                <c:pt idx="608">
                  <c:v>8429.1088384185205</c:v>
                </c:pt>
                <c:pt idx="609">
                  <c:v>8102.6553071365697</c:v>
                </c:pt>
                <c:pt idx="610">
                  <c:v>7876.0483019612502</c:v>
                </c:pt>
                <c:pt idx="611">
                  <c:v>6501.8961691981103</c:v>
                </c:pt>
                <c:pt idx="612">
                  <c:v>6795.87930180888</c:v>
                </c:pt>
                <c:pt idx="613">
                  <c:v>8925.7962948013101</c:v>
                </c:pt>
                <c:pt idx="614">
                  <c:v>8898.7258972575291</c:v>
                </c:pt>
                <c:pt idx="615">
                  <c:v>8834.5333573171501</c:v>
                </c:pt>
                <c:pt idx="616">
                  <c:v>6701.2448885227896</c:v>
                </c:pt>
                <c:pt idx="617">
                  <c:v>6388.8003625296597</c:v>
                </c:pt>
                <c:pt idx="618">
                  <c:v>8226.2286292162698</c:v>
                </c:pt>
                <c:pt idx="619">
                  <c:v>7981.8411380965199</c:v>
                </c:pt>
                <c:pt idx="620">
                  <c:v>8524.2750216703498</c:v>
                </c:pt>
                <c:pt idx="621">
                  <c:v>6581.2588601899597</c:v>
                </c:pt>
                <c:pt idx="622">
                  <c:v>6438.2585053500597</c:v>
                </c:pt>
                <c:pt idx="623">
                  <c:v>8372.5954568054094</c:v>
                </c:pt>
                <c:pt idx="624">
                  <c:v>8267.7897335529196</c:v>
                </c:pt>
                <c:pt idx="625">
                  <c:v>8188.0177587511198</c:v>
                </c:pt>
                <c:pt idx="626">
                  <c:v>6956.4641348707601</c:v>
                </c:pt>
                <c:pt idx="627">
                  <c:v>6881.1839283140498</c:v>
                </c:pt>
                <c:pt idx="628">
                  <c:v>8238.3055866611794</c:v>
                </c:pt>
                <c:pt idx="629">
                  <c:v>7980.1574953058798</c:v>
                </c:pt>
                <c:pt idx="630">
                  <c:v>7874.2375134459999</c:v>
                </c:pt>
                <c:pt idx="631">
                  <c:v>6957.5449757237902</c:v>
                </c:pt>
                <c:pt idx="632">
                  <c:v>7247.4272183900703</c:v>
                </c:pt>
                <c:pt idx="633">
                  <c:v>8788.7761138378792</c:v>
                </c:pt>
                <c:pt idx="634">
                  <c:v>8356.7604565748697</c:v>
                </c:pt>
                <c:pt idx="635">
                  <c:v>8209.1786750648007</c:v>
                </c:pt>
                <c:pt idx="636">
                  <c:v>6576.5536710168999</c:v>
                </c:pt>
                <c:pt idx="637">
                  <c:v>6653.1410857565597</c:v>
                </c:pt>
                <c:pt idx="638">
                  <c:v>7637.5779612781598</c:v>
                </c:pt>
                <c:pt idx="639">
                  <c:v>7889.3455996908096</c:v>
                </c:pt>
                <c:pt idx="640">
                  <c:v>7880.2228870218496</c:v>
                </c:pt>
                <c:pt idx="641">
                  <c:v>6182.4765292135298</c:v>
                </c:pt>
                <c:pt idx="642">
                  <c:v>6421.2945974288104</c:v>
                </c:pt>
                <c:pt idx="643">
                  <c:v>8711.8410245835803</c:v>
                </c:pt>
                <c:pt idx="644">
                  <c:v>8862.3384242936099</c:v>
                </c:pt>
                <c:pt idx="645">
                  <c:v>8732.1549047504504</c:v>
                </c:pt>
                <c:pt idx="646">
                  <c:v>7017.8887070705896</c:v>
                </c:pt>
                <c:pt idx="647">
                  <c:v>6214.92488766734</c:v>
                </c:pt>
                <c:pt idx="648">
                  <c:v>8007.1448381129803</c:v>
                </c:pt>
                <c:pt idx="649">
                  <c:v>8330.3204380662191</c:v>
                </c:pt>
                <c:pt idx="650">
                  <c:v>8058.94945107275</c:v>
                </c:pt>
                <c:pt idx="651">
                  <c:v>6686.97169610531</c:v>
                </c:pt>
                <c:pt idx="652">
                  <c:v>6527.0012219460996</c:v>
                </c:pt>
                <c:pt idx="653">
                  <c:v>8274.5660472038107</c:v>
                </c:pt>
                <c:pt idx="654">
                  <c:v>8332.3399576685206</c:v>
                </c:pt>
                <c:pt idx="655">
                  <c:v>8435.13172334499</c:v>
                </c:pt>
                <c:pt idx="656">
                  <c:v>6885.2389857707403</c:v>
                </c:pt>
                <c:pt idx="657">
                  <c:v>6966.8881092302499</c:v>
                </c:pt>
                <c:pt idx="658">
                  <c:v>8527.4274538127302</c:v>
                </c:pt>
                <c:pt idx="659">
                  <c:v>8066.2117415494104</c:v>
                </c:pt>
                <c:pt idx="660">
                  <c:v>7988.1949520754097</c:v>
                </c:pt>
                <c:pt idx="661">
                  <c:v>7131.4687723670004</c:v>
                </c:pt>
                <c:pt idx="662">
                  <c:v>7372.35040291107</c:v>
                </c:pt>
                <c:pt idx="663">
                  <c:v>8990.24899844014</c:v>
                </c:pt>
                <c:pt idx="664">
                  <c:v>8649.6908105022903</c:v>
                </c:pt>
                <c:pt idx="665">
                  <c:v>8387.7301419006999</c:v>
                </c:pt>
                <c:pt idx="666">
                  <c:v>6920.1709174180996</c:v>
                </c:pt>
                <c:pt idx="667">
                  <c:v>7069.9049505615203</c:v>
                </c:pt>
                <c:pt idx="668">
                  <c:v>8393.84044017208</c:v>
                </c:pt>
                <c:pt idx="669">
                  <c:v>8349.3921829950996</c:v>
                </c:pt>
                <c:pt idx="670">
                  <c:v>8292.9913185812402</c:v>
                </c:pt>
                <c:pt idx="671">
                  <c:v>6899.8993432319203</c:v>
                </c:pt>
                <c:pt idx="672">
                  <c:v>7072.8789055009502</c:v>
                </c:pt>
                <c:pt idx="673">
                  <c:v>9337.9373080159803</c:v>
                </c:pt>
                <c:pt idx="674">
                  <c:v>9462.8889164148204</c:v>
                </c:pt>
                <c:pt idx="675">
                  <c:v>9062.4474701603594</c:v>
                </c:pt>
                <c:pt idx="676">
                  <c:v>7294.7274868745599</c:v>
                </c:pt>
                <c:pt idx="677">
                  <c:v>6592.45361811778</c:v>
                </c:pt>
                <c:pt idx="678">
                  <c:v>8477.8120412817298</c:v>
                </c:pt>
                <c:pt idx="679">
                  <c:v>8611.5905853635904</c:v>
                </c:pt>
                <c:pt idx="680">
                  <c:v>8575.3681391200407</c:v>
                </c:pt>
                <c:pt idx="681">
                  <c:v>6857.1572887290204</c:v>
                </c:pt>
                <c:pt idx="682">
                  <c:v>6920.4717587289397</c:v>
                </c:pt>
                <c:pt idx="683">
                  <c:v>8732.26522044181</c:v>
                </c:pt>
                <c:pt idx="684">
                  <c:v>8735.8352630190802</c:v>
                </c:pt>
                <c:pt idx="685">
                  <c:v>8778.3654569015998</c:v>
                </c:pt>
                <c:pt idx="686">
                  <c:v>7316.8311078786601</c:v>
                </c:pt>
                <c:pt idx="687">
                  <c:v>7496.3516744746903</c:v>
                </c:pt>
                <c:pt idx="688">
                  <c:v>8645.9489194623293</c:v>
                </c:pt>
                <c:pt idx="689">
                  <c:v>8678.5669527123191</c:v>
                </c:pt>
                <c:pt idx="690">
                  <c:v>8292.0579367355895</c:v>
                </c:pt>
                <c:pt idx="691">
                  <c:v>7527.9991783200703</c:v>
                </c:pt>
                <c:pt idx="692">
                  <c:v>7815.9657091674599</c:v>
                </c:pt>
                <c:pt idx="693">
                  <c:v>9616.5983595542293</c:v>
                </c:pt>
                <c:pt idx="694">
                  <c:v>8966.5880511780306</c:v>
                </c:pt>
                <c:pt idx="695">
                  <c:v>8888.3233057051893</c:v>
                </c:pt>
                <c:pt idx="696">
                  <c:v>7121.4270959024498</c:v>
                </c:pt>
                <c:pt idx="697">
                  <c:v>7634.4896880623801</c:v>
                </c:pt>
                <c:pt idx="698">
                  <c:v>8713.7634850181093</c:v>
                </c:pt>
                <c:pt idx="699">
                  <c:v>8516.4958433850206</c:v>
                </c:pt>
                <c:pt idx="700">
                  <c:v>8610.2569676757503</c:v>
                </c:pt>
                <c:pt idx="701">
                  <c:v>7308.6830564005604</c:v>
                </c:pt>
                <c:pt idx="702">
                  <c:v>7360.4071044173597</c:v>
                </c:pt>
                <c:pt idx="703">
                  <c:v>9409.0785553491296</c:v>
                </c:pt>
                <c:pt idx="704">
                  <c:v>9614.8614893189097</c:v>
                </c:pt>
                <c:pt idx="705">
                  <c:v>9626.6566235484006</c:v>
                </c:pt>
                <c:pt idx="706">
                  <c:v>7704.6025945305801</c:v>
                </c:pt>
                <c:pt idx="707">
                  <c:v>7295.6926586398904</c:v>
                </c:pt>
                <c:pt idx="708">
                  <c:v>8857.2985516180997</c:v>
                </c:pt>
                <c:pt idx="709">
                  <c:v>8953.4136146635101</c:v>
                </c:pt>
                <c:pt idx="710">
                  <c:v>8850.5193727796304</c:v>
                </c:pt>
                <c:pt idx="711">
                  <c:v>7284.5532739248101</c:v>
                </c:pt>
                <c:pt idx="712">
                  <c:v>7407.4070744625697</c:v>
                </c:pt>
                <c:pt idx="713">
                  <c:v>9195.1225433075397</c:v>
                </c:pt>
                <c:pt idx="714">
                  <c:v>9261.3587187889298</c:v>
                </c:pt>
                <c:pt idx="715">
                  <c:v>9039.8988314981998</c:v>
                </c:pt>
                <c:pt idx="716">
                  <c:v>7868.8159543812999</c:v>
                </c:pt>
                <c:pt idx="717">
                  <c:v>7618.7313528241402</c:v>
                </c:pt>
                <c:pt idx="718">
                  <c:v>9201.3468177272698</c:v>
                </c:pt>
                <c:pt idx="719">
                  <c:v>8923.6287855624505</c:v>
                </c:pt>
                <c:pt idx="720">
                  <c:v>8408.6103454096701</c:v>
                </c:pt>
                <c:pt idx="721">
                  <c:v>7222.3815469834499</c:v>
                </c:pt>
                <c:pt idx="722">
                  <c:v>7557.4489106351803</c:v>
                </c:pt>
                <c:pt idx="723">
                  <c:v>9217.3932305220806</c:v>
                </c:pt>
                <c:pt idx="724">
                  <c:v>8581.54541826684</c:v>
                </c:pt>
                <c:pt idx="725">
                  <c:v>8398.5806822860195</c:v>
                </c:pt>
                <c:pt idx="726">
                  <c:v>7137.2939364695803</c:v>
                </c:pt>
                <c:pt idx="727">
                  <c:v>7303.1062300261001</c:v>
                </c:pt>
                <c:pt idx="728">
                  <c:v>8835.7705753892606</c:v>
                </c:pt>
                <c:pt idx="729">
                  <c:v>8652.2208936352599</c:v>
                </c:pt>
                <c:pt idx="730">
                  <c:v>8299.2806175508194</c:v>
                </c:pt>
                <c:pt idx="731">
                  <c:v>6911.8295059474804</c:v>
                </c:pt>
                <c:pt idx="732">
                  <c:v>7147.9918526840302</c:v>
                </c:pt>
                <c:pt idx="733">
                  <c:v>9013.3404351340505</c:v>
                </c:pt>
                <c:pt idx="734">
                  <c:v>9214.3231589332208</c:v>
                </c:pt>
                <c:pt idx="735">
                  <c:v>9245.9107476327099</c:v>
                </c:pt>
                <c:pt idx="736">
                  <c:v>7475.5664109973004</c:v>
                </c:pt>
                <c:pt idx="737">
                  <c:v>6966.8545281265397</c:v>
                </c:pt>
                <c:pt idx="738">
                  <c:v>8531.8505441823709</c:v>
                </c:pt>
                <c:pt idx="739">
                  <c:v>8562.0220963993997</c:v>
                </c:pt>
                <c:pt idx="740">
                  <c:v>8607.7605362677896</c:v>
                </c:pt>
                <c:pt idx="741">
                  <c:v>7042.5355448683804</c:v>
                </c:pt>
                <c:pt idx="742">
                  <c:v>6990.5790968198398</c:v>
                </c:pt>
                <c:pt idx="743">
                  <c:v>8790.5890531523892</c:v>
                </c:pt>
                <c:pt idx="744">
                  <c:v>8849.2018192386804</c:v>
                </c:pt>
                <c:pt idx="745">
                  <c:v>8741.6900755720599</c:v>
                </c:pt>
                <c:pt idx="746">
                  <c:v>7173.1741641507897</c:v>
                </c:pt>
                <c:pt idx="747">
                  <c:v>7060.4142457707703</c:v>
                </c:pt>
                <c:pt idx="748">
                  <c:v>8565.9569280937703</c:v>
                </c:pt>
                <c:pt idx="749">
                  <c:v>8220.4791221569994</c:v>
                </c:pt>
                <c:pt idx="750">
                  <c:v>8200.6306596712802</c:v>
                </c:pt>
                <c:pt idx="751">
                  <c:v>7108.1858366735496</c:v>
                </c:pt>
                <c:pt idx="752">
                  <c:v>7582.1388954858303</c:v>
                </c:pt>
                <c:pt idx="753">
                  <c:v>9353.0210341403708</c:v>
                </c:pt>
                <c:pt idx="754">
                  <c:v>8936.3443569788997</c:v>
                </c:pt>
                <c:pt idx="755">
                  <c:v>8407.58484600474</c:v>
                </c:pt>
                <c:pt idx="756">
                  <c:v>6882.4739280394097</c:v>
                </c:pt>
                <c:pt idx="757">
                  <c:v>6951.6395821186197</c:v>
                </c:pt>
                <c:pt idx="758">
                  <c:v>8649.4985646452296</c:v>
                </c:pt>
                <c:pt idx="759">
                  <c:v>8157.0422365839804</c:v>
                </c:pt>
                <c:pt idx="760">
                  <c:v>8396.7971109994705</c:v>
                </c:pt>
                <c:pt idx="761">
                  <c:v>6806.4214768746097</c:v>
                </c:pt>
                <c:pt idx="762">
                  <c:v>6778.8824095967802</c:v>
                </c:pt>
                <c:pt idx="763">
                  <c:v>8975.8886473811599</c:v>
                </c:pt>
                <c:pt idx="764">
                  <c:v>9137.3749422180808</c:v>
                </c:pt>
                <c:pt idx="765">
                  <c:v>8953.3202883986596</c:v>
                </c:pt>
                <c:pt idx="766">
                  <c:v>7462.0739337290797</c:v>
                </c:pt>
                <c:pt idx="767">
                  <c:v>6832.8012158569099</c:v>
                </c:pt>
                <c:pt idx="768">
                  <c:v>8707.6920676856207</c:v>
                </c:pt>
                <c:pt idx="769">
                  <c:v>8506.5872958909204</c:v>
                </c:pt>
                <c:pt idx="770">
                  <c:v>8320.6774406852601</c:v>
                </c:pt>
                <c:pt idx="771">
                  <c:v>6714.5053952281996</c:v>
                </c:pt>
                <c:pt idx="772">
                  <c:v>6810.7275594119701</c:v>
                </c:pt>
                <c:pt idx="773">
                  <c:v>8689.0630387251003</c:v>
                </c:pt>
                <c:pt idx="774">
                  <c:v>8784.6362668030397</c:v>
                </c:pt>
                <c:pt idx="775">
                  <c:v>8484.4828869879402</c:v>
                </c:pt>
                <c:pt idx="776">
                  <c:v>6987.1659993765297</c:v>
                </c:pt>
                <c:pt idx="777">
                  <c:v>7065.3918474386801</c:v>
                </c:pt>
                <c:pt idx="778">
                  <c:v>8191.8582996588002</c:v>
                </c:pt>
                <c:pt idx="779">
                  <c:v>8232.3714966650004</c:v>
                </c:pt>
                <c:pt idx="780">
                  <c:v>7967.2723454207699</c:v>
                </c:pt>
                <c:pt idx="781">
                  <c:v>7056.3326285498297</c:v>
                </c:pt>
                <c:pt idx="782">
                  <c:v>7426.3754320694998</c:v>
                </c:pt>
                <c:pt idx="783">
                  <c:v>9000.6381212256092</c:v>
                </c:pt>
                <c:pt idx="784">
                  <c:v>8318.5757718923505</c:v>
                </c:pt>
                <c:pt idx="785">
                  <c:v>8495.7099498546504</c:v>
                </c:pt>
                <c:pt idx="786">
                  <c:v>7040.7189055379204</c:v>
                </c:pt>
                <c:pt idx="787">
                  <c:v>6830.7733693515302</c:v>
                </c:pt>
                <c:pt idx="788">
                  <c:v>8634.4082939174496</c:v>
                </c:pt>
                <c:pt idx="789">
                  <c:v>8253.3461243079491</c:v>
                </c:pt>
                <c:pt idx="790">
                  <c:v>8284.6488221463806</c:v>
                </c:pt>
                <c:pt idx="791">
                  <c:v>6690.5691904107098</c:v>
                </c:pt>
                <c:pt idx="792">
                  <c:v>6751.2071029863801</c:v>
                </c:pt>
                <c:pt idx="793">
                  <c:v>8963.4012727625595</c:v>
                </c:pt>
                <c:pt idx="794">
                  <c:v>8716.3292816896701</c:v>
                </c:pt>
                <c:pt idx="795">
                  <c:v>8762.2774224404093</c:v>
                </c:pt>
                <c:pt idx="796">
                  <c:v>6861.6072794648799</c:v>
                </c:pt>
                <c:pt idx="797">
                  <c:v>6541.9509044363804</c:v>
                </c:pt>
                <c:pt idx="798">
                  <c:v>8282.6880845063806</c:v>
                </c:pt>
                <c:pt idx="799">
                  <c:v>8643.2457918667296</c:v>
                </c:pt>
                <c:pt idx="800">
                  <c:v>8608.2934488017399</c:v>
                </c:pt>
                <c:pt idx="801">
                  <c:v>6589.29908570722</c:v>
                </c:pt>
                <c:pt idx="802">
                  <c:v>6628.8075082211399</c:v>
                </c:pt>
                <c:pt idx="803">
                  <c:v>8539.3791058264196</c:v>
                </c:pt>
                <c:pt idx="804">
                  <c:v>8454.6346962201005</c:v>
                </c:pt>
                <c:pt idx="805">
                  <c:v>8735.0559714506308</c:v>
                </c:pt>
                <c:pt idx="806">
                  <c:v>6862.7092139271899</c:v>
                </c:pt>
                <c:pt idx="807">
                  <c:v>6794.4659579854597</c:v>
                </c:pt>
                <c:pt idx="808">
                  <c:v>8171.3622104563701</c:v>
                </c:pt>
                <c:pt idx="809">
                  <c:v>8238.5281600195303</c:v>
                </c:pt>
                <c:pt idx="810">
                  <c:v>8175.4444443555303</c:v>
                </c:pt>
                <c:pt idx="811">
                  <c:v>6852.1075942608304</c:v>
                </c:pt>
                <c:pt idx="812">
                  <c:v>7124.7970204072899</c:v>
                </c:pt>
                <c:pt idx="813">
                  <c:v>8988.2494877500903</c:v>
                </c:pt>
                <c:pt idx="814">
                  <c:v>8512.0593378905196</c:v>
                </c:pt>
                <c:pt idx="815">
                  <c:v>8502.9059628270006</c:v>
                </c:pt>
                <c:pt idx="816">
                  <c:v>6656.8172214943297</c:v>
                </c:pt>
                <c:pt idx="817">
                  <c:v>7038.4143457623604</c:v>
                </c:pt>
                <c:pt idx="818">
                  <c:v>8558.7574192209595</c:v>
                </c:pt>
                <c:pt idx="819">
                  <c:v>8396.4912919688795</c:v>
                </c:pt>
                <c:pt idx="820">
                  <c:v>8232.5118683671608</c:v>
                </c:pt>
                <c:pt idx="821">
                  <c:v>6601.7092613661298</c:v>
                </c:pt>
                <c:pt idx="822">
                  <c:v>6768.5134254845498</c:v>
                </c:pt>
                <c:pt idx="823">
                  <c:v>8833.7959216443905</c:v>
                </c:pt>
                <c:pt idx="824">
                  <c:v>9034.5138109964792</c:v>
                </c:pt>
                <c:pt idx="825">
                  <c:v>8924.7447665612508</c:v>
                </c:pt>
                <c:pt idx="826">
                  <c:v>6772.4753102882096</c:v>
                </c:pt>
                <c:pt idx="827">
                  <c:v>6553.1316907988903</c:v>
                </c:pt>
                <c:pt idx="828">
                  <c:v>8200.3193055138909</c:v>
                </c:pt>
                <c:pt idx="829">
                  <c:v>8563.8209046354204</c:v>
                </c:pt>
                <c:pt idx="830">
                  <c:v>8583.4632051397602</c:v>
                </c:pt>
                <c:pt idx="831">
                  <c:v>6566.9578162263697</c:v>
                </c:pt>
                <c:pt idx="832">
                  <c:v>6462.0946376842603</c:v>
                </c:pt>
                <c:pt idx="833">
                  <c:v>8357.9751343367698</c:v>
                </c:pt>
                <c:pt idx="834">
                  <c:v>8431.2599590194495</c:v>
                </c:pt>
                <c:pt idx="835">
                  <c:v>8597.0294244283996</c:v>
                </c:pt>
                <c:pt idx="836">
                  <c:v>7015.0319148572898</c:v>
                </c:pt>
                <c:pt idx="837">
                  <c:v>6951.3234667746501</c:v>
                </c:pt>
                <c:pt idx="838">
                  <c:v>8260.4156577516496</c:v>
                </c:pt>
                <c:pt idx="839">
                  <c:v>7935.4993296901703</c:v>
                </c:pt>
                <c:pt idx="840">
                  <c:v>8253.6999798492798</c:v>
                </c:pt>
                <c:pt idx="841">
                  <c:v>6918.4440840596299</c:v>
                </c:pt>
                <c:pt idx="842">
                  <c:v>7315.1603604040101</c:v>
                </c:pt>
                <c:pt idx="843">
                  <c:v>8858.3266838366308</c:v>
                </c:pt>
                <c:pt idx="844">
                  <c:v>8503.6814890983296</c:v>
                </c:pt>
                <c:pt idx="845">
                  <c:v>8441.1916852257491</c:v>
                </c:pt>
                <c:pt idx="846">
                  <c:v>7114.7326635313302</c:v>
                </c:pt>
                <c:pt idx="847">
                  <c:v>7076.0103872752197</c:v>
                </c:pt>
                <c:pt idx="848">
                  <c:v>8528.9073192879005</c:v>
                </c:pt>
                <c:pt idx="849">
                  <c:v>8220.6810221893502</c:v>
                </c:pt>
                <c:pt idx="850">
                  <c:v>8327.7307786423207</c:v>
                </c:pt>
                <c:pt idx="851">
                  <c:v>6819.4353037330802</c:v>
                </c:pt>
                <c:pt idx="852">
                  <c:v>6951.0478544236003</c:v>
                </c:pt>
                <c:pt idx="853">
                  <c:v>8978.3748273738802</c:v>
                </c:pt>
                <c:pt idx="854">
                  <c:v>9288.1577789785297</c:v>
                </c:pt>
                <c:pt idx="855">
                  <c:v>8716.2320442885793</c:v>
                </c:pt>
                <c:pt idx="856">
                  <c:v>7063.6231378815</c:v>
                </c:pt>
                <c:pt idx="857">
                  <c:v>6834.2333001705601</c:v>
                </c:pt>
                <c:pt idx="858">
                  <c:v>8549.2695563570705</c:v>
                </c:pt>
                <c:pt idx="859">
                  <c:v>8894.9247832248802</c:v>
                </c:pt>
                <c:pt idx="860">
                  <c:v>8736.8756343790701</c:v>
                </c:pt>
                <c:pt idx="861">
                  <c:v>6990.13316016505</c:v>
                </c:pt>
                <c:pt idx="862">
                  <c:v>6670.92852836154</c:v>
                </c:pt>
                <c:pt idx="863">
                  <c:v>8669.3415506999409</c:v>
                </c:pt>
                <c:pt idx="864">
                  <c:v>9055.4992690871004</c:v>
                </c:pt>
                <c:pt idx="865">
                  <c:v>8787.7709069107605</c:v>
                </c:pt>
                <c:pt idx="866">
                  <c:v>7213.0967939995999</c:v>
                </c:pt>
                <c:pt idx="867">
                  <c:v>6993.4056400577601</c:v>
                </c:pt>
                <c:pt idx="868">
                  <c:v>8447.1271786791895</c:v>
                </c:pt>
                <c:pt idx="869">
                  <c:v>8189.7372506345</c:v>
                </c:pt>
                <c:pt idx="870">
                  <c:v>8066.0294964005598</c:v>
                </c:pt>
                <c:pt idx="871">
                  <c:v>7177.1689705824101</c:v>
                </c:pt>
                <c:pt idx="872">
                  <c:v>7618.3024592350102</c:v>
                </c:pt>
                <c:pt idx="873">
                  <c:v>9187.3774528597496</c:v>
                </c:pt>
                <c:pt idx="874">
                  <c:v>8553.0917415149597</c:v>
                </c:pt>
                <c:pt idx="875">
                  <c:v>8001.9002235108201</c:v>
                </c:pt>
                <c:pt idx="876">
                  <c:v>6961.6547791968896</c:v>
                </c:pt>
                <c:pt idx="877">
                  <c:v>7155.8310913945097</c:v>
                </c:pt>
                <c:pt idx="878">
                  <c:v>8571.5938001096492</c:v>
                </c:pt>
                <c:pt idx="879">
                  <c:v>8331.9003058555008</c:v>
                </c:pt>
                <c:pt idx="880">
                  <c:v>8549.2315528702893</c:v>
                </c:pt>
                <c:pt idx="881">
                  <c:v>6911.3348399972001</c:v>
                </c:pt>
                <c:pt idx="882">
                  <c:v>6966.5673092258003</c:v>
                </c:pt>
                <c:pt idx="883">
                  <c:v>9091.5952197000606</c:v>
                </c:pt>
                <c:pt idx="884">
                  <c:v>9007.1108229607107</c:v>
                </c:pt>
                <c:pt idx="885">
                  <c:v>9091.7906192042501</c:v>
                </c:pt>
                <c:pt idx="886">
                  <c:v>7218.9127446948796</c:v>
                </c:pt>
                <c:pt idx="887">
                  <c:v>6606.3384683470904</c:v>
                </c:pt>
                <c:pt idx="888">
                  <c:v>8458.6769621180702</c:v>
                </c:pt>
                <c:pt idx="889">
                  <c:v>8384.1962096756506</c:v>
                </c:pt>
                <c:pt idx="890">
                  <c:v>8451.8332330656503</c:v>
                </c:pt>
                <c:pt idx="891">
                  <c:v>6870.9721658010603</c:v>
                </c:pt>
                <c:pt idx="892">
                  <c:v>6750.7361249014803</c:v>
                </c:pt>
                <c:pt idx="893">
                  <c:v>8544.6582696945097</c:v>
                </c:pt>
                <c:pt idx="894">
                  <c:v>8762.5506176289691</c:v>
                </c:pt>
                <c:pt idx="895">
                  <c:v>8852.0193075512907</c:v>
                </c:pt>
                <c:pt idx="896">
                  <c:v>7106.6180226612196</c:v>
                </c:pt>
                <c:pt idx="897">
                  <c:v>7200.3940755141102</c:v>
                </c:pt>
                <c:pt idx="898">
                  <c:v>8657.8704040927496</c:v>
                </c:pt>
                <c:pt idx="899">
                  <c:v>8253.6364731101694</c:v>
                </c:pt>
                <c:pt idx="900">
                  <c:v>8227.5402703522996</c:v>
                </c:pt>
                <c:pt idx="901">
                  <c:v>7186.0617877391396</c:v>
                </c:pt>
                <c:pt idx="902">
                  <c:v>7376.4992055262301</c:v>
                </c:pt>
                <c:pt idx="903">
                  <c:v>9123.9718633086595</c:v>
                </c:pt>
                <c:pt idx="904">
                  <c:v>8966.4329741680303</c:v>
                </c:pt>
                <c:pt idx="905">
                  <c:v>8446.3781960677206</c:v>
                </c:pt>
                <c:pt idx="906">
                  <c:v>6900.6001341096899</c:v>
                </c:pt>
                <c:pt idx="907">
                  <c:v>7065.7920827664502</c:v>
                </c:pt>
                <c:pt idx="908">
                  <c:v>8699.2645450992095</c:v>
                </c:pt>
                <c:pt idx="909">
                  <c:v>8501.2090029034898</c:v>
                </c:pt>
                <c:pt idx="910">
                  <c:v>8148.1631302996802</c:v>
                </c:pt>
                <c:pt idx="911">
                  <c:v>6985.5754060828804</c:v>
                </c:pt>
                <c:pt idx="912">
                  <c:v>6917.9887045435398</c:v>
                </c:pt>
                <c:pt idx="913">
                  <c:v>9028.8300752079504</c:v>
                </c:pt>
                <c:pt idx="914">
                  <c:v>9080.0643108209297</c:v>
                </c:pt>
                <c:pt idx="915">
                  <c:v>9078.1003672458992</c:v>
                </c:pt>
                <c:pt idx="916">
                  <c:v>7021.45122530355</c:v>
                </c:pt>
                <c:pt idx="917">
                  <c:v>6683.5769784492804</c:v>
                </c:pt>
                <c:pt idx="918">
                  <c:v>8359.8692420519601</c:v>
                </c:pt>
                <c:pt idx="919">
                  <c:v>8442.3811726164204</c:v>
                </c:pt>
                <c:pt idx="920">
                  <c:v>8550.3767992127705</c:v>
                </c:pt>
                <c:pt idx="921">
                  <c:v>6794.3458463479801</c:v>
                </c:pt>
                <c:pt idx="922">
                  <c:v>6928.1730142836504</c:v>
                </c:pt>
                <c:pt idx="923">
                  <c:v>8603.3121726329791</c:v>
                </c:pt>
                <c:pt idx="924">
                  <c:v>8585.1054900119507</c:v>
                </c:pt>
                <c:pt idx="925">
                  <c:v>8451.1260467034808</c:v>
                </c:pt>
                <c:pt idx="926">
                  <c:v>6866.6574511869003</c:v>
                </c:pt>
                <c:pt idx="927">
                  <c:v>7127.8601685637896</c:v>
                </c:pt>
                <c:pt idx="928">
                  <c:v>8238.2249718287094</c:v>
                </c:pt>
                <c:pt idx="929">
                  <c:v>8266.1408810088906</c:v>
                </c:pt>
                <c:pt idx="930">
                  <c:v>8099.87407607161</c:v>
                </c:pt>
                <c:pt idx="931">
                  <c:v>7021.8650754221399</c:v>
                </c:pt>
                <c:pt idx="932">
                  <c:v>7244.9263618986297</c:v>
                </c:pt>
                <c:pt idx="933">
                  <c:v>9005.9233822759506</c:v>
                </c:pt>
                <c:pt idx="934">
                  <c:v>8444.9059811203206</c:v>
                </c:pt>
                <c:pt idx="935">
                  <c:v>8121.9397927742102</c:v>
                </c:pt>
                <c:pt idx="936">
                  <c:v>6851.8668611727499</c:v>
                </c:pt>
                <c:pt idx="937">
                  <c:v>6701.0055016497799</c:v>
                </c:pt>
                <c:pt idx="938">
                  <c:v>8428.7610604410693</c:v>
                </c:pt>
                <c:pt idx="939">
                  <c:v>8212.68267518836</c:v>
                </c:pt>
                <c:pt idx="940">
                  <c:v>8307.4296949813797</c:v>
                </c:pt>
                <c:pt idx="941">
                  <c:v>6648.5395400661801</c:v>
                </c:pt>
                <c:pt idx="942">
                  <c:v>6694.8877276708099</c:v>
                </c:pt>
                <c:pt idx="943">
                  <c:v>8843.3144971591701</c:v>
                </c:pt>
                <c:pt idx="944">
                  <c:v>9106.6151970979299</c:v>
                </c:pt>
                <c:pt idx="945">
                  <c:v>8719.3212294026907</c:v>
                </c:pt>
                <c:pt idx="946">
                  <c:v>6966.1993974382904</c:v>
                </c:pt>
                <c:pt idx="947">
                  <c:v>6487.82736861376</c:v>
                </c:pt>
                <c:pt idx="948">
                  <c:v>8212.63439572688</c:v>
                </c:pt>
                <c:pt idx="949">
                  <c:v>8487.5794997817593</c:v>
                </c:pt>
                <c:pt idx="950">
                  <c:v>8560.7477089978893</c:v>
                </c:pt>
                <c:pt idx="951">
                  <c:v>6567.0321385111502</c:v>
                </c:pt>
                <c:pt idx="952">
                  <c:v>6532.7656614849302</c:v>
                </c:pt>
                <c:pt idx="953">
                  <c:v>8424.3244319968599</c:v>
                </c:pt>
                <c:pt idx="954">
                  <c:v>8596.7392285826299</c:v>
                </c:pt>
                <c:pt idx="955">
                  <c:v>8511.94858127919</c:v>
                </c:pt>
                <c:pt idx="956">
                  <c:v>6997.9355184959504</c:v>
                </c:pt>
                <c:pt idx="957">
                  <c:v>6909.2622830922501</c:v>
                </c:pt>
                <c:pt idx="958">
                  <c:v>8198.2066547602699</c:v>
                </c:pt>
                <c:pt idx="959">
                  <c:v>8120.6051730055597</c:v>
                </c:pt>
                <c:pt idx="960">
                  <c:v>7944.9599319160498</c:v>
                </c:pt>
                <c:pt idx="961">
                  <c:v>6850.18244554578</c:v>
                </c:pt>
                <c:pt idx="962">
                  <c:v>7311.7297095062104</c:v>
                </c:pt>
                <c:pt idx="963">
                  <c:v>8694.6602727364898</c:v>
                </c:pt>
                <c:pt idx="964">
                  <c:v>8587.0582069160191</c:v>
                </c:pt>
                <c:pt idx="965">
                  <c:v>8451.3291106899305</c:v>
                </c:pt>
                <c:pt idx="966">
                  <c:v>6967.4554954691303</c:v>
                </c:pt>
                <c:pt idx="967">
                  <c:v>6864.89500252993</c:v>
                </c:pt>
                <c:pt idx="968">
                  <c:v>8688.7574665353695</c:v>
                </c:pt>
                <c:pt idx="969">
                  <c:v>8426.8423436262692</c:v>
                </c:pt>
                <c:pt idx="970">
                  <c:v>8159.6831283758802</c:v>
                </c:pt>
                <c:pt idx="971">
                  <c:v>6794.42453423388</c:v>
                </c:pt>
                <c:pt idx="972">
                  <c:v>6721.5568577036402</c:v>
                </c:pt>
                <c:pt idx="973">
                  <c:v>8825.6727099375003</c:v>
                </c:pt>
                <c:pt idx="974">
                  <c:v>9086.9232752886492</c:v>
                </c:pt>
                <c:pt idx="975">
                  <c:v>8723.6894961236194</c:v>
                </c:pt>
                <c:pt idx="976">
                  <c:v>7012.6158842700697</c:v>
                </c:pt>
                <c:pt idx="977">
                  <c:v>6486.2676816665398</c:v>
                </c:pt>
                <c:pt idx="978">
                  <c:v>8288.6071175230099</c:v>
                </c:pt>
                <c:pt idx="979">
                  <c:v>8708.6044126445104</c:v>
                </c:pt>
                <c:pt idx="980">
                  <c:v>8464.6280996038495</c:v>
                </c:pt>
                <c:pt idx="981">
                  <c:v>6835.7023740258001</c:v>
                </c:pt>
                <c:pt idx="982">
                  <c:v>6554.2050555072201</c:v>
                </c:pt>
                <c:pt idx="983">
                  <c:v>8637.2213887062808</c:v>
                </c:pt>
                <c:pt idx="984">
                  <c:v>8737.0587974621394</c:v>
                </c:pt>
                <c:pt idx="985">
                  <c:v>8586.6669584413994</c:v>
                </c:pt>
                <c:pt idx="986">
                  <c:v>6869.0745624186702</c:v>
                </c:pt>
                <c:pt idx="987">
                  <c:v>7037.2336162449701</c:v>
                </c:pt>
                <c:pt idx="988">
                  <c:v>8331.1197010911892</c:v>
                </c:pt>
                <c:pt idx="989">
                  <c:v>8353.2472633089492</c:v>
                </c:pt>
                <c:pt idx="990">
                  <c:v>8233.0406618053803</c:v>
                </c:pt>
                <c:pt idx="991">
                  <c:v>6956.4569978630097</c:v>
                </c:pt>
                <c:pt idx="992">
                  <c:v>7217.4527699985701</c:v>
                </c:pt>
                <c:pt idx="993">
                  <c:v>9024.79402576949</c:v>
                </c:pt>
                <c:pt idx="994">
                  <c:v>8580.3200248902995</c:v>
                </c:pt>
                <c:pt idx="995">
                  <c:v>8331.5442469581503</c:v>
                </c:pt>
                <c:pt idx="996">
                  <c:v>6589.4556491638896</c:v>
                </c:pt>
                <c:pt idx="997">
                  <c:v>6952.9319313637297</c:v>
                </c:pt>
                <c:pt idx="998">
                  <c:v>8344.0817172318402</c:v>
                </c:pt>
                <c:pt idx="999">
                  <c:v>8311.8536226368196</c:v>
                </c:pt>
                <c:pt idx="1000">
                  <c:v>8294.2856760408795</c:v>
                </c:pt>
                <c:pt idx="1001">
                  <c:v>6814.1137429536902</c:v>
                </c:pt>
                <c:pt idx="1002">
                  <c:v>6821.9896398146902</c:v>
                </c:pt>
                <c:pt idx="1003">
                  <c:v>8928.6456876119501</c:v>
                </c:pt>
                <c:pt idx="1004">
                  <c:v>9083.5935108754602</c:v>
                </c:pt>
                <c:pt idx="1005">
                  <c:v>8745.7450408562909</c:v>
                </c:pt>
                <c:pt idx="1006">
                  <c:v>7095.9772741122697</c:v>
                </c:pt>
                <c:pt idx="1007">
                  <c:v>6611.0953395030101</c:v>
                </c:pt>
                <c:pt idx="1008">
                  <c:v>8269.8535835209896</c:v>
                </c:pt>
                <c:pt idx="1009">
                  <c:v>8551.1869286977708</c:v>
                </c:pt>
                <c:pt idx="1010">
                  <c:v>8391.4654978798608</c:v>
                </c:pt>
                <c:pt idx="1011">
                  <c:v>6771.9203463808799</c:v>
                </c:pt>
                <c:pt idx="1012">
                  <c:v>6661.5717942062101</c:v>
                </c:pt>
                <c:pt idx="1013">
                  <c:v>8736.0523646264191</c:v>
                </c:pt>
                <c:pt idx="1014">
                  <c:v>8558.3009195014893</c:v>
                </c:pt>
                <c:pt idx="1015">
                  <c:v>8759.3323689448007</c:v>
                </c:pt>
                <c:pt idx="1016">
                  <c:v>6993.75670069842</c:v>
                </c:pt>
                <c:pt idx="1017">
                  <c:v>7061.3645753990004</c:v>
                </c:pt>
                <c:pt idx="1018">
                  <c:v>8326.0631077089292</c:v>
                </c:pt>
                <c:pt idx="1019">
                  <c:v>8218.5219548669102</c:v>
                </c:pt>
                <c:pt idx="1020">
                  <c:v>8317.33769368098</c:v>
                </c:pt>
                <c:pt idx="1021">
                  <c:v>6973.7780903358698</c:v>
                </c:pt>
                <c:pt idx="1022">
                  <c:v>7230.8045002344497</c:v>
                </c:pt>
                <c:pt idx="1023">
                  <c:v>8698.6165235829194</c:v>
                </c:pt>
                <c:pt idx="1024">
                  <c:v>8541.6317418655708</c:v>
                </c:pt>
                <c:pt idx="1025">
                  <c:v>8116.4012543611097</c:v>
                </c:pt>
                <c:pt idx="1026">
                  <c:v>6830.8943271669596</c:v>
                </c:pt>
                <c:pt idx="1027">
                  <c:v>6837.9243233133902</c:v>
                </c:pt>
                <c:pt idx="1028">
                  <c:v>8253.7854638060708</c:v>
                </c:pt>
                <c:pt idx="1029">
                  <c:v>8484.4770958642002</c:v>
                </c:pt>
                <c:pt idx="1030">
                  <c:v>8303.9406627871504</c:v>
                </c:pt>
                <c:pt idx="1031">
                  <c:v>6700.1645445406402</c:v>
                </c:pt>
                <c:pt idx="1032">
                  <c:v>7002.0850337866204</c:v>
                </c:pt>
                <c:pt idx="1033">
                  <c:v>8684.9060419420803</c:v>
                </c:pt>
                <c:pt idx="1034">
                  <c:v>9100.7368345298091</c:v>
                </c:pt>
                <c:pt idx="1035">
                  <c:v>9025.2678356952892</c:v>
                </c:pt>
                <c:pt idx="1036">
                  <c:v>7059.4194091926302</c:v>
                </c:pt>
                <c:pt idx="1037">
                  <c:v>6538.7115928967996</c:v>
                </c:pt>
                <c:pt idx="1038">
                  <c:v>8357.7811703940206</c:v>
                </c:pt>
                <c:pt idx="1039">
                  <c:v>8506.7585035341599</c:v>
                </c:pt>
                <c:pt idx="1040">
                  <c:v>8421.0536344061093</c:v>
                </c:pt>
                <c:pt idx="1041">
                  <c:v>6637.4467212918398</c:v>
                </c:pt>
                <c:pt idx="1042">
                  <c:v>6733.3230743563199</c:v>
                </c:pt>
                <c:pt idx="1043">
                  <c:v>8627.4520702875598</c:v>
                </c:pt>
                <c:pt idx="1044">
                  <c:v>9141.8436884680395</c:v>
                </c:pt>
                <c:pt idx="1045">
                  <c:v>8703.2255805914392</c:v>
                </c:pt>
                <c:pt idx="1046">
                  <c:v>6943.1161031567299</c:v>
                </c:pt>
                <c:pt idx="1047">
                  <c:v>6826.81469946384</c:v>
                </c:pt>
                <c:pt idx="1048">
                  <c:v>8427.9383822462205</c:v>
                </c:pt>
                <c:pt idx="1049">
                  <c:v>8191.8765330016204</c:v>
                </c:pt>
                <c:pt idx="1050">
                  <c:v>8204.76725163835</c:v>
                </c:pt>
                <c:pt idx="1051">
                  <c:v>7086.3475331284199</c:v>
                </c:pt>
                <c:pt idx="1052">
                  <c:v>7347.5023565802603</c:v>
                </c:pt>
                <c:pt idx="1053">
                  <c:v>9135.7567638827404</c:v>
                </c:pt>
                <c:pt idx="1054">
                  <c:v>8602.9753323792502</c:v>
                </c:pt>
                <c:pt idx="1055">
                  <c:v>8314.0056938925609</c:v>
                </c:pt>
                <c:pt idx="1056">
                  <c:v>6664.9153946016504</c:v>
                </c:pt>
                <c:pt idx="1057">
                  <c:v>7082.4305134350698</c:v>
                </c:pt>
                <c:pt idx="1058">
                  <c:v>8350.2525784320296</c:v>
                </c:pt>
                <c:pt idx="1059">
                  <c:v>8395.2544020532896</c:v>
                </c:pt>
                <c:pt idx="1060">
                  <c:v>8264.06127500006</c:v>
                </c:pt>
                <c:pt idx="1061">
                  <c:v>6707.83017917701</c:v>
                </c:pt>
                <c:pt idx="1062">
                  <c:v>6847.3628230862796</c:v>
                </c:pt>
                <c:pt idx="1063">
                  <c:v>8416.5242990032093</c:v>
                </c:pt>
                <c:pt idx="1064">
                  <c:v>9112.0783658960299</c:v>
                </c:pt>
                <c:pt idx="1065">
                  <c:v>9047.6719475953396</c:v>
                </c:pt>
                <c:pt idx="1066">
                  <c:v>6985.5301387917598</c:v>
                </c:pt>
                <c:pt idx="1067">
                  <c:v>6639.1362629540099</c:v>
                </c:pt>
                <c:pt idx="1068">
                  <c:v>8389.8498508609191</c:v>
                </c:pt>
                <c:pt idx="1069">
                  <c:v>8549.3523988916495</c:v>
                </c:pt>
                <c:pt idx="1070">
                  <c:v>8581.5433949795697</c:v>
                </c:pt>
                <c:pt idx="1071">
                  <c:v>6764.5020084264097</c:v>
                </c:pt>
                <c:pt idx="1072">
                  <c:v>6592.1723547064303</c:v>
                </c:pt>
                <c:pt idx="1073">
                  <c:v>8563.5044908543296</c:v>
                </c:pt>
                <c:pt idx="1074">
                  <c:v>8824.34111931181</c:v>
                </c:pt>
                <c:pt idx="1075">
                  <c:v>8508.1296800772307</c:v>
                </c:pt>
                <c:pt idx="1076">
                  <c:v>7104.5837717555196</c:v>
                </c:pt>
                <c:pt idx="1077">
                  <c:v>7071.4616596813803</c:v>
                </c:pt>
                <c:pt idx="1078">
                  <c:v>8477.0684628352701</c:v>
                </c:pt>
                <c:pt idx="1079">
                  <c:v>8260.7576990125399</c:v>
                </c:pt>
                <c:pt idx="1080">
                  <c:v>8281.6542117929093</c:v>
                </c:pt>
                <c:pt idx="1081">
                  <c:v>6989.0218061854202</c:v>
                </c:pt>
                <c:pt idx="1082">
                  <c:v>7408.60551589846</c:v>
                </c:pt>
                <c:pt idx="1083">
                  <c:v>8838.3690329773508</c:v>
                </c:pt>
                <c:pt idx="1084">
                  <c:v>8611.9327291723293</c:v>
                </c:pt>
                <c:pt idx="1085">
                  <c:v>8291.7761744969303</c:v>
                </c:pt>
                <c:pt idx="1086">
                  <c:v>6795.7929128205697</c:v>
                </c:pt>
                <c:pt idx="1087">
                  <c:v>6696.5440460084001</c:v>
                </c:pt>
                <c:pt idx="1088">
                  <c:v>8431.0369834653702</c:v>
                </c:pt>
                <c:pt idx="1089">
                  <c:v>8326.3803314126108</c:v>
                </c:pt>
                <c:pt idx="1090">
                  <c:v>8347.6591507510202</c:v>
                </c:pt>
                <c:pt idx="1091">
                  <c:v>6656.0157723196098</c:v>
                </c:pt>
                <c:pt idx="1092">
                  <c:v>6883.8634815167097</c:v>
                </c:pt>
                <c:pt idx="1093">
                  <c:v>9146.7836674856699</c:v>
                </c:pt>
                <c:pt idx="1094">
                  <c:v>9164.7383405623495</c:v>
                </c:pt>
                <c:pt idx="1095">
                  <c:v>8918.8388511512603</c:v>
                </c:pt>
                <c:pt idx="1096">
                  <c:v>7003.1787112948496</c:v>
                </c:pt>
                <c:pt idx="1097">
                  <c:v>6663.0624320823999</c:v>
                </c:pt>
                <c:pt idx="1098">
                  <c:v>8369.2958339868092</c:v>
                </c:pt>
                <c:pt idx="1099">
                  <c:v>8714.2666447686697</c:v>
                </c:pt>
                <c:pt idx="1100">
                  <c:v>8512.5129449448395</c:v>
                </c:pt>
                <c:pt idx="1101">
                  <c:v>6650.9926698136596</c:v>
                </c:pt>
                <c:pt idx="1102">
                  <c:v>6683.4190525402901</c:v>
                </c:pt>
                <c:pt idx="1103">
                  <c:v>8709.2668450773908</c:v>
                </c:pt>
                <c:pt idx="1104">
                  <c:v>8572.7170394915702</c:v>
                </c:pt>
                <c:pt idx="1105">
                  <c:v>8690.7422150434904</c:v>
                </c:pt>
                <c:pt idx="1106">
                  <c:v>7098.9592141471703</c:v>
                </c:pt>
                <c:pt idx="1107">
                  <c:v>6928.5585867408599</c:v>
                </c:pt>
                <c:pt idx="1108">
                  <c:v>8396.7663830166493</c:v>
                </c:pt>
                <c:pt idx="1109">
                  <c:v>8259.7422841062307</c:v>
                </c:pt>
                <c:pt idx="1110">
                  <c:v>8329.1986543531693</c:v>
                </c:pt>
                <c:pt idx="1111">
                  <c:v>6891.0218900957298</c:v>
                </c:pt>
                <c:pt idx="1112">
                  <c:v>7384.5326725121004</c:v>
                </c:pt>
                <c:pt idx="1113">
                  <c:v>8718.9140463033691</c:v>
                </c:pt>
                <c:pt idx="1114">
                  <c:v>8734.1719249975995</c:v>
                </c:pt>
                <c:pt idx="1115">
                  <c:v>8611.7001742900993</c:v>
                </c:pt>
                <c:pt idx="1116">
                  <c:v>7037.59443167059</c:v>
                </c:pt>
                <c:pt idx="1117">
                  <c:v>6969.2288201811598</c:v>
                </c:pt>
                <c:pt idx="1118">
                  <c:v>8621.7354132162709</c:v>
                </c:pt>
                <c:pt idx="1119">
                  <c:v>8194.8064705858505</c:v>
                </c:pt>
                <c:pt idx="1120">
                  <c:v>8435.1016069566995</c:v>
                </c:pt>
                <c:pt idx="1121">
                  <c:v>6548.9171363549303</c:v>
                </c:pt>
                <c:pt idx="1122">
                  <c:v>6929.0972107903499</c:v>
                </c:pt>
                <c:pt idx="1123">
                  <c:v>8803.1314384322704</c:v>
                </c:pt>
                <c:pt idx="1124">
                  <c:v>9195.1523937864094</c:v>
                </c:pt>
                <c:pt idx="1125">
                  <c:v>8798.35090185017</c:v>
                </c:pt>
                <c:pt idx="1126">
                  <c:v>6850.7060294173698</c:v>
                </c:pt>
                <c:pt idx="1127">
                  <c:v>6485.1706019351996</c:v>
                </c:pt>
                <c:pt idx="1128">
                  <c:v>8380.2335114943508</c:v>
                </c:pt>
                <c:pt idx="1129">
                  <c:v>8417.0406427923299</c:v>
                </c:pt>
                <c:pt idx="1130">
                  <c:v>8431.6730321063096</c:v>
                </c:pt>
                <c:pt idx="1131">
                  <c:v>6792.75144738165</c:v>
                </c:pt>
                <c:pt idx="1132">
                  <c:v>6527.7267861883302</c:v>
                </c:pt>
                <c:pt idx="1133">
                  <c:v>8338.06216250537</c:v>
                </c:pt>
                <c:pt idx="1134">
                  <c:v>8607.3028549694009</c:v>
                </c:pt>
                <c:pt idx="1135">
                  <c:v>8575.3016994818809</c:v>
                </c:pt>
                <c:pt idx="1136">
                  <c:v>6906.3088972469995</c:v>
                </c:pt>
                <c:pt idx="1137">
                  <c:v>6952.1538866932797</c:v>
                </c:pt>
                <c:pt idx="1138">
                  <c:v>8557.2225796018993</c:v>
                </c:pt>
                <c:pt idx="1139">
                  <c:v>8141.1791331304103</c:v>
                </c:pt>
                <c:pt idx="1140">
                  <c:v>8162.9118297384002</c:v>
                </c:pt>
                <c:pt idx="1141">
                  <c:v>6910.4741023552797</c:v>
                </c:pt>
                <c:pt idx="1142">
                  <c:v>7183.65819207597</c:v>
                </c:pt>
                <c:pt idx="1143">
                  <c:v>8611.4955558926504</c:v>
                </c:pt>
                <c:pt idx="1144">
                  <c:v>8593.6988861923692</c:v>
                </c:pt>
                <c:pt idx="1145">
                  <c:v>8118.5865276762097</c:v>
                </c:pt>
                <c:pt idx="1146">
                  <c:v>6682.4943920194401</c:v>
                </c:pt>
                <c:pt idx="1147">
                  <c:v>6688.1554570835597</c:v>
                </c:pt>
                <c:pt idx="1148">
                  <c:v>8354.1326825922897</c:v>
                </c:pt>
                <c:pt idx="1149">
                  <c:v>8213.73027895212</c:v>
                </c:pt>
                <c:pt idx="1150">
                  <c:v>7917.0564369925296</c:v>
                </c:pt>
                <c:pt idx="1151">
                  <c:v>6715.6026792114499</c:v>
                </c:pt>
                <c:pt idx="1152">
                  <c:v>6778.0218205290303</c:v>
                </c:pt>
                <c:pt idx="1153">
                  <c:v>8680.0470372979707</c:v>
                </c:pt>
                <c:pt idx="1154">
                  <c:v>8817.94315442892</c:v>
                </c:pt>
                <c:pt idx="1155">
                  <c:v>8658.0864995279007</c:v>
                </c:pt>
                <c:pt idx="1156">
                  <c:v>6814.0463873997696</c:v>
                </c:pt>
                <c:pt idx="1157">
                  <c:v>6430.1181964070302</c:v>
                </c:pt>
                <c:pt idx="1158">
                  <c:v>8191.7635049038699</c:v>
                </c:pt>
                <c:pt idx="1159">
                  <c:v>8144.1652609520697</c:v>
                </c:pt>
                <c:pt idx="1160">
                  <c:v>8249.8771313822708</c:v>
                </c:pt>
                <c:pt idx="1161">
                  <c:v>6400.4533648598899</c:v>
                </c:pt>
                <c:pt idx="1162">
                  <c:v>6731.6428845622704</c:v>
                </c:pt>
                <c:pt idx="1163">
                  <c:v>8311.5069796502194</c:v>
                </c:pt>
                <c:pt idx="1164">
                  <c:v>8347.2415596388892</c:v>
                </c:pt>
                <c:pt idx="1165">
                  <c:v>8519.7077697770692</c:v>
                </c:pt>
                <c:pt idx="1166">
                  <c:v>6788.7028949587202</c:v>
                </c:pt>
                <c:pt idx="1167">
                  <c:v>6885.9311684903896</c:v>
                </c:pt>
                <c:pt idx="1168">
                  <c:v>8061.0603832082397</c:v>
                </c:pt>
                <c:pt idx="1169">
                  <c:v>8098.8765158875603</c:v>
                </c:pt>
                <c:pt idx="1170">
                  <c:v>7803.2423934831104</c:v>
                </c:pt>
                <c:pt idx="1171">
                  <c:v>6716.4561609746697</c:v>
                </c:pt>
                <c:pt idx="1172">
                  <c:v>6828.3306506008203</c:v>
                </c:pt>
                <c:pt idx="1173">
                  <c:v>8644.1036357285902</c:v>
                </c:pt>
                <c:pt idx="1174">
                  <c:v>8351.2771140653495</c:v>
                </c:pt>
                <c:pt idx="1175">
                  <c:v>8234.2224453536801</c:v>
                </c:pt>
                <c:pt idx="1176">
                  <c:v>6817.8367747807397</c:v>
                </c:pt>
                <c:pt idx="1177">
                  <c:v>6530.6086132021501</c:v>
                </c:pt>
                <c:pt idx="1178">
                  <c:v>8365.7335503941395</c:v>
                </c:pt>
                <c:pt idx="1179">
                  <c:v>7976.0286921714396</c:v>
                </c:pt>
                <c:pt idx="1180">
                  <c:v>8068.44219163464</c:v>
                </c:pt>
                <c:pt idx="1181">
                  <c:v>6489.4625858379504</c:v>
                </c:pt>
                <c:pt idx="1182">
                  <c:v>6428.15636693343</c:v>
                </c:pt>
                <c:pt idx="1183">
                  <c:v>8770.7411895150508</c:v>
                </c:pt>
                <c:pt idx="1184">
                  <c:v>8895.3994137378795</c:v>
                </c:pt>
                <c:pt idx="1185">
                  <c:v>8814.8352506862593</c:v>
                </c:pt>
                <c:pt idx="1186">
                  <c:v>6698.6430141181099</c:v>
                </c:pt>
                <c:pt idx="1187">
                  <c:v>6259.1044411804996</c:v>
                </c:pt>
                <c:pt idx="1188">
                  <c:v>8063.4657434844803</c:v>
                </c:pt>
                <c:pt idx="1189">
                  <c:v>8423.3473960609808</c:v>
                </c:pt>
                <c:pt idx="1190">
                  <c:v>7984.7060930870502</c:v>
                </c:pt>
                <c:pt idx="1191">
                  <c:v>6459.6343998771299</c:v>
                </c:pt>
                <c:pt idx="1192">
                  <c:v>6319.6328074541198</c:v>
                </c:pt>
                <c:pt idx="1193">
                  <c:v>8307.13248183625</c:v>
                </c:pt>
                <c:pt idx="1194">
                  <c:v>8581.3004144715997</c:v>
                </c:pt>
                <c:pt idx="1195">
                  <c:v>8043.9834513347496</c:v>
                </c:pt>
                <c:pt idx="1196">
                  <c:v>6890.4606554537304</c:v>
                </c:pt>
                <c:pt idx="1197">
                  <c:v>6909.2107651729102</c:v>
                </c:pt>
                <c:pt idx="1198">
                  <c:v>8088.5028776467598</c:v>
                </c:pt>
                <c:pt idx="1199">
                  <c:v>8047.4911948593599</c:v>
                </c:pt>
                <c:pt idx="1200">
                  <c:v>8092.2659716456601</c:v>
                </c:pt>
                <c:pt idx="1201">
                  <c:v>6928.6033441975196</c:v>
                </c:pt>
                <c:pt idx="1202">
                  <c:v>7025.5736549623998</c:v>
                </c:pt>
                <c:pt idx="1203">
                  <c:v>8649.8992472712798</c:v>
                </c:pt>
                <c:pt idx="1204">
                  <c:v>8283.3826655141802</c:v>
                </c:pt>
                <c:pt idx="1205">
                  <c:v>8004.0816917845796</c:v>
                </c:pt>
                <c:pt idx="1206">
                  <c:v>6569.2573748411696</c:v>
                </c:pt>
                <c:pt idx="1207">
                  <c:v>6884.6872158068099</c:v>
                </c:pt>
                <c:pt idx="1208">
                  <c:v>8288.1619967748302</c:v>
                </c:pt>
                <c:pt idx="1209">
                  <c:v>8184.8857487383802</c:v>
                </c:pt>
                <c:pt idx="1210">
                  <c:v>7931.6976290775701</c:v>
                </c:pt>
                <c:pt idx="1211">
                  <c:v>6210.3393090551599</c:v>
                </c:pt>
                <c:pt idx="1212">
                  <c:v>6520.7807539710502</c:v>
                </c:pt>
                <c:pt idx="1213">
                  <c:v>8653.0153050382305</c:v>
                </c:pt>
                <c:pt idx="1214">
                  <c:v>8844.8963917512301</c:v>
                </c:pt>
                <c:pt idx="1215">
                  <c:v>8837.5616591089602</c:v>
                </c:pt>
                <c:pt idx="1216">
                  <c:v>6680.3843601709696</c:v>
                </c:pt>
                <c:pt idx="1217">
                  <c:v>6897.3491371288601</c:v>
                </c:pt>
                <c:pt idx="1218">
                  <c:v>8143.1925847505199</c:v>
                </c:pt>
                <c:pt idx="1219">
                  <c:v>8298.2744632624799</c:v>
                </c:pt>
                <c:pt idx="1220">
                  <c:v>8305.9189403364198</c:v>
                </c:pt>
                <c:pt idx="1221">
                  <c:v>6450.3121112005801</c:v>
                </c:pt>
                <c:pt idx="1222">
                  <c:v>6646.59726998121</c:v>
                </c:pt>
                <c:pt idx="1223">
                  <c:v>8434.1625000153599</c:v>
                </c:pt>
                <c:pt idx="1224">
                  <c:v>8478.0349789937809</c:v>
                </c:pt>
                <c:pt idx="1225">
                  <c:v>8394.7644331845804</c:v>
                </c:pt>
                <c:pt idx="1226">
                  <c:v>6749.1275273354804</c:v>
                </c:pt>
                <c:pt idx="1227">
                  <c:v>6700.0050080227202</c:v>
                </c:pt>
                <c:pt idx="1228">
                  <c:v>8099.60304123081</c:v>
                </c:pt>
                <c:pt idx="1229">
                  <c:v>7880.1175581654197</c:v>
                </c:pt>
                <c:pt idx="1230">
                  <c:v>7989.1024656269801</c:v>
                </c:pt>
                <c:pt idx="1231">
                  <c:v>6807.28938404579</c:v>
                </c:pt>
                <c:pt idx="1232">
                  <c:v>6975.4563507063303</c:v>
                </c:pt>
                <c:pt idx="1233">
                  <c:v>8791.8802794673193</c:v>
                </c:pt>
                <c:pt idx="1234">
                  <c:v>8485.5884481727808</c:v>
                </c:pt>
                <c:pt idx="1235">
                  <c:v>8208.7735333667697</c:v>
                </c:pt>
                <c:pt idx="1236">
                  <c:v>6636.1724126080298</c:v>
                </c:pt>
                <c:pt idx="1237">
                  <c:v>6731.7149804415303</c:v>
                </c:pt>
                <c:pt idx="1238">
                  <c:v>8406.2438846447603</c:v>
                </c:pt>
                <c:pt idx="1239">
                  <c:v>8224.8719552063503</c:v>
                </c:pt>
                <c:pt idx="1240">
                  <c:v>8169.1305103009199</c:v>
                </c:pt>
                <c:pt idx="1241">
                  <c:v>6417.6905823958596</c:v>
                </c:pt>
                <c:pt idx="1242">
                  <c:v>6498.3112196257098</c:v>
                </c:pt>
                <c:pt idx="1243">
                  <c:v>8374.9962371360707</c:v>
                </c:pt>
                <c:pt idx="1244">
                  <c:v>9013.5123509680798</c:v>
                </c:pt>
                <c:pt idx="1245">
                  <c:v>8673.9745640821402</c:v>
                </c:pt>
                <c:pt idx="1246">
                  <c:v>6820.1065800946899</c:v>
                </c:pt>
                <c:pt idx="1247">
                  <c:v>6362.8635448679897</c:v>
                </c:pt>
                <c:pt idx="1248">
                  <c:v>8116.4576902707504</c:v>
                </c:pt>
                <c:pt idx="1249">
                  <c:v>8306.4406823613208</c:v>
                </c:pt>
                <c:pt idx="1250">
                  <c:v>8176.4035494407899</c:v>
                </c:pt>
                <c:pt idx="1251">
                  <c:v>6264.3563702372503</c:v>
                </c:pt>
                <c:pt idx="1252">
                  <c:v>6519.4292581135396</c:v>
                </c:pt>
                <c:pt idx="1253">
                  <c:v>8409.8458435765097</c:v>
                </c:pt>
                <c:pt idx="1254">
                  <c:v>8419.3538656027395</c:v>
                </c:pt>
                <c:pt idx="1255">
                  <c:v>8384.8415577397409</c:v>
                </c:pt>
                <c:pt idx="1256">
                  <c:v>6889.0726728588597</c:v>
                </c:pt>
                <c:pt idx="1257">
                  <c:v>6875.6745128089397</c:v>
                </c:pt>
                <c:pt idx="1258">
                  <c:v>8105.3132005523003</c:v>
                </c:pt>
                <c:pt idx="1259">
                  <c:v>8078.5189035027997</c:v>
                </c:pt>
                <c:pt idx="1260">
                  <c:v>7845.3315144347898</c:v>
                </c:pt>
                <c:pt idx="1261">
                  <c:v>6793.79120491924</c:v>
                </c:pt>
                <c:pt idx="1262">
                  <c:v>7151.3715817850298</c:v>
                </c:pt>
                <c:pt idx="1263">
                  <c:v>8804.1803393844493</c:v>
                </c:pt>
                <c:pt idx="1264">
                  <c:v>8443.2686417753594</c:v>
                </c:pt>
                <c:pt idx="1265">
                  <c:v>8180.9449516219802</c:v>
                </c:pt>
                <c:pt idx="1266">
                  <c:v>6602.0669949806197</c:v>
                </c:pt>
                <c:pt idx="1267">
                  <c:v>6833.7145126048299</c:v>
                </c:pt>
                <c:pt idx="1268">
                  <c:v>8433.7010085746606</c:v>
                </c:pt>
                <c:pt idx="1269">
                  <c:v>8032.9502525998096</c:v>
                </c:pt>
                <c:pt idx="1270">
                  <c:v>8044.7644134379698</c:v>
                </c:pt>
                <c:pt idx="1271">
                  <c:v>6543.1588115504901</c:v>
                </c:pt>
                <c:pt idx="1272">
                  <c:v>6693.0753057605698</c:v>
                </c:pt>
                <c:pt idx="1273">
                  <c:v>8687.2774867794506</c:v>
                </c:pt>
                <c:pt idx="1274">
                  <c:v>9006.8772447940792</c:v>
                </c:pt>
                <c:pt idx="1275">
                  <c:v>8740.3888353657894</c:v>
                </c:pt>
                <c:pt idx="1276">
                  <c:v>6882.2994926030497</c:v>
                </c:pt>
                <c:pt idx="1277">
                  <c:v>6174.7993194274504</c:v>
                </c:pt>
                <c:pt idx="1278">
                  <c:v>7670.7093833300196</c:v>
                </c:pt>
                <c:pt idx="1279">
                  <c:v>8413.3322935997403</c:v>
                </c:pt>
                <c:pt idx="1280">
                  <c:v>8201.5296042826994</c:v>
                </c:pt>
                <c:pt idx="1281">
                  <c:v>6677.17502200741</c:v>
                </c:pt>
                <c:pt idx="1282">
                  <c:v>6720.3146169641504</c:v>
                </c:pt>
                <c:pt idx="1283">
                  <c:v>8264.3839885645593</c:v>
                </c:pt>
                <c:pt idx="1284">
                  <c:v>8419.1213295968992</c:v>
                </c:pt>
                <c:pt idx="1285">
                  <c:v>8230.7840690630092</c:v>
                </c:pt>
                <c:pt idx="1286">
                  <c:v>6807.6924928380904</c:v>
                </c:pt>
                <c:pt idx="1287">
                  <c:v>6863.3613359803003</c:v>
                </c:pt>
                <c:pt idx="1288">
                  <c:v>8290.3589197025794</c:v>
                </c:pt>
                <c:pt idx="1289">
                  <c:v>8121.8964200665696</c:v>
                </c:pt>
                <c:pt idx="1290">
                  <c:v>8055.8202085520797</c:v>
                </c:pt>
                <c:pt idx="1291">
                  <c:v>6782.24383794805</c:v>
                </c:pt>
                <c:pt idx="1292">
                  <c:v>7300.31121008013</c:v>
                </c:pt>
                <c:pt idx="1293">
                  <c:v>8536.1672072773799</c:v>
                </c:pt>
                <c:pt idx="1294">
                  <c:v>8648.8990544190201</c:v>
                </c:pt>
                <c:pt idx="1295">
                  <c:v>8230.8724077219395</c:v>
                </c:pt>
                <c:pt idx="1296">
                  <c:v>6855.6471945329704</c:v>
                </c:pt>
                <c:pt idx="1297">
                  <c:v>6643.9966075229604</c:v>
                </c:pt>
                <c:pt idx="1298">
                  <c:v>8387.1399707562905</c:v>
                </c:pt>
                <c:pt idx="1299">
                  <c:v>8232.1783308932499</c:v>
                </c:pt>
                <c:pt idx="1300">
                  <c:v>8256.6395275528103</c:v>
                </c:pt>
                <c:pt idx="1301">
                  <c:v>6381.5305983417102</c:v>
                </c:pt>
                <c:pt idx="1302">
                  <c:v>6326.5640481273704</c:v>
                </c:pt>
                <c:pt idx="1303">
                  <c:v>8649.4707648524909</c:v>
                </c:pt>
                <c:pt idx="1304">
                  <c:v>8849.14205552778</c:v>
                </c:pt>
                <c:pt idx="1305">
                  <c:v>8752.9985360371793</c:v>
                </c:pt>
                <c:pt idx="1306">
                  <c:v>6844.8016665896002</c:v>
                </c:pt>
                <c:pt idx="1307">
                  <c:v>6288.0926292320601</c:v>
                </c:pt>
                <c:pt idx="1308">
                  <c:v>8404.4124121330497</c:v>
                </c:pt>
                <c:pt idx="1309">
                  <c:v>8395.2446244594303</c:v>
                </c:pt>
                <c:pt idx="1310">
                  <c:v>8410.9613283522795</c:v>
                </c:pt>
                <c:pt idx="1311">
                  <c:v>6655.4382549252095</c:v>
                </c:pt>
                <c:pt idx="1312">
                  <c:v>6603.13717046274</c:v>
                </c:pt>
                <c:pt idx="1313">
                  <c:v>8491.0501024498008</c:v>
                </c:pt>
                <c:pt idx="1314">
                  <c:v>8538.1051894715802</c:v>
                </c:pt>
                <c:pt idx="1315">
                  <c:v>8682.8676679766104</c:v>
                </c:pt>
                <c:pt idx="1316">
                  <c:v>6994.4619246050897</c:v>
                </c:pt>
                <c:pt idx="1317">
                  <c:v>7077.3667904952999</c:v>
                </c:pt>
                <c:pt idx="1318">
                  <c:v>8266.0529457979701</c:v>
                </c:pt>
                <c:pt idx="1319">
                  <c:v>8359.6688756128897</c:v>
                </c:pt>
                <c:pt idx="1320">
                  <c:v>8088.0970640448004</c:v>
                </c:pt>
                <c:pt idx="1321">
                  <c:v>6767.52868113768</c:v>
                </c:pt>
                <c:pt idx="1322">
                  <c:v>7214.2304245816204</c:v>
                </c:pt>
                <c:pt idx="1323">
                  <c:v>8843.6994411830201</c:v>
                </c:pt>
                <c:pt idx="1324">
                  <c:v>8539.3425522883408</c:v>
                </c:pt>
                <c:pt idx="1325">
                  <c:v>8280.6984200383595</c:v>
                </c:pt>
                <c:pt idx="1326">
                  <c:v>6780.1536049372698</c:v>
                </c:pt>
                <c:pt idx="1327">
                  <c:v>6675.0277714746298</c:v>
                </c:pt>
                <c:pt idx="1328">
                  <c:v>8559.6420141605395</c:v>
                </c:pt>
                <c:pt idx="1329">
                  <c:v>8305.5021904637306</c:v>
                </c:pt>
                <c:pt idx="1330">
                  <c:v>8074.90647641946</c:v>
                </c:pt>
                <c:pt idx="1331">
                  <c:v>6598.4923740467902</c:v>
                </c:pt>
                <c:pt idx="1332">
                  <c:v>6747.88871750617</c:v>
                </c:pt>
                <c:pt idx="1333">
                  <c:v>8881.6262095985094</c:v>
                </c:pt>
                <c:pt idx="1334">
                  <c:v>9008.9999372584498</c:v>
                </c:pt>
                <c:pt idx="1335">
                  <c:v>8832.2684787732196</c:v>
                </c:pt>
                <c:pt idx="1336">
                  <c:v>6790.3389148594897</c:v>
                </c:pt>
                <c:pt idx="1337">
                  <c:v>6523.5239258695701</c:v>
                </c:pt>
                <c:pt idx="1338">
                  <c:v>8289.2658711570402</c:v>
                </c:pt>
                <c:pt idx="1339">
                  <c:v>8300.0880453089194</c:v>
                </c:pt>
                <c:pt idx="1340">
                  <c:v>8663.1277080307209</c:v>
                </c:pt>
                <c:pt idx="1341">
                  <c:v>6677.8479136216802</c:v>
                </c:pt>
                <c:pt idx="1342">
                  <c:v>6510.8472297856797</c:v>
                </c:pt>
                <c:pt idx="1343">
                  <c:v>8463.0564852991793</c:v>
                </c:pt>
                <c:pt idx="1344">
                  <c:v>8536.9177267824907</c:v>
                </c:pt>
                <c:pt idx="1345">
                  <c:v>8427.44498835177</c:v>
                </c:pt>
                <c:pt idx="1346">
                  <c:v>7092.3479377383701</c:v>
                </c:pt>
                <c:pt idx="1347">
                  <c:v>6931.0977434864799</c:v>
                </c:pt>
                <c:pt idx="1348">
                  <c:v>8309.3164010689106</c:v>
                </c:pt>
                <c:pt idx="1349">
                  <c:v>8196.1879281135098</c:v>
                </c:pt>
                <c:pt idx="1350">
                  <c:v>8139.3778101650496</c:v>
                </c:pt>
                <c:pt idx="1351">
                  <c:v>6958.0937401625097</c:v>
                </c:pt>
                <c:pt idx="1352">
                  <c:v>7127.8771713080596</c:v>
                </c:pt>
                <c:pt idx="1353">
                  <c:v>8869.1221341679502</c:v>
                </c:pt>
                <c:pt idx="1354">
                  <c:v>8603.9572680967194</c:v>
                </c:pt>
                <c:pt idx="1355">
                  <c:v>8410.6715068122194</c:v>
                </c:pt>
                <c:pt idx="1356">
                  <c:v>6808.3183678406303</c:v>
                </c:pt>
                <c:pt idx="1357">
                  <c:v>6865.2910079287103</c:v>
                </c:pt>
                <c:pt idx="1358">
                  <c:v>7955.3800139162904</c:v>
                </c:pt>
                <c:pt idx="1359">
                  <c:v>8264.5688609233493</c:v>
                </c:pt>
                <c:pt idx="1360">
                  <c:v>8188.2738288380297</c:v>
                </c:pt>
                <c:pt idx="1361">
                  <c:v>6350.1720455978502</c:v>
                </c:pt>
                <c:pt idx="1362">
                  <c:v>6542.7524696236796</c:v>
                </c:pt>
                <c:pt idx="1363">
                  <c:v>8869.4754839636898</c:v>
                </c:pt>
                <c:pt idx="1364">
                  <c:v>9026.0087736808091</c:v>
                </c:pt>
                <c:pt idx="1365">
                  <c:v>8856.2991735506803</c:v>
                </c:pt>
                <c:pt idx="1366">
                  <c:v>7152.4165934365701</c:v>
                </c:pt>
                <c:pt idx="1367">
                  <c:v>6404.2803789117497</c:v>
                </c:pt>
                <c:pt idx="1368">
                  <c:v>8185.33537569286</c:v>
                </c:pt>
                <c:pt idx="1369">
                  <c:v>8568.6417139243495</c:v>
                </c:pt>
                <c:pt idx="1370">
                  <c:v>8282.6893763194093</c:v>
                </c:pt>
                <c:pt idx="1371">
                  <c:v>6842.3924956573001</c:v>
                </c:pt>
                <c:pt idx="1372">
                  <c:v>6638.7348880808404</c:v>
                </c:pt>
                <c:pt idx="1373">
                  <c:v>8346.6606215524007</c:v>
                </c:pt>
                <c:pt idx="1374">
                  <c:v>8643.3701987365002</c:v>
                </c:pt>
                <c:pt idx="1375">
                  <c:v>8634.0695049984497</c:v>
                </c:pt>
                <c:pt idx="1376">
                  <c:v>6956.52690188836</c:v>
                </c:pt>
                <c:pt idx="1377">
                  <c:v>6958.10443389991</c:v>
                </c:pt>
                <c:pt idx="1378">
                  <c:v>8572.5780972632692</c:v>
                </c:pt>
                <c:pt idx="1379">
                  <c:v>8292.9771812426297</c:v>
                </c:pt>
                <c:pt idx="1380">
                  <c:v>8153.9637804572503</c:v>
                </c:pt>
                <c:pt idx="1381">
                  <c:v>7055.3688361156801</c:v>
                </c:pt>
                <c:pt idx="1382">
                  <c:v>7273.6285620442204</c:v>
                </c:pt>
                <c:pt idx="1383">
                  <c:v>8913.3172195667394</c:v>
                </c:pt>
                <c:pt idx="1384">
                  <c:v>8805.1465946112603</c:v>
                </c:pt>
                <c:pt idx="1385">
                  <c:v>8519.6020944611191</c:v>
                </c:pt>
                <c:pt idx="1386">
                  <c:v>7009.5123353387498</c:v>
                </c:pt>
                <c:pt idx="1387">
                  <c:v>7072.1248209689502</c:v>
                </c:pt>
                <c:pt idx="1388">
                  <c:v>8473.3330379110394</c:v>
                </c:pt>
                <c:pt idx="1389">
                  <c:v>8462.8126363955307</c:v>
                </c:pt>
                <c:pt idx="1390">
                  <c:v>8352.7648043067602</c:v>
                </c:pt>
                <c:pt idx="1391">
                  <c:v>6842.1747141364203</c:v>
                </c:pt>
                <c:pt idx="1392">
                  <c:v>6981.4021839339302</c:v>
                </c:pt>
                <c:pt idx="1393">
                  <c:v>9212.9997244646693</c:v>
                </c:pt>
                <c:pt idx="1394">
                  <c:v>9360.3345090381699</c:v>
                </c:pt>
                <c:pt idx="1395">
                  <c:v>8891.2440937551892</c:v>
                </c:pt>
                <c:pt idx="1396">
                  <c:v>7146.9651818412003</c:v>
                </c:pt>
                <c:pt idx="1397">
                  <c:v>6505.9155997068501</c:v>
                </c:pt>
                <c:pt idx="1398">
                  <c:v>8366.7783447529</c:v>
                </c:pt>
                <c:pt idx="1399">
                  <c:v>8624.8632049346506</c:v>
                </c:pt>
                <c:pt idx="1400">
                  <c:v>8572.3146670850092</c:v>
                </c:pt>
                <c:pt idx="1401">
                  <c:v>6667.8432721080899</c:v>
                </c:pt>
                <c:pt idx="1402">
                  <c:v>6795.7643619462497</c:v>
                </c:pt>
                <c:pt idx="1403">
                  <c:v>8613.4263734941906</c:v>
                </c:pt>
                <c:pt idx="1404">
                  <c:v>8726.9407682028104</c:v>
                </c:pt>
                <c:pt idx="1405">
                  <c:v>8695.4117659420608</c:v>
                </c:pt>
                <c:pt idx="1406">
                  <c:v>7190.56608016675</c:v>
                </c:pt>
                <c:pt idx="1407">
                  <c:v>7220.2457795977498</c:v>
                </c:pt>
                <c:pt idx="1408">
                  <c:v>8393.4640908008605</c:v>
                </c:pt>
                <c:pt idx="1409">
                  <c:v>8601.5906582714597</c:v>
                </c:pt>
                <c:pt idx="1410">
                  <c:v>8202.27886789492</c:v>
                </c:pt>
                <c:pt idx="1411">
                  <c:v>7204.1134874809104</c:v>
                </c:pt>
                <c:pt idx="1412">
                  <c:v>7398.0831380039599</c:v>
                </c:pt>
                <c:pt idx="1413">
                  <c:v>9230.1889897280798</c:v>
                </c:pt>
                <c:pt idx="1414">
                  <c:v>8833.5220805781901</c:v>
                </c:pt>
                <c:pt idx="1415">
                  <c:v>8701.3452144810308</c:v>
                </c:pt>
                <c:pt idx="1416">
                  <c:v>6880.5779677925102</c:v>
                </c:pt>
                <c:pt idx="1417">
                  <c:v>7274.40697950909</c:v>
                </c:pt>
                <c:pt idx="1418">
                  <c:v>8530.6374210331596</c:v>
                </c:pt>
                <c:pt idx="1419">
                  <c:v>8413.1317449740109</c:v>
                </c:pt>
                <c:pt idx="1420">
                  <c:v>8386.9274361333901</c:v>
                </c:pt>
                <c:pt idx="1421">
                  <c:v>6989.5490056856697</c:v>
                </c:pt>
                <c:pt idx="1422">
                  <c:v>7073.0425507781401</c:v>
                </c:pt>
                <c:pt idx="1423">
                  <c:v>8909.3840977290292</c:v>
                </c:pt>
                <c:pt idx="1424">
                  <c:v>9216.5352299702809</c:v>
                </c:pt>
                <c:pt idx="1425">
                  <c:v>9167.1035724524208</c:v>
                </c:pt>
                <c:pt idx="1426">
                  <c:v>7223.7584382019504</c:v>
                </c:pt>
                <c:pt idx="1427">
                  <c:v>6932.0609476740301</c:v>
                </c:pt>
                <c:pt idx="1428">
                  <c:v>8502.3839503051695</c:v>
                </c:pt>
                <c:pt idx="1429">
                  <c:v>8656.2923909065703</c:v>
                </c:pt>
                <c:pt idx="1430">
                  <c:v>8585.0427683735197</c:v>
                </c:pt>
                <c:pt idx="1431">
                  <c:v>6893.6672987685797</c:v>
                </c:pt>
                <c:pt idx="1432">
                  <c:v>6929.5337370409497</c:v>
                </c:pt>
                <c:pt idx="1433">
                  <c:v>8725.0246780818597</c:v>
                </c:pt>
                <c:pt idx="1434">
                  <c:v>8953.8058960082508</c:v>
                </c:pt>
                <c:pt idx="1435">
                  <c:v>8750.1188522570592</c:v>
                </c:pt>
                <c:pt idx="1436">
                  <c:v>7429.1943917569397</c:v>
                </c:pt>
                <c:pt idx="1437">
                  <c:v>7072.73406640348</c:v>
                </c:pt>
                <c:pt idx="1438">
                  <c:v>8723.4840755514997</c:v>
                </c:pt>
                <c:pt idx="1439">
                  <c:v>8531.6160421913901</c:v>
                </c:pt>
                <c:pt idx="1440">
                  <c:v>8619.4623111344899</c:v>
                </c:pt>
                <c:pt idx="1441">
                  <c:v>7494.4388766187303</c:v>
                </c:pt>
                <c:pt idx="1442">
                  <c:v>7835.5492326085196</c:v>
                </c:pt>
                <c:pt idx="1443">
                  <c:v>9372.53369025543</c:v>
                </c:pt>
                <c:pt idx="1444">
                  <c:v>8734.4917449818895</c:v>
                </c:pt>
                <c:pt idx="1445">
                  <c:v>8611.3144387163502</c:v>
                </c:pt>
                <c:pt idx="1446">
                  <c:v>7359.9880454786298</c:v>
                </c:pt>
                <c:pt idx="1447">
                  <c:v>7461.2804148220403</c:v>
                </c:pt>
                <c:pt idx="1448">
                  <c:v>8696.5921746903896</c:v>
                </c:pt>
                <c:pt idx="1449">
                  <c:v>8630.0566229899905</c:v>
                </c:pt>
                <c:pt idx="1450">
                  <c:v>8449.20917603204</c:v>
                </c:pt>
                <c:pt idx="1451">
                  <c:v>7233.3073264740697</c:v>
                </c:pt>
                <c:pt idx="1452">
                  <c:v>7322.1702117722598</c:v>
                </c:pt>
                <c:pt idx="1453">
                  <c:v>8879.4020631973399</c:v>
                </c:pt>
                <c:pt idx="1454">
                  <c:v>9128.1117440471808</c:v>
                </c:pt>
                <c:pt idx="1455">
                  <c:v>9438.3145679777008</c:v>
                </c:pt>
                <c:pt idx="1456">
                  <c:v>7578.25938349839</c:v>
                </c:pt>
                <c:pt idx="1457">
                  <c:v>7054.6091456620397</c:v>
                </c:pt>
                <c:pt idx="1458">
                  <c:v>8396.4455462871392</c:v>
                </c:pt>
                <c:pt idx="1459">
                  <c:v>8540.7039818573703</c:v>
                </c:pt>
                <c:pt idx="1460">
                  <c:v>8907.3198875663602</c:v>
                </c:pt>
                <c:pt idx="1461">
                  <c:v>7212.8790541326598</c:v>
                </c:pt>
                <c:pt idx="1462">
                  <c:v>6912.8634957060403</c:v>
                </c:pt>
                <c:pt idx="1463">
                  <c:v>8669.6391229667097</c:v>
                </c:pt>
                <c:pt idx="1464">
                  <c:v>8799.2229958588396</c:v>
                </c:pt>
                <c:pt idx="1465">
                  <c:v>8812.3368445298402</c:v>
                </c:pt>
                <c:pt idx="1466">
                  <c:v>7121.8182875460798</c:v>
                </c:pt>
                <c:pt idx="1467">
                  <c:v>6944.0315994857101</c:v>
                </c:pt>
                <c:pt idx="1468">
                  <c:v>8389.7535622307696</c:v>
                </c:pt>
                <c:pt idx="1469">
                  <c:v>8182.1196948770103</c:v>
                </c:pt>
                <c:pt idx="1470">
                  <c:v>8261.6233472749009</c:v>
                </c:pt>
                <c:pt idx="1471">
                  <c:v>7151.0495643582099</c:v>
                </c:pt>
                <c:pt idx="1472">
                  <c:v>7670.5365267570696</c:v>
                </c:pt>
                <c:pt idx="1473">
                  <c:v>9323.5158199929901</c:v>
                </c:pt>
                <c:pt idx="1474">
                  <c:v>8914.1217712681791</c:v>
                </c:pt>
                <c:pt idx="1475">
                  <c:v>8484.7044985672401</c:v>
                </c:pt>
                <c:pt idx="1476">
                  <c:v>6900.2422723914397</c:v>
                </c:pt>
                <c:pt idx="1477">
                  <c:v>6900.58684840768</c:v>
                </c:pt>
                <c:pt idx="1478">
                  <c:v>8343.1702079228708</c:v>
                </c:pt>
                <c:pt idx="1479">
                  <c:v>7883.2716747925997</c:v>
                </c:pt>
                <c:pt idx="1480">
                  <c:v>8397.84030473442</c:v>
                </c:pt>
                <c:pt idx="1481">
                  <c:v>6921.8298344304903</c:v>
                </c:pt>
                <c:pt idx="1482">
                  <c:v>6714.59194655589</c:v>
                </c:pt>
                <c:pt idx="1483">
                  <c:v>8709.5083789280106</c:v>
                </c:pt>
                <c:pt idx="1484">
                  <c:v>8969.8039758219002</c:v>
                </c:pt>
                <c:pt idx="1485">
                  <c:v>9005.9804990099801</c:v>
                </c:pt>
                <c:pt idx="1486">
                  <c:v>7451.5078763920601</c:v>
                </c:pt>
                <c:pt idx="1487">
                  <c:v>6754.78982589509</c:v>
                </c:pt>
                <c:pt idx="1488">
                  <c:v>8449.0689580340295</c:v>
                </c:pt>
                <c:pt idx="1489">
                  <c:v>8450.4707396587692</c:v>
                </c:pt>
                <c:pt idx="1490">
                  <c:v>8580.2705450699505</c:v>
                </c:pt>
                <c:pt idx="1491">
                  <c:v>6810.3267101990996</c:v>
                </c:pt>
                <c:pt idx="1492">
                  <c:v>6798.8097745122896</c:v>
                </c:pt>
                <c:pt idx="1493">
                  <c:v>8596.5881812591797</c:v>
                </c:pt>
                <c:pt idx="1494">
                  <c:v>8797.1903346550098</c:v>
                </c:pt>
                <c:pt idx="1495">
                  <c:v>8585.5006134087998</c:v>
                </c:pt>
                <c:pt idx="1496">
                  <c:v>6981.0315665035196</c:v>
                </c:pt>
                <c:pt idx="1497">
                  <c:v>6964.3701684303196</c:v>
                </c:pt>
                <c:pt idx="1498">
                  <c:v>8024.5752755490803</c:v>
                </c:pt>
                <c:pt idx="1499">
                  <c:v>8143.6093123584296</c:v>
                </c:pt>
                <c:pt idx="1500">
                  <c:v>8095.4078235050101</c:v>
                </c:pt>
                <c:pt idx="1501">
                  <c:v>7208.0417215198104</c:v>
                </c:pt>
                <c:pt idx="1502">
                  <c:v>7523.0209722100899</c:v>
                </c:pt>
                <c:pt idx="1503">
                  <c:v>9157.5474411289306</c:v>
                </c:pt>
                <c:pt idx="1504">
                  <c:v>8364.8342355310197</c:v>
                </c:pt>
                <c:pt idx="1505">
                  <c:v>8664.2811515223802</c:v>
                </c:pt>
                <c:pt idx="1506">
                  <c:v>7256.4870904112204</c:v>
                </c:pt>
                <c:pt idx="1507">
                  <c:v>6926.8358803609499</c:v>
                </c:pt>
                <c:pt idx="1508">
                  <c:v>8512.0026370251308</c:v>
                </c:pt>
                <c:pt idx="1509">
                  <c:v>8215.4846326590305</c:v>
                </c:pt>
                <c:pt idx="1510">
                  <c:v>8459.2942415850794</c:v>
                </c:pt>
                <c:pt idx="1511">
                  <c:v>6978.1951178868003</c:v>
                </c:pt>
                <c:pt idx="1512">
                  <c:v>6996.0217697787903</c:v>
                </c:pt>
                <c:pt idx="1513">
                  <c:v>8909.7418214188201</c:v>
                </c:pt>
                <c:pt idx="1514">
                  <c:v>8790.4302035721103</c:v>
                </c:pt>
                <c:pt idx="1515">
                  <c:v>9112.6110415751391</c:v>
                </c:pt>
                <c:pt idx="1516">
                  <c:v>7151.2417176027102</c:v>
                </c:pt>
                <c:pt idx="1517">
                  <c:v>6732.9172808111498</c:v>
                </c:pt>
                <c:pt idx="1518">
                  <c:v>8357.4750837424908</c:v>
                </c:pt>
                <c:pt idx="1519">
                  <c:v>8766.3550272613302</c:v>
                </c:pt>
                <c:pt idx="1520">
                  <c:v>9022.3897503443895</c:v>
                </c:pt>
                <c:pt idx="1521">
                  <c:v>6999.0095699226304</c:v>
                </c:pt>
                <c:pt idx="1522">
                  <c:v>6879.7815270020801</c:v>
                </c:pt>
                <c:pt idx="1523">
                  <c:v>8785.2313586125601</c:v>
                </c:pt>
                <c:pt idx="1524">
                  <c:v>8783.1223286350505</c:v>
                </c:pt>
                <c:pt idx="1525">
                  <c:v>9143.6434332192694</c:v>
                </c:pt>
                <c:pt idx="1526">
                  <c:v>7133.8162603201999</c:v>
                </c:pt>
                <c:pt idx="1527">
                  <c:v>7064.4118835524996</c:v>
                </c:pt>
                <c:pt idx="1528">
                  <c:v>8412.6301717188799</c:v>
                </c:pt>
                <c:pt idx="1529">
                  <c:v>8619.7784883163895</c:v>
                </c:pt>
                <c:pt idx="1530">
                  <c:v>8650.9205249814095</c:v>
                </c:pt>
                <c:pt idx="1531">
                  <c:v>7427.9764227973901</c:v>
                </c:pt>
                <c:pt idx="1532">
                  <c:v>7817.1043919017702</c:v>
                </c:pt>
                <c:pt idx="1533">
                  <c:v>9516.8182955331104</c:v>
                </c:pt>
                <c:pt idx="1534">
                  <c:v>9094.8604179235899</c:v>
                </c:pt>
                <c:pt idx="1535">
                  <c:v>9169.71075944734</c:v>
                </c:pt>
                <c:pt idx="1536">
                  <c:v>7288.7261201923102</c:v>
                </c:pt>
                <c:pt idx="1537">
                  <c:v>7659.5834720593903</c:v>
                </c:pt>
                <c:pt idx="1538">
                  <c:v>8903.7997264493406</c:v>
                </c:pt>
                <c:pt idx="1539">
                  <c:v>8817.7357749049406</c:v>
                </c:pt>
                <c:pt idx="1540">
                  <c:v>8933.5945890651492</c:v>
                </c:pt>
                <c:pt idx="1541">
                  <c:v>7510.0416724659999</c:v>
                </c:pt>
                <c:pt idx="1542">
                  <c:v>7523.5838208444902</c:v>
                </c:pt>
                <c:pt idx="1543">
                  <c:v>9312.0644303342997</c:v>
                </c:pt>
                <c:pt idx="1544">
                  <c:v>9616.5283557647199</c:v>
                </c:pt>
                <c:pt idx="1545">
                  <c:v>9824.6878253001596</c:v>
                </c:pt>
                <c:pt idx="1546">
                  <c:v>7676.0221729539999</c:v>
                </c:pt>
                <c:pt idx="1547">
                  <c:v>7352.0553586175802</c:v>
                </c:pt>
                <c:pt idx="1548">
                  <c:v>8852.7121649806395</c:v>
                </c:pt>
                <c:pt idx="1549">
                  <c:v>9357.4529372470697</c:v>
                </c:pt>
                <c:pt idx="1550">
                  <c:v>9763.5270013942099</c:v>
                </c:pt>
                <c:pt idx="1551">
                  <c:v>7632.6737094940599</c:v>
                </c:pt>
                <c:pt idx="1552">
                  <c:v>7488.99250428094</c:v>
                </c:pt>
                <c:pt idx="1553">
                  <c:v>9253.3920080760909</c:v>
                </c:pt>
                <c:pt idx="1554">
                  <c:v>9504.4384754620005</c:v>
                </c:pt>
                <c:pt idx="1555">
                  <c:v>9802.3062016467302</c:v>
                </c:pt>
                <c:pt idx="1556">
                  <c:v>8042.7897882950401</c:v>
                </c:pt>
                <c:pt idx="1557">
                  <c:v>7959.0270135907904</c:v>
                </c:pt>
                <c:pt idx="1558">
                  <c:v>9199.6642326603396</c:v>
                </c:pt>
                <c:pt idx="1559">
                  <c:v>9027.2107709799693</c:v>
                </c:pt>
                <c:pt idx="1560">
                  <c:v>9582.8556986741405</c:v>
                </c:pt>
                <c:pt idx="1561">
                  <c:v>8328.4261198320692</c:v>
                </c:pt>
                <c:pt idx="1562">
                  <c:v>8793.8412956109205</c:v>
                </c:pt>
                <c:pt idx="1563">
                  <c:v>10207.170144817899</c:v>
                </c:pt>
                <c:pt idx="1564">
                  <c:v>9955.7554305394297</c:v>
                </c:pt>
                <c:pt idx="1565">
                  <c:v>9932.8252276913408</c:v>
                </c:pt>
                <c:pt idx="1566">
                  <c:v>8652.7899346834602</c:v>
                </c:pt>
                <c:pt idx="1567">
                  <c:v>8589.2828832241503</c:v>
                </c:pt>
                <c:pt idx="1568">
                  <c:v>9891.2898718959805</c:v>
                </c:pt>
                <c:pt idx="1569">
                  <c:v>9638.4258399211394</c:v>
                </c:pt>
                <c:pt idx="1570">
                  <c:v>10039.003275462601</c:v>
                </c:pt>
                <c:pt idx="1571">
                  <c:v>8643.6039572234695</c:v>
                </c:pt>
                <c:pt idx="1572">
                  <c:v>8751.0885575043394</c:v>
                </c:pt>
                <c:pt idx="1573">
                  <c:v>10444.7574475941</c:v>
                </c:pt>
                <c:pt idx="1574">
                  <c:v>10917.416135268601</c:v>
                </c:pt>
                <c:pt idx="1575">
                  <c:v>10603.711846186799</c:v>
                </c:pt>
                <c:pt idx="1576">
                  <c:v>8954.9226702934193</c:v>
                </c:pt>
                <c:pt idx="1577">
                  <c:v>8606.6446475782504</c:v>
                </c:pt>
                <c:pt idx="1578">
                  <c:v>10219.166043401599</c:v>
                </c:pt>
                <c:pt idx="1579">
                  <c:v>10810.0905910653</c:v>
                </c:pt>
                <c:pt idx="1580">
                  <c:v>10935.901853518901</c:v>
                </c:pt>
                <c:pt idx="1581">
                  <c:v>9106.5710426492205</c:v>
                </c:pt>
                <c:pt idx="1582">
                  <c:v>8811.1988936578291</c:v>
                </c:pt>
                <c:pt idx="1583">
                  <c:v>10647.5895122326</c:v>
                </c:pt>
                <c:pt idx="1584">
                  <c:v>11242.491456537</c:v>
                </c:pt>
                <c:pt idx="1585">
                  <c:v>11028.082572648</c:v>
                </c:pt>
                <c:pt idx="1586">
                  <c:v>9377.5689492846996</c:v>
                </c:pt>
                <c:pt idx="1587">
                  <c:v>9113.9701001774993</c:v>
                </c:pt>
                <c:pt idx="1588">
                  <c:v>10566.074819676</c:v>
                </c:pt>
                <c:pt idx="1589">
                  <c:v>10387.228202119501</c:v>
                </c:pt>
                <c:pt idx="1590">
                  <c:v>10436.2640599079</c:v>
                </c:pt>
                <c:pt idx="1591">
                  <c:v>9658.1494410035702</c:v>
                </c:pt>
                <c:pt idx="1592">
                  <c:v>10176.054639472901</c:v>
                </c:pt>
                <c:pt idx="1593">
                  <c:v>11702.052252682999</c:v>
                </c:pt>
                <c:pt idx="1594">
                  <c:v>11078.8114352259</c:v>
                </c:pt>
                <c:pt idx="1595">
                  <c:v>10677.6474166114</c:v>
                </c:pt>
                <c:pt idx="1596">
                  <c:v>9666.5169270310707</c:v>
                </c:pt>
                <c:pt idx="1597">
                  <c:v>9815.2572565241899</c:v>
                </c:pt>
                <c:pt idx="1598">
                  <c:v>10967.213152680801</c:v>
                </c:pt>
                <c:pt idx="1599">
                  <c:v>10828.6917893472</c:v>
                </c:pt>
                <c:pt idx="1600">
                  <c:v>11308.1834303347</c:v>
                </c:pt>
                <c:pt idx="1601">
                  <c:v>9842.2059948735496</c:v>
                </c:pt>
                <c:pt idx="1602">
                  <c:v>9821.2133556908793</c:v>
                </c:pt>
                <c:pt idx="1603">
                  <c:v>11683.419131680001</c:v>
                </c:pt>
                <c:pt idx="1604">
                  <c:v>11787.722151206</c:v>
                </c:pt>
                <c:pt idx="1605">
                  <c:v>12072.161245138799</c:v>
                </c:pt>
                <c:pt idx="1606">
                  <c:v>10183.9567048812</c:v>
                </c:pt>
                <c:pt idx="1607">
                  <c:v>9560.3765518559194</c:v>
                </c:pt>
                <c:pt idx="1608">
                  <c:v>11204.5348266117</c:v>
                </c:pt>
                <c:pt idx="1609">
                  <c:v>11406.9293358737</c:v>
                </c:pt>
                <c:pt idx="1610">
                  <c:v>11819.1865388263</c:v>
                </c:pt>
                <c:pt idx="1611">
                  <c:v>10103.9880135206</c:v>
                </c:pt>
                <c:pt idx="1612">
                  <c:v>9876.2334307921192</c:v>
                </c:pt>
                <c:pt idx="1613">
                  <c:v>11616.913084981499</c:v>
                </c:pt>
                <c:pt idx="1614">
                  <c:v>11909.3642377044</c:v>
                </c:pt>
                <c:pt idx="1615">
                  <c:v>12137.1566177553</c:v>
                </c:pt>
                <c:pt idx="1616">
                  <c:v>10333.126352581799</c:v>
                </c:pt>
                <c:pt idx="1617">
                  <c:v>10187.477830813599</c:v>
                </c:pt>
                <c:pt idx="1618">
                  <c:v>11638.460404594</c:v>
                </c:pt>
                <c:pt idx="1619">
                  <c:v>11451.909407340499</c:v>
                </c:pt>
                <c:pt idx="1620">
                  <c:v>11532.010602874499</c:v>
                </c:pt>
                <c:pt idx="1621">
                  <c:v>10641.6967018429</c:v>
                </c:pt>
                <c:pt idx="1622">
                  <c:v>10843.8765777396</c:v>
                </c:pt>
                <c:pt idx="1623">
                  <c:v>12478.4142437387</c:v>
                </c:pt>
                <c:pt idx="1624">
                  <c:v>12283.8108716552</c:v>
                </c:pt>
                <c:pt idx="1625">
                  <c:v>11931.256793774701</c:v>
                </c:pt>
                <c:pt idx="1626">
                  <c:v>10421.3383842402</c:v>
                </c:pt>
                <c:pt idx="1627">
                  <c:v>10490.881940876799</c:v>
                </c:pt>
                <c:pt idx="1628">
                  <c:v>11973.213298958201</c:v>
                </c:pt>
                <c:pt idx="1629">
                  <c:v>11752.4213167458</c:v>
                </c:pt>
                <c:pt idx="1630">
                  <c:v>11567.724385314499</c:v>
                </c:pt>
                <c:pt idx="1631">
                  <c:v>10587.935018095801</c:v>
                </c:pt>
                <c:pt idx="1632">
                  <c:v>10436.6958263251</c:v>
                </c:pt>
                <c:pt idx="1633">
                  <c:v>12287.8370520713</c:v>
                </c:pt>
                <c:pt idx="1634">
                  <c:v>12451.6680677112</c:v>
                </c:pt>
                <c:pt idx="1635">
                  <c:v>12629.037392623501</c:v>
                </c:pt>
                <c:pt idx="1636">
                  <c:v>10620.3242952275</c:v>
                </c:pt>
                <c:pt idx="1637">
                  <c:v>10124.664080614</c:v>
                </c:pt>
                <c:pt idx="1638">
                  <c:v>11655.621155569601</c:v>
                </c:pt>
                <c:pt idx="1639">
                  <c:v>11880.1658821438</c:v>
                </c:pt>
                <c:pt idx="1640">
                  <c:v>12266.1110128985</c:v>
                </c:pt>
                <c:pt idx="1641">
                  <c:v>10379.800896606101</c:v>
                </c:pt>
                <c:pt idx="1642">
                  <c:v>10385.9347667367</c:v>
                </c:pt>
                <c:pt idx="1643">
                  <c:v>11930.465718282299</c:v>
                </c:pt>
                <c:pt idx="1644">
                  <c:v>12014.363217381</c:v>
                </c:pt>
                <c:pt idx="1645">
                  <c:v>12009.661120630701</c:v>
                </c:pt>
                <c:pt idx="1646">
                  <c:v>10265.9765338942</c:v>
                </c:pt>
                <c:pt idx="1647">
                  <c:v>10382.6323481443</c:v>
                </c:pt>
                <c:pt idx="1648">
                  <c:v>11402.075391669599</c:v>
                </c:pt>
                <c:pt idx="1649">
                  <c:v>11576.8839117634</c:v>
                </c:pt>
                <c:pt idx="1650">
                  <c:v>11528.104139356699</c:v>
                </c:pt>
                <c:pt idx="1651">
                  <c:v>10422.9381061328</c:v>
                </c:pt>
                <c:pt idx="1652">
                  <c:v>10689.719275168</c:v>
                </c:pt>
                <c:pt idx="1653">
                  <c:v>12222.7636140428</c:v>
                </c:pt>
                <c:pt idx="1654">
                  <c:v>11750.512124855601</c:v>
                </c:pt>
                <c:pt idx="1655">
                  <c:v>11482.7596453563</c:v>
                </c:pt>
                <c:pt idx="1656">
                  <c:v>10173.908137046999</c:v>
                </c:pt>
                <c:pt idx="1657">
                  <c:v>10011.7927311618</c:v>
                </c:pt>
                <c:pt idx="1658">
                  <c:v>11394.518347278499</c:v>
                </c:pt>
                <c:pt idx="1659">
                  <c:v>11268.4942353112</c:v>
                </c:pt>
                <c:pt idx="1660">
                  <c:v>11474.4812858239</c:v>
                </c:pt>
                <c:pt idx="1661">
                  <c:v>9984.1503416382093</c:v>
                </c:pt>
                <c:pt idx="1662">
                  <c:v>9867.5687498355492</c:v>
                </c:pt>
                <c:pt idx="1663">
                  <c:v>11739.5897156175</c:v>
                </c:pt>
                <c:pt idx="1664">
                  <c:v>12013.3599069013</c:v>
                </c:pt>
                <c:pt idx="1665">
                  <c:v>11885.605661781199</c:v>
                </c:pt>
                <c:pt idx="1666">
                  <c:v>10088.600102791799</c:v>
                </c:pt>
                <c:pt idx="1667">
                  <c:v>9421.4731067652101</c:v>
                </c:pt>
                <c:pt idx="1668">
                  <c:v>10943.4286426816</c:v>
                </c:pt>
                <c:pt idx="1669">
                  <c:v>11354.9061828265</c:v>
                </c:pt>
                <c:pt idx="1670">
                  <c:v>11655.7004036244</c:v>
                </c:pt>
                <c:pt idx="1671">
                  <c:v>9585.0954639653501</c:v>
                </c:pt>
                <c:pt idx="1672">
                  <c:v>9347.8673148502403</c:v>
                </c:pt>
                <c:pt idx="1673">
                  <c:v>11154.934266472401</c:v>
                </c:pt>
                <c:pt idx="1674">
                  <c:v>11355.8991007887</c:v>
                </c:pt>
                <c:pt idx="1675">
                  <c:v>11329.8162554993</c:v>
                </c:pt>
                <c:pt idx="1676">
                  <c:v>9661.6067520476208</c:v>
                </c:pt>
                <c:pt idx="1677">
                  <c:v>9394.4660575217495</c:v>
                </c:pt>
                <c:pt idx="1678">
                  <c:v>10605.3111236119</c:v>
                </c:pt>
                <c:pt idx="1679">
                  <c:v>10568.306245374801</c:v>
                </c:pt>
                <c:pt idx="1680">
                  <c:v>10629.600830973101</c:v>
                </c:pt>
                <c:pt idx="1681">
                  <c:v>9400.1932135631105</c:v>
                </c:pt>
                <c:pt idx="1682">
                  <c:v>9932.1329172632104</c:v>
                </c:pt>
                <c:pt idx="1683">
                  <c:v>11106.586060469201</c:v>
                </c:pt>
                <c:pt idx="1684">
                  <c:v>10936.2359238231</c:v>
                </c:pt>
                <c:pt idx="1685">
                  <c:v>10878.1766007319</c:v>
                </c:pt>
                <c:pt idx="1686">
                  <c:v>9412.98383601977</c:v>
                </c:pt>
                <c:pt idx="1687">
                  <c:v>9194.6929024368892</c:v>
                </c:pt>
                <c:pt idx="1688">
                  <c:v>10739.4809872598</c:v>
                </c:pt>
                <c:pt idx="1689">
                  <c:v>10463.8627535039</c:v>
                </c:pt>
                <c:pt idx="1690">
                  <c:v>10361.7831089337</c:v>
                </c:pt>
                <c:pt idx="1691">
                  <c:v>9132.72479152099</c:v>
                </c:pt>
                <c:pt idx="1692">
                  <c:v>8786.4622274822395</c:v>
                </c:pt>
                <c:pt idx="1693">
                  <c:v>10671.0842374884</c:v>
                </c:pt>
                <c:pt idx="1694">
                  <c:v>11016.935435146301</c:v>
                </c:pt>
                <c:pt idx="1695">
                  <c:v>10765.323110798299</c:v>
                </c:pt>
                <c:pt idx="1696">
                  <c:v>9059.1737079623799</c:v>
                </c:pt>
                <c:pt idx="1697">
                  <c:v>8335.3874638125508</c:v>
                </c:pt>
                <c:pt idx="1698">
                  <c:v>9933.1458825101199</c:v>
                </c:pt>
                <c:pt idx="1699">
                  <c:v>10421.5894032412</c:v>
                </c:pt>
                <c:pt idx="1700">
                  <c:v>10401.471187130301</c:v>
                </c:pt>
                <c:pt idx="1701">
                  <c:v>8668.3553434433998</c:v>
                </c:pt>
                <c:pt idx="1702">
                  <c:v>8245.9069860642903</c:v>
                </c:pt>
                <c:pt idx="1703">
                  <c:v>10204.7871139463</c:v>
                </c:pt>
                <c:pt idx="1704">
                  <c:v>10350.1508023157</c:v>
                </c:pt>
                <c:pt idx="1705">
                  <c:v>10283.9316527721</c:v>
                </c:pt>
                <c:pt idx="1706">
                  <c:v>8394.4763202495997</c:v>
                </c:pt>
                <c:pt idx="1707">
                  <c:v>8334.8567868536993</c:v>
                </c:pt>
                <c:pt idx="1708">
                  <c:v>9525.8355459632694</c:v>
                </c:pt>
                <c:pt idx="1709">
                  <c:v>9645.6560318825595</c:v>
                </c:pt>
                <c:pt idx="1710">
                  <c:v>9624.7881034187503</c:v>
                </c:pt>
                <c:pt idx="1711">
                  <c:v>8313.0792947074806</c:v>
                </c:pt>
                <c:pt idx="1712">
                  <c:v>8577.0939649047396</c:v>
                </c:pt>
                <c:pt idx="1713">
                  <c:v>10248.7081756194</c:v>
                </c:pt>
                <c:pt idx="1714">
                  <c:v>9817.4708001180006</c:v>
                </c:pt>
                <c:pt idx="1715">
                  <c:v>9497.5739492737994</c:v>
                </c:pt>
                <c:pt idx="1716">
                  <c:v>7758.92827101283</c:v>
                </c:pt>
                <c:pt idx="1717">
                  <c:v>8125.3465423855396</c:v>
                </c:pt>
                <c:pt idx="1718">
                  <c:v>9115.4118235224996</c:v>
                </c:pt>
                <c:pt idx="1719">
                  <c:v>9134.5222820635099</c:v>
                </c:pt>
                <c:pt idx="1720">
                  <c:v>9281.6946935832693</c:v>
                </c:pt>
                <c:pt idx="1721">
                  <c:v>7887.4865198293201</c:v>
                </c:pt>
                <c:pt idx="1722">
                  <c:v>7816.2349894035697</c:v>
                </c:pt>
                <c:pt idx="1723">
                  <c:v>9576.1593565689109</c:v>
                </c:pt>
                <c:pt idx="1724">
                  <c:v>9837.8308077255806</c:v>
                </c:pt>
                <c:pt idx="1725">
                  <c:v>9658.7015375400097</c:v>
                </c:pt>
                <c:pt idx="1726">
                  <c:v>7916.7148638631397</c:v>
                </c:pt>
                <c:pt idx="1727">
                  <c:v>7274.4094099171398</c:v>
                </c:pt>
                <c:pt idx="1728">
                  <c:v>8760.3569369255802</c:v>
                </c:pt>
                <c:pt idx="1729">
                  <c:v>9120.1864810955904</c:v>
                </c:pt>
                <c:pt idx="1730">
                  <c:v>9278.9048732790998</c:v>
                </c:pt>
                <c:pt idx="1731">
                  <c:v>7469.2568840009899</c:v>
                </c:pt>
                <c:pt idx="1732">
                  <c:v>7286.4796818695804</c:v>
                </c:pt>
                <c:pt idx="1733">
                  <c:v>9207.0651363732595</c:v>
                </c:pt>
                <c:pt idx="1734">
                  <c:v>9057.5481211435199</c:v>
                </c:pt>
                <c:pt idx="1735">
                  <c:v>9432.4606350073991</c:v>
                </c:pt>
                <c:pt idx="1736">
                  <c:v>7453.0557602110102</c:v>
                </c:pt>
                <c:pt idx="1737">
                  <c:v>7375.4586874050201</c:v>
                </c:pt>
                <c:pt idx="1738">
                  <c:v>8528.3873192272404</c:v>
                </c:pt>
                <c:pt idx="1739">
                  <c:v>8496.7672644410704</c:v>
                </c:pt>
                <c:pt idx="1740">
                  <c:v>8861.3746353642</c:v>
                </c:pt>
                <c:pt idx="1741">
                  <c:v>7493.4746681505203</c:v>
                </c:pt>
                <c:pt idx="1742">
                  <c:v>7648.4101635018396</c:v>
                </c:pt>
                <c:pt idx="1743">
                  <c:v>9035.5307304574308</c:v>
                </c:pt>
                <c:pt idx="1744">
                  <c:v>8839.9014575152396</c:v>
                </c:pt>
                <c:pt idx="1745">
                  <c:v>8460.3146305878599</c:v>
                </c:pt>
                <c:pt idx="1746">
                  <c:v>7217.2424573141197</c:v>
                </c:pt>
                <c:pt idx="1747">
                  <c:v>7193.1707817814704</c:v>
                </c:pt>
                <c:pt idx="1748">
                  <c:v>8237.7192836193808</c:v>
                </c:pt>
                <c:pt idx="1749">
                  <c:v>8568.9857696860108</c:v>
                </c:pt>
                <c:pt idx="1750">
                  <c:v>8566.6913967303299</c:v>
                </c:pt>
                <c:pt idx="1751">
                  <c:v>7075.4393829070204</c:v>
                </c:pt>
                <c:pt idx="1752">
                  <c:v>7180.1647487666096</c:v>
                </c:pt>
                <c:pt idx="1753">
                  <c:v>8620.3503946395595</c:v>
                </c:pt>
                <c:pt idx="1754">
                  <c:v>9161.60699497317</c:v>
                </c:pt>
                <c:pt idx="1755">
                  <c:v>9307.3676455644109</c:v>
                </c:pt>
                <c:pt idx="1756">
                  <c:v>7281.5009006393402</c:v>
                </c:pt>
                <c:pt idx="1757">
                  <c:v>6619.0184581182302</c:v>
                </c:pt>
                <c:pt idx="1758">
                  <c:v>8226.8665156698098</c:v>
                </c:pt>
                <c:pt idx="1759">
                  <c:v>8529.5913496970406</c:v>
                </c:pt>
                <c:pt idx="1760">
                  <c:v>8642.9110453617704</c:v>
                </c:pt>
                <c:pt idx="1761">
                  <c:v>6856.9853597588899</c:v>
                </c:pt>
                <c:pt idx="1762">
                  <c:v>6802.9147929790197</c:v>
                </c:pt>
                <c:pt idx="1763">
                  <c:v>8619.4099235724298</c:v>
                </c:pt>
                <c:pt idx="1764">
                  <c:v>9161.3663646982295</c:v>
                </c:pt>
                <c:pt idx="1765">
                  <c:v>8830.6197610397994</c:v>
                </c:pt>
                <c:pt idx="1766">
                  <c:v>6986.7531386380397</c:v>
                </c:pt>
                <c:pt idx="1767">
                  <c:v>6734.7613202128396</c:v>
                </c:pt>
                <c:pt idx="1768">
                  <c:v>8246.1240814994708</c:v>
                </c:pt>
                <c:pt idx="1769">
                  <c:v>8154.6711501428199</c:v>
                </c:pt>
                <c:pt idx="1770">
                  <c:v>8270.2441635889809</c:v>
                </c:pt>
                <c:pt idx="1771">
                  <c:v>7166.8591914373101</c:v>
                </c:pt>
                <c:pt idx="1772">
                  <c:v>7392.3702186383698</c:v>
                </c:pt>
                <c:pt idx="1773">
                  <c:v>9101.2181127453005</c:v>
                </c:pt>
                <c:pt idx="1774">
                  <c:v>8543.9033213054208</c:v>
                </c:pt>
                <c:pt idx="1775">
                  <c:v>8368.8640656109292</c:v>
                </c:pt>
                <c:pt idx="1776">
                  <c:v>6790.6501021407203</c:v>
                </c:pt>
                <c:pt idx="1777">
                  <c:v>7122.2905255156502</c:v>
                </c:pt>
                <c:pt idx="1778">
                  <c:v>8152.8381124961697</c:v>
                </c:pt>
                <c:pt idx="1779">
                  <c:v>8117.6803188229696</c:v>
                </c:pt>
                <c:pt idx="1780">
                  <c:v>8208.7458871355302</c:v>
                </c:pt>
                <c:pt idx="1781">
                  <c:v>6770.4356927933204</c:v>
                </c:pt>
                <c:pt idx="1782">
                  <c:v>6911.1422737745297</c:v>
                </c:pt>
                <c:pt idx="1783">
                  <c:v>8147.7128126534799</c:v>
                </c:pt>
                <c:pt idx="1784">
                  <c:v>9005.0704579526591</c:v>
                </c:pt>
                <c:pt idx="1785">
                  <c:v>9124.1068359882902</c:v>
                </c:pt>
                <c:pt idx="1786">
                  <c:v>6994.0333358374301</c:v>
                </c:pt>
                <c:pt idx="1787">
                  <c:v>6521.79457114037</c:v>
                </c:pt>
                <c:pt idx="1788">
                  <c:v>8098.18750908126</c:v>
                </c:pt>
                <c:pt idx="1789">
                  <c:v>8420.8994233117191</c:v>
                </c:pt>
                <c:pt idx="1790">
                  <c:v>8786.6563900017209</c:v>
                </c:pt>
                <c:pt idx="1791">
                  <c:v>6840.3677860743901</c:v>
                </c:pt>
                <c:pt idx="1792">
                  <c:v>6631.96108480149</c:v>
                </c:pt>
                <c:pt idx="1793">
                  <c:v>8582.8683432287398</c:v>
                </c:pt>
                <c:pt idx="1794">
                  <c:v>8815.4125875179398</c:v>
                </c:pt>
                <c:pt idx="1795">
                  <c:v>8743.3192775566804</c:v>
                </c:pt>
                <c:pt idx="1796">
                  <c:v>7070.7435819922503</c:v>
                </c:pt>
                <c:pt idx="1797">
                  <c:v>7012.0403981300497</c:v>
                </c:pt>
                <c:pt idx="1798">
                  <c:v>8323.4540991833492</c:v>
                </c:pt>
                <c:pt idx="1799">
                  <c:v>8216.9783128612908</c:v>
                </c:pt>
                <c:pt idx="1800">
                  <c:v>8314.0947737203096</c:v>
                </c:pt>
                <c:pt idx="1801">
                  <c:v>7052.3340340808099</c:v>
                </c:pt>
                <c:pt idx="1802">
                  <c:v>7597.2747748811498</c:v>
                </c:pt>
                <c:pt idx="1803">
                  <c:v>8874.8158814410708</c:v>
                </c:pt>
                <c:pt idx="1804">
                  <c:v>8656.6949015153896</c:v>
                </c:pt>
                <c:pt idx="1805">
                  <c:v>8443.5687865490509</c:v>
                </c:pt>
                <c:pt idx="1806">
                  <c:v>6992.6816966342003</c:v>
                </c:pt>
                <c:pt idx="1807">
                  <c:v>6814.0430750887299</c:v>
                </c:pt>
                <c:pt idx="1808">
                  <c:v>8252.3765255435192</c:v>
                </c:pt>
                <c:pt idx="1809">
                  <c:v>8228.6443770136102</c:v>
                </c:pt>
                <c:pt idx="1810">
                  <c:v>8443.70146802608</c:v>
                </c:pt>
                <c:pt idx="1811">
                  <c:v>6914.4926436768201</c:v>
                </c:pt>
                <c:pt idx="1812">
                  <c:v>7017.0537846265597</c:v>
                </c:pt>
                <c:pt idx="1813">
                  <c:v>9004.8113474531692</c:v>
                </c:pt>
                <c:pt idx="1814">
                  <c:v>9096.3402312335693</c:v>
                </c:pt>
                <c:pt idx="1815">
                  <c:v>9054.0055101016806</c:v>
                </c:pt>
                <c:pt idx="1816">
                  <c:v>7053.6801509318602</c:v>
                </c:pt>
                <c:pt idx="1817">
                  <c:v>6643.1498071331798</c:v>
                </c:pt>
                <c:pt idx="1818">
                  <c:v>8149.4743568075301</c:v>
                </c:pt>
                <c:pt idx="1819">
                  <c:v>8701.2864612993908</c:v>
                </c:pt>
                <c:pt idx="1820">
                  <c:v>8767.8612113217896</c:v>
                </c:pt>
                <c:pt idx="1821">
                  <c:v>6836.5144640823801</c:v>
                </c:pt>
                <c:pt idx="1822">
                  <c:v>6737.2705703727497</c:v>
                </c:pt>
                <c:pt idx="1823">
                  <c:v>8717.9758564918502</c:v>
                </c:pt>
                <c:pt idx="1824">
                  <c:v>8580.2968521847306</c:v>
                </c:pt>
                <c:pt idx="1825">
                  <c:v>8873.3578033892809</c:v>
                </c:pt>
                <c:pt idx="1826">
                  <c:v>7142.2890114435004</c:v>
                </c:pt>
                <c:pt idx="1827">
                  <c:v>6773.1233264695102</c:v>
                </c:pt>
                <c:pt idx="1828">
                  <c:v>8228.95740035995</c:v>
                </c:pt>
                <c:pt idx="1829">
                  <c:v>8247.4296395318797</c:v>
                </c:pt>
                <c:pt idx="1830">
                  <c:v>8452.4894405295909</c:v>
                </c:pt>
                <c:pt idx="1831">
                  <c:v>6963.4796245781499</c:v>
                </c:pt>
                <c:pt idx="1832">
                  <c:v>7541.5741407160704</c:v>
                </c:pt>
                <c:pt idx="1833">
                  <c:v>8728.5583170830705</c:v>
                </c:pt>
                <c:pt idx="1834">
                  <c:v>8822.8208422483203</c:v>
                </c:pt>
                <c:pt idx="1835">
                  <c:v>8772.0077970579496</c:v>
                </c:pt>
                <c:pt idx="1836">
                  <c:v>7244.5570423029603</c:v>
                </c:pt>
                <c:pt idx="1837">
                  <c:v>7081.3705860997197</c:v>
                </c:pt>
                <c:pt idx="1838">
                  <c:v>8428.1719195680598</c:v>
                </c:pt>
                <c:pt idx="1839">
                  <c:v>8067.6798385817601</c:v>
                </c:pt>
                <c:pt idx="1840">
                  <c:v>8534.1318396813294</c:v>
                </c:pt>
                <c:pt idx="1841">
                  <c:v>6765.9568478287101</c:v>
                </c:pt>
                <c:pt idx="1842">
                  <c:v>6977.7598456311698</c:v>
                </c:pt>
                <c:pt idx="1843">
                  <c:v>8569.9943605091794</c:v>
                </c:pt>
                <c:pt idx="1844">
                  <c:v>9086.5050320369392</c:v>
                </c:pt>
                <c:pt idx="1845">
                  <c:v>8842.0765163093893</c:v>
                </c:pt>
                <c:pt idx="1846">
                  <c:v>6869.2282771261198</c:v>
                </c:pt>
                <c:pt idx="1847">
                  <c:v>6392.2495456820398</c:v>
                </c:pt>
                <c:pt idx="1848">
                  <c:v>8196.3525202674591</c:v>
                </c:pt>
                <c:pt idx="1849">
                  <c:v>8358.9461692615296</c:v>
                </c:pt>
                <c:pt idx="1850">
                  <c:v>8663.1885181515299</c:v>
                </c:pt>
                <c:pt idx="1851">
                  <c:v>6986.2558950834</c:v>
                </c:pt>
                <c:pt idx="1852">
                  <c:v>6627.6787927793303</c:v>
                </c:pt>
                <c:pt idx="1853">
                  <c:v>8347.2692327915502</c:v>
                </c:pt>
                <c:pt idx="1854">
                  <c:v>8666.3042391371491</c:v>
                </c:pt>
                <c:pt idx="1855">
                  <c:v>8814.0327845920401</c:v>
                </c:pt>
                <c:pt idx="1856">
                  <c:v>6916.6781172455403</c:v>
                </c:pt>
                <c:pt idx="1857">
                  <c:v>6825.6685753412603</c:v>
                </c:pt>
                <c:pt idx="1858">
                  <c:v>8385.4387198007098</c:v>
                </c:pt>
                <c:pt idx="1859">
                  <c:v>8131.2924763060901</c:v>
                </c:pt>
                <c:pt idx="1860">
                  <c:v>8250.1975466817694</c:v>
                </c:pt>
                <c:pt idx="1861">
                  <c:v>7021.64148111948</c:v>
                </c:pt>
                <c:pt idx="1862">
                  <c:v>7275.7969329173002</c:v>
                </c:pt>
                <c:pt idx="1863">
                  <c:v>8613.6168038147898</c:v>
                </c:pt>
                <c:pt idx="1864">
                  <c:v>8601.8958476916905</c:v>
                </c:pt>
                <c:pt idx="1865">
                  <c:v>8216.69619341404</c:v>
                </c:pt>
                <c:pt idx="1866">
                  <c:v>6901.5438273889904</c:v>
                </c:pt>
                <c:pt idx="1867">
                  <c:v>6847.15343099251</c:v>
                </c:pt>
                <c:pt idx="1868">
                  <c:v>8237.9414240198003</c:v>
                </c:pt>
                <c:pt idx="1869">
                  <c:v>8199.5447917127804</c:v>
                </c:pt>
                <c:pt idx="1870">
                  <c:v>8020.5435226624104</c:v>
                </c:pt>
                <c:pt idx="1871">
                  <c:v>6967.6804080887896</c:v>
                </c:pt>
                <c:pt idx="1872">
                  <c:v>6883.17683117053</c:v>
                </c:pt>
                <c:pt idx="1873">
                  <c:v>8542.5098481196492</c:v>
                </c:pt>
                <c:pt idx="1874">
                  <c:v>8766.1309730677094</c:v>
                </c:pt>
                <c:pt idx="1875">
                  <c:v>8793.8770275362294</c:v>
                </c:pt>
                <c:pt idx="1876">
                  <c:v>6932.2001372087798</c:v>
                </c:pt>
                <c:pt idx="1877">
                  <c:v>6417.3425052913199</c:v>
                </c:pt>
                <c:pt idx="1878">
                  <c:v>7981.7238830973201</c:v>
                </c:pt>
                <c:pt idx="1879">
                  <c:v>8070.55580782775</c:v>
                </c:pt>
                <c:pt idx="1880">
                  <c:v>8571.6992233620094</c:v>
                </c:pt>
                <c:pt idx="1881">
                  <c:v>6606.7259062905996</c:v>
                </c:pt>
                <c:pt idx="1882">
                  <c:v>6737.17480306793</c:v>
                </c:pt>
                <c:pt idx="1883">
                  <c:v>8214.9905133827506</c:v>
                </c:pt>
                <c:pt idx="1884">
                  <c:v>8331.9039470323896</c:v>
                </c:pt>
                <c:pt idx="1885">
                  <c:v>8742.3445791800805</c:v>
                </c:pt>
                <c:pt idx="1886">
                  <c:v>6838.1478360421697</c:v>
                </c:pt>
                <c:pt idx="1887">
                  <c:v>6721.7100766002404</c:v>
                </c:pt>
                <c:pt idx="1888">
                  <c:v>7910.7451502999602</c:v>
                </c:pt>
                <c:pt idx="1889">
                  <c:v>8135.1494330805599</c:v>
                </c:pt>
                <c:pt idx="1890">
                  <c:v>7902.8378819883601</c:v>
                </c:pt>
                <c:pt idx="1891">
                  <c:v>6870.8226219773296</c:v>
                </c:pt>
                <c:pt idx="1892">
                  <c:v>6895.2123827922696</c:v>
                </c:pt>
                <c:pt idx="1893">
                  <c:v>8678.4418448849592</c:v>
                </c:pt>
                <c:pt idx="1894">
                  <c:v>8385.2118792719903</c:v>
                </c:pt>
                <c:pt idx="1895">
                  <c:v>8320.2362106908004</c:v>
                </c:pt>
                <c:pt idx="1896">
                  <c:v>6983.4799400223401</c:v>
                </c:pt>
                <c:pt idx="1897">
                  <c:v>6666.1214184497803</c:v>
                </c:pt>
                <c:pt idx="1898">
                  <c:v>8145.2625229800697</c:v>
                </c:pt>
                <c:pt idx="1899">
                  <c:v>7882.4182260465304</c:v>
                </c:pt>
                <c:pt idx="1900">
                  <c:v>8143.3476625316198</c:v>
                </c:pt>
                <c:pt idx="1901">
                  <c:v>6682.83766712751</c:v>
                </c:pt>
                <c:pt idx="1902">
                  <c:v>6591.5622237386497</c:v>
                </c:pt>
                <c:pt idx="1903">
                  <c:v>8632.9549232130103</c:v>
                </c:pt>
                <c:pt idx="1904">
                  <c:v>8806.9591297438001</c:v>
                </c:pt>
                <c:pt idx="1905">
                  <c:v>8993.4494958058203</c:v>
                </c:pt>
                <c:pt idx="1906">
                  <c:v>6801.2119239683298</c:v>
                </c:pt>
                <c:pt idx="1907">
                  <c:v>6252.6931805575996</c:v>
                </c:pt>
                <c:pt idx="1908">
                  <c:v>7938.9915119637999</c:v>
                </c:pt>
                <c:pt idx="1909">
                  <c:v>8457.7545339146509</c:v>
                </c:pt>
                <c:pt idx="1910">
                  <c:v>8338.7890599500206</c:v>
                </c:pt>
                <c:pt idx="1911">
                  <c:v>6733.5948462410797</c:v>
                </c:pt>
                <c:pt idx="1912">
                  <c:v>6471.7996556824201</c:v>
                </c:pt>
                <c:pt idx="1913">
                  <c:v>8382.7515662626101</c:v>
                </c:pt>
                <c:pt idx="1914">
                  <c:v>8721.0583518444892</c:v>
                </c:pt>
                <c:pt idx="1915">
                  <c:v>8348.7360474107609</c:v>
                </c:pt>
                <c:pt idx="1916">
                  <c:v>7060.8800159776201</c:v>
                </c:pt>
                <c:pt idx="1917">
                  <c:v>6905.3537807621396</c:v>
                </c:pt>
                <c:pt idx="1918">
                  <c:v>8094.2164880015998</c:v>
                </c:pt>
                <c:pt idx="1919">
                  <c:v>8118.0093395436797</c:v>
                </c:pt>
                <c:pt idx="1920">
                  <c:v>8324.4471334560003</c:v>
                </c:pt>
                <c:pt idx="1921">
                  <c:v>7187.69733725066</c:v>
                </c:pt>
                <c:pt idx="1922">
                  <c:v>7320.0164306469997</c:v>
                </c:pt>
                <c:pt idx="1923">
                  <c:v>8757.3717361908602</c:v>
                </c:pt>
                <c:pt idx="1924">
                  <c:v>8442.5035486835495</c:v>
                </c:pt>
                <c:pt idx="1925">
                  <c:v>8209.3074083218198</c:v>
                </c:pt>
                <c:pt idx="1926">
                  <c:v>7001.5483883796896</c:v>
                </c:pt>
                <c:pt idx="1927">
                  <c:v>7186.6886713787799</c:v>
                </c:pt>
                <c:pt idx="1928">
                  <c:v>8253.9713372490296</c:v>
                </c:pt>
                <c:pt idx="1929">
                  <c:v>8260.0445205503293</c:v>
                </c:pt>
                <c:pt idx="1930">
                  <c:v>8244.1545302145005</c:v>
                </c:pt>
                <c:pt idx="1931">
                  <c:v>6571.3322746752601</c:v>
                </c:pt>
                <c:pt idx="1932">
                  <c:v>6813.3368445734995</c:v>
                </c:pt>
                <c:pt idx="1933">
                  <c:v>8746.6146620752297</c:v>
                </c:pt>
                <c:pt idx="1934">
                  <c:v>9023.0419974664401</c:v>
                </c:pt>
                <c:pt idx="1935">
                  <c:v>9194.0883153304003</c:v>
                </c:pt>
                <c:pt idx="1936">
                  <c:v>7054.2678780912802</c:v>
                </c:pt>
                <c:pt idx="1937">
                  <c:v>7109.2963136442704</c:v>
                </c:pt>
                <c:pt idx="1938">
                  <c:v>8285.5249618963699</c:v>
                </c:pt>
                <c:pt idx="1939">
                  <c:v>8511.9699673063496</c:v>
                </c:pt>
                <c:pt idx="1940">
                  <c:v>8813.0533239648194</c:v>
                </c:pt>
                <c:pt idx="1941">
                  <c:v>6921.3068531333502</c:v>
                </c:pt>
                <c:pt idx="1942">
                  <c:v>6968.3759185434801</c:v>
                </c:pt>
                <c:pt idx="1943">
                  <c:v>8619.8009252128104</c:v>
                </c:pt>
                <c:pt idx="1944">
                  <c:v>8750.8322340708401</c:v>
                </c:pt>
                <c:pt idx="1945">
                  <c:v>8873.6519867790594</c:v>
                </c:pt>
                <c:pt idx="1946">
                  <c:v>7053.3404429266502</c:v>
                </c:pt>
                <c:pt idx="1947">
                  <c:v>6859.5449135255603</c:v>
                </c:pt>
                <c:pt idx="1948">
                  <c:v>8216.5245277742997</c:v>
                </c:pt>
                <c:pt idx="1949">
                  <c:v>8133.4028848835796</c:v>
                </c:pt>
                <c:pt idx="1950">
                  <c:v>8466.9713033632506</c:v>
                </c:pt>
                <c:pt idx="1951">
                  <c:v>7283.3073331790902</c:v>
                </c:pt>
                <c:pt idx="1952">
                  <c:v>7370.65129669212</c:v>
                </c:pt>
                <c:pt idx="1953">
                  <c:v>9094.3588633140407</c:v>
                </c:pt>
                <c:pt idx="1954">
                  <c:v>8887.6244366191204</c:v>
                </c:pt>
                <c:pt idx="1955">
                  <c:v>8632.7499627609395</c:v>
                </c:pt>
                <c:pt idx="1956">
                  <c:v>7150.7501984461896</c:v>
                </c:pt>
                <c:pt idx="1957">
                  <c:v>7169.3535422882496</c:v>
                </c:pt>
                <c:pt idx="1958">
                  <c:v>8611.31262626239</c:v>
                </c:pt>
                <c:pt idx="1959">
                  <c:v>8480.0834296160101</c:v>
                </c:pt>
                <c:pt idx="1960">
                  <c:v>8572.1549580788596</c:v>
                </c:pt>
                <c:pt idx="1961">
                  <c:v>7002.1213490342898</c:v>
                </c:pt>
                <c:pt idx="1962">
                  <c:v>7015.9575409437202</c:v>
                </c:pt>
                <c:pt idx="1963">
                  <c:v>8548.3060071544296</c:v>
                </c:pt>
                <c:pt idx="1964">
                  <c:v>9314.6715047888192</c:v>
                </c:pt>
                <c:pt idx="1965">
                  <c:v>9154.2740473652302</c:v>
                </c:pt>
                <c:pt idx="1966">
                  <c:v>7265.7488247227602</c:v>
                </c:pt>
                <c:pt idx="1967">
                  <c:v>6693.2880143870898</c:v>
                </c:pt>
                <c:pt idx="1968">
                  <c:v>8271.0526146279099</c:v>
                </c:pt>
                <c:pt idx="1969">
                  <c:v>8710.3987326047209</c:v>
                </c:pt>
                <c:pt idx="1970">
                  <c:v>8855.8661240853799</c:v>
                </c:pt>
                <c:pt idx="1971">
                  <c:v>6896.0920452910796</c:v>
                </c:pt>
                <c:pt idx="1972">
                  <c:v>6997.42118301969</c:v>
                </c:pt>
                <c:pt idx="1973">
                  <c:v>8824.26580733624</c:v>
                </c:pt>
                <c:pt idx="1974">
                  <c:v>8825.7890979894291</c:v>
                </c:pt>
                <c:pt idx="1975">
                  <c:v>8971.2787619280698</c:v>
                </c:pt>
                <c:pt idx="1976">
                  <c:v>7363.2025402159097</c:v>
                </c:pt>
                <c:pt idx="1977">
                  <c:v>7128.1355830673701</c:v>
                </c:pt>
                <c:pt idx="1978">
                  <c:v>8238.0644795840199</c:v>
                </c:pt>
                <c:pt idx="1979">
                  <c:v>8387.3528917404801</c:v>
                </c:pt>
                <c:pt idx="1980">
                  <c:v>8380.5936122248804</c:v>
                </c:pt>
                <c:pt idx="1981">
                  <c:v>7367.3122089581502</c:v>
                </c:pt>
                <c:pt idx="1982">
                  <c:v>7590.7587426891396</c:v>
                </c:pt>
                <c:pt idx="1983">
                  <c:v>9206.4286158790292</c:v>
                </c:pt>
                <c:pt idx="1984">
                  <c:v>8838.9139337694305</c:v>
                </c:pt>
                <c:pt idx="1985">
                  <c:v>8637.7549370496399</c:v>
                </c:pt>
                <c:pt idx="1986">
                  <c:v>7116.9517435510897</c:v>
                </c:pt>
                <c:pt idx="1987">
                  <c:v>7254.7200001439996</c:v>
                </c:pt>
                <c:pt idx="1988">
                  <c:v>8544.3633079540996</c:v>
                </c:pt>
                <c:pt idx="1989">
                  <c:v>8332.6637580294791</c:v>
                </c:pt>
                <c:pt idx="1990">
                  <c:v>8519.0472391748208</c:v>
                </c:pt>
                <c:pt idx="1991">
                  <c:v>7092.8671259868797</c:v>
                </c:pt>
                <c:pt idx="1992">
                  <c:v>7091.5213352114497</c:v>
                </c:pt>
                <c:pt idx="1993">
                  <c:v>8853.3806796819699</c:v>
                </c:pt>
                <c:pt idx="1994">
                  <c:v>9249.7879058297603</c:v>
                </c:pt>
                <c:pt idx="1995">
                  <c:v>9269.4646149770906</c:v>
                </c:pt>
                <c:pt idx="1996">
                  <c:v>7318.5677871425896</c:v>
                </c:pt>
                <c:pt idx="1997">
                  <c:v>6515.3193445830502</c:v>
                </c:pt>
                <c:pt idx="1998">
                  <c:v>7846.8623131467402</c:v>
                </c:pt>
                <c:pt idx="1999">
                  <c:v>8675.8274474143709</c:v>
                </c:pt>
                <c:pt idx="2000">
                  <c:v>8744.8384755316001</c:v>
                </c:pt>
                <c:pt idx="2001">
                  <c:v>7184.8229872298998</c:v>
                </c:pt>
                <c:pt idx="2002">
                  <c:v>7101.0048342329501</c:v>
                </c:pt>
                <c:pt idx="2003">
                  <c:v>8575.26202523553</c:v>
                </c:pt>
                <c:pt idx="2004">
                  <c:v>8766.3876382465096</c:v>
                </c:pt>
                <c:pt idx="2005">
                  <c:v>8578.7610106086195</c:v>
                </c:pt>
                <c:pt idx="2006">
                  <c:v>7117.7140045517499</c:v>
                </c:pt>
                <c:pt idx="2007">
                  <c:v>7091.8273248723299</c:v>
                </c:pt>
                <c:pt idx="2008">
                  <c:v>8368.54451349581</c:v>
                </c:pt>
                <c:pt idx="2009">
                  <c:v>8281.2420541182091</c:v>
                </c:pt>
                <c:pt idx="2010">
                  <c:v>8435.7996314092707</c:v>
                </c:pt>
                <c:pt idx="2011">
                  <c:v>7147.56297593816</c:v>
                </c:pt>
                <c:pt idx="2012">
                  <c:v>7606.1053084349696</c:v>
                </c:pt>
                <c:pt idx="2013">
                  <c:v>8693.71332172861</c:v>
                </c:pt>
                <c:pt idx="2014">
                  <c:v>8861.0188124210999</c:v>
                </c:pt>
                <c:pt idx="2015">
                  <c:v>8557.0344823043706</c:v>
                </c:pt>
                <c:pt idx="2016">
                  <c:v>7186.56032865004</c:v>
                </c:pt>
                <c:pt idx="2017">
                  <c:v>6883.4908641083202</c:v>
                </c:pt>
                <c:pt idx="2018">
                  <c:v>8384.7987200996595</c:v>
                </c:pt>
                <c:pt idx="2019">
                  <c:v>8257.9177619235907</c:v>
                </c:pt>
                <c:pt idx="2020">
                  <c:v>8388.3292009163306</c:v>
                </c:pt>
                <c:pt idx="2021">
                  <c:v>6671.8077623502004</c:v>
                </c:pt>
                <c:pt idx="2022">
                  <c:v>6505.8263838013399</c:v>
                </c:pt>
                <c:pt idx="2023">
                  <c:v>8581.1972038881995</c:v>
                </c:pt>
                <c:pt idx="2024">
                  <c:v>8849.2614681012692</c:v>
                </c:pt>
                <c:pt idx="2025">
                  <c:v>8901.8644108714907</c:v>
                </c:pt>
                <c:pt idx="2026">
                  <c:v>7059.0822789561498</c:v>
                </c:pt>
                <c:pt idx="2027">
                  <c:v>6392.2310482182702</c:v>
                </c:pt>
                <c:pt idx="2028">
                  <c:v>8254.3764657619795</c:v>
                </c:pt>
                <c:pt idx="2029">
                  <c:v>8503.9985084230993</c:v>
                </c:pt>
                <c:pt idx="2030">
                  <c:v>8772.6606387844604</c:v>
                </c:pt>
                <c:pt idx="2031">
                  <c:v>6949.9649570765996</c:v>
                </c:pt>
                <c:pt idx="2032">
                  <c:v>6720.9633644290798</c:v>
                </c:pt>
                <c:pt idx="2033">
                  <c:v>8470.3920280404709</c:v>
                </c:pt>
                <c:pt idx="2034">
                  <c:v>8696.1219267400993</c:v>
                </c:pt>
                <c:pt idx="2035">
                  <c:v>8888.7462953516897</c:v>
                </c:pt>
                <c:pt idx="2036">
                  <c:v>7077.2670118866099</c:v>
                </c:pt>
                <c:pt idx="2037">
                  <c:v>6959.1915474297102</c:v>
                </c:pt>
                <c:pt idx="2038">
                  <c:v>8026.92353989192</c:v>
                </c:pt>
                <c:pt idx="2039">
                  <c:v>8333.5545175642001</c:v>
                </c:pt>
                <c:pt idx="2040">
                  <c:v>8207.5533265623508</c:v>
                </c:pt>
                <c:pt idx="2041">
                  <c:v>6912.4654348172899</c:v>
                </c:pt>
                <c:pt idx="2042">
                  <c:v>7278.10137036984</c:v>
                </c:pt>
                <c:pt idx="2043">
                  <c:v>8804.4138275042496</c:v>
                </c:pt>
                <c:pt idx="2044">
                  <c:v>8494.4364494124693</c:v>
                </c:pt>
                <c:pt idx="2045">
                  <c:v>8332.4024587364602</c:v>
                </c:pt>
                <c:pt idx="2046">
                  <c:v>6835.6601620642696</c:v>
                </c:pt>
                <c:pt idx="2047">
                  <c:v>6740.0616942307497</c:v>
                </c:pt>
                <c:pt idx="2048">
                  <c:v>8321.7531364737097</c:v>
                </c:pt>
                <c:pt idx="2049">
                  <c:v>8137.3466565927401</c:v>
                </c:pt>
                <c:pt idx="2050">
                  <c:v>8068.3971744095697</c:v>
                </c:pt>
                <c:pt idx="2051">
                  <c:v>6665.8052829080698</c:v>
                </c:pt>
                <c:pt idx="2052">
                  <c:v>6797.33189440975</c:v>
                </c:pt>
                <c:pt idx="2053">
                  <c:v>8586.4030289688708</c:v>
                </c:pt>
                <c:pt idx="2054">
                  <c:v>8822.1998753825701</c:v>
                </c:pt>
                <c:pt idx="2055">
                  <c:v>8855.4654927564698</c:v>
                </c:pt>
                <c:pt idx="2056">
                  <c:v>6730.67702274358</c:v>
                </c:pt>
                <c:pt idx="2057">
                  <c:v>6349.9376459962004</c:v>
                </c:pt>
                <c:pt idx="2058">
                  <c:v>7985.7227458770003</c:v>
                </c:pt>
                <c:pt idx="2059">
                  <c:v>8115.8061816750196</c:v>
                </c:pt>
                <c:pt idx="2060">
                  <c:v>8811.7364514481305</c:v>
                </c:pt>
                <c:pt idx="2061">
                  <c:v>6739.1716637545096</c:v>
                </c:pt>
                <c:pt idx="2062">
                  <c:v>6440.8916312096198</c:v>
                </c:pt>
                <c:pt idx="2063">
                  <c:v>8256.1244455089309</c:v>
                </c:pt>
                <c:pt idx="2064">
                  <c:v>8497.1826509652492</c:v>
                </c:pt>
                <c:pt idx="2065">
                  <c:v>8463.8952442607097</c:v>
                </c:pt>
                <c:pt idx="2066">
                  <c:v>6891.9593142926196</c:v>
                </c:pt>
                <c:pt idx="2067">
                  <c:v>6640.7653013916297</c:v>
                </c:pt>
                <c:pt idx="2068">
                  <c:v>7991.2878408931401</c:v>
                </c:pt>
                <c:pt idx="2069">
                  <c:v>7996.5033915732602</c:v>
                </c:pt>
                <c:pt idx="2070">
                  <c:v>8003.0139877921902</c:v>
                </c:pt>
                <c:pt idx="2071">
                  <c:v>6844.9252947718796</c:v>
                </c:pt>
                <c:pt idx="2072">
                  <c:v>7119.8740593303301</c:v>
                </c:pt>
                <c:pt idx="2073">
                  <c:v>8648.6178884190103</c:v>
                </c:pt>
                <c:pt idx="2074">
                  <c:v>8458.4316458849007</c:v>
                </c:pt>
                <c:pt idx="2075">
                  <c:v>8395.0094680377606</c:v>
                </c:pt>
                <c:pt idx="2076">
                  <c:v>6734.1538255535297</c:v>
                </c:pt>
                <c:pt idx="2077">
                  <c:v>6706.1933686221801</c:v>
                </c:pt>
                <c:pt idx="2078">
                  <c:v>7522.9236724899602</c:v>
                </c:pt>
                <c:pt idx="2079">
                  <c:v>7888.7456166797401</c:v>
                </c:pt>
                <c:pt idx="2080">
                  <c:v>7964.2270636535704</c:v>
                </c:pt>
                <c:pt idx="2081">
                  <c:v>6297.9340916534602</c:v>
                </c:pt>
                <c:pt idx="2082">
                  <c:v>6412.1813554495802</c:v>
                </c:pt>
                <c:pt idx="2083">
                  <c:v>8402.5811732665097</c:v>
                </c:pt>
                <c:pt idx="2084">
                  <c:v>8703.6916138111192</c:v>
                </c:pt>
                <c:pt idx="2085">
                  <c:v>8727.0902657096303</c:v>
                </c:pt>
                <c:pt idx="2086">
                  <c:v>7029.1913413536604</c:v>
                </c:pt>
                <c:pt idx="2087">
                  <c:v>6165.56963826837</c:v>
                </c:pt>
                <c:pt idx="2088">
                  <c:v>7766.4700185874599</c:v>
                </c:pt>
                <c:pt idx="2089">
                  <c:v>8336.5485143174301</c:v>
                </c:pt>
                <c:pt idx="2090">
                  <c:v>8383.7449559737997</c:v>
                </c:pt>
                <c:pt idx="2091">
                  <c:v>6896.5890107217201</c:v>
                </c:pt>
                <c:pt idx="2092">
                  <c:v>6565.6910889016899</c:v>
                </c:pt>
                <c:pt idx="2093">
                  <c:v>8167.1753056831403</c:v>
                </c:pt>
                <c:pt idx="2094">
                  <c:v>8535.0371820922592</c:v>
                </c:pt>
                <c:pt idx="2095">
                  <c:v>8687.9761931782705</c:v>
                </c:pt>
                <c:pt idx="2096">
                  <c:v>6897.3970012086402</c:v>
                </c:pt>
                <c:pt idx="2097">
                  <c:v>6717.89477563744</c:v>
                </c:pt>
                <c:pt idx="2098">
                  <c:v>8293.5837382651807</c:v>
                </c:pt>
                <c:pt idx="2099">
                  <c:v>8150.5831056561901</c:v>
                </c:pt>
                <c:pt idx="2100">
                  <c:v>8175.6503472232798</c:v>
                </c:pt>
                <c:pt idx="2101">
                  <c:v>7165.6204651518301</c:v>
                </c:pt>
                <c:pt idx="2102">
                  <c:v>7257.8005505927003</c:v>
                </c:pt>
                <c:pt idx="2103">
                  <c:v>8862.7557886883096</c:v>
                </c:pt>
                <c:pt idx="2104">
                  <c:v>8750.0181841999802</c:v>
                </c:pt>
                <c:pt idx="2105">
                  <c:v>8573.52468088967</c:v>
                </c:pt>
                <c:pt idx="2106">
                  <c:v>7148.2777618657501</c:v>
                </c:pt>
                <c:pt idx="2107">
                  <c:v>7179.2534941072499</c:v>
                </c:pt>
                <c:pt idx="2108">
                  <c:v>8270.3581150286409</c:v>
                </c:pt>
                <c:pt idx="2109">
                  <c:v>8388.8786140566208</c:v>
                </c:pt>
                <c:pt idx="2110">
                  <c:v>8476.9709710967199</c:v>
                </c:pt>
                <c:pt idx="2111">
                  <c:v>7042.7171137535597</c:v>
                </c:pt>
                <c:pt idx="2112">
                  <c:v>7125.8135000713601</c:v>
                </c:pt>
                <c:pt idx="2113">
                  <c:v>9064.6506200638996</c:v>
                </c:pt>
                <c:pt idx="2114">
                  <c:v>9297.4367010968108</c:v>
                </c:pt>
                <c:pt idx="2115">
                  <c:v>9071.7626988817301</c:v>
                </c:pt>
                <c:pt idx="2116">
                  <c:v>7315.7673689786097</c:v>
                </c:pt>
                <c:pt idx="2117">
                  <c:v>6561.5841880457701</c:v>
                </c:pt>
                <c:pt idx="2118">
                  <c:v>8259.6894030680105</c:v>
                </c:pt>
                <c:pt idx="2119">
                  <c:v>8768.6786754988098</c:v>
                </c:pt>
                <c:pt idx="2120">
                  <c:v>8928.6890969409797</c:v>
                </c:pt>
                <c:pt idx="2121">
                  <c:v>7060.5159475957798</c:v>
                </c:pt>
                <c:pt idx="2122">
                  <c:v>6982.0241546711804</c:v>
                </c:pt>
                <c:pt idx="2123">
                  <c:v>8684.7343711345602</c:v>
                </c:pt>
                <c:pt idx="2124">
                  <c:v>8963.0450385023596</c:v>
                </c:pt>
                <c:pt idx="2125">
                  <c:v>9070.7300624653399</c:v>
                </c:pt>
                <c:pt idx="2126">
                  <c:v>7321.6822853305403</c:v>
                </c:pt>
                <c:pt idx="2127">
                  <c:v>7270.43284506494</c:v>
                </c:pt>
                <c:pt idx="2128">
                  <c:v>8462.2359864653499</c:v>
                </c:pt>
                <c:pt idx="2129">
                  <c:v>8746.9109218961694</c:v>
                </c:pt>
                <c:pt idx="2130">
                  <c:v>8467.3327789108898</c:v>
                </c:pt>
                <c:pt idx="2131">
                  <c:v>7554.4632066828099</c:v>
                </c:pt>
                <c:pt idx="2132">
                  <c:v>7714.51230267953</c:v>
                </c:pt>
                <c:pt idx="2133">
                  <c:v>9534.1330369776497</c:v>
                </c:pt>
                <c:pt idx="2134">
                  <c:v>9088.9280238365209</c:v>
                </c:pt>
                <c:pt idx="2135">
                  <c:v>9099.3363940457803</c:v>
                </c:pt>
                <c:pt idx="2136">
                  <c:v>7340.9355644643201</c:v>
                </c:pt>
                <c:pt idx="2137">
                  <c:v>7709.0288703389997</c:v>
                </c:pt>
                <c:pt idx="2138">
                  <c:v>8713.8269892388507</c:v>
                </c:pt>
                <c:pt idx="2139">
                  <c:v>8606.6983842006703</c:v>
                </c:pt>
                <c:pt idx="2140">
                  <c:v>8795.8212529654393</c:v>
                </c:pt>
                <c:pt idx="2141">
                  <c:v>7484.10210349724</c:v>
                </c:pt>
                <c:pt idx="2142">
                  <c:v>7399.3753371913099</c:v>
                </c:pt>
                <c:pt idx="2143">
                  <c:v>9195.56189185738</c:v>
                </c:pt>
                <c:pt idx="2144">
                  <c:v>9502.9167721868198</c:v>
                </c:pt>
                <c:pt idx="2145">
                  <c:v>9726.5247171720293</c:v>
                </c:pt>
                <c:pt idx="2146">
                  <c:v>7774.17532485628</c:v>
                </c:pt>
                <c:pt idx="2147">
                  <c:v>7290.9554106304704</c:v>
                </c:pt>
                <c:pt idx="2148">
                  <c:v>8740.83623633147</c:v>
                </c:pt>
                <c:pt idx="2149">
                  <c:v>9140.0441508551703</c:v>
                </c:pt>
                <c:pt idx="2150">
                  <c:v>9229.5950828657697</c:v>
                </c:pt>
                <c:pt idx="2151">
                  <c:v>7519.0205426023804</c:v>
                </c:pt>
                <c:pt idx="2152">
                  <c:v>7440.3158064802801</c:v>
                </c:pt>
                <c:pt idx="2153">
                  <c:v>9115.8554072436109</c:v>
                </c:pt>
                <c:pt idx="2154">
                  <c:v>9537.0068163291398</c:v>
                </c:pt>
                <c:pt idx="2155">
                  <c:v>9419.0486813401294</c:v>
                </c:pt>
                <c:pt idx="2156">
                  <c:v>7978.5773369059598</c:v>
                </c:pt>
                <c:pt idx="2157">
                  <c:v>7528.00445202014</c:v>
                </c:pt>
                <c:pt idx="2158">
                  <c:v>9049.0292305825697</c:v>
                </c:pt>
                <c:pt idx="2159">
                  <c:v>9006.3351521782697</c:v>
                </c:pt>
                <c:pt idx="2160">
                  <c:v>8803.4215290750199</c:v>
                </c:pt>
                <c:pt idx="2161">
                  <c:v>7608.2031525517104</c:v>
                </c:pt>
                <c:pt idx="2162">
                  <c:v>7846.4510281930498</c:v>
                </c:pt>
                <c:pt idx="2163">
                  <c:v>9363.4419567580808</c:v>
                </c:pt>
                <c:pt idx="2164">
                  <c:v>8896.1839254091301</c:v>
                </c:pt>
                <c:pt idx="2165">
                  <c:v>8902.7926403956699</c:v>
                </c:pt>
                <c:pt idx="2166">
                  <c:v>7666.9362248606703</c:v>
                </c:pt>
                <c:pt idx="2167">
                  <c:v>7633.2506485826198</c:v>
                </c:pt>
                <c:pt idx="2168">
                  <c:v>8898.5529679044994</c:v>
                </c:pt>
                <c:pt idx="2169">
                  <c:v>8863.5281996327394</c:v>
                </c:pt>
                <c:pt idx="2170">
                  <c:v>8734.1004326870006</c:v>
                </c:pt>
                <c:pt idx="2171">
                  <c:v>7376.4158985268105</c:v>
                </c:pt>
                <c:pt idx="2172">
                  <c:v>7426.5997023852397</c:v>
                </c:pt>
                <c:pt idx="2173">
                  <c:v>8994.9340950550195</c:v>
                </c:pt>
                <c:pt idx="2174">
                  <c:v>9328.1582931148696</c:v>
                </c:pt>
                <c:pt idx="2175">
                  <c:v>9553.8786174564302</c:v>
                </c:pt>
                <c:pt idx="2176">
                  <c:v>7738.6016329200902</c:v>
                </c:pt>
                <c:pt idx="2177">
                  <c:v>7265.7400745607902</c:v>
                </c:pt>
                <c:pt idx="2178">
                  <c:v>8537.3710119056996</c:v>
                </c:pt>
                <c:pt idx="2179">
                  <c:v>8806.1144826008804</c:v>
                </c:pt>
                <c:pt idx="2180">
                  <c:v>9168.6762093903199</c:v>
                </c:pt>
                <c:pt idx="2181">
                  <c:v>7479.3329937472699</c:v>
                </c:pt>
                <c:pt idx="2182">
                  <c:v>7229.6143814200104</c:v>
                </c:pt>
                <c:pt idx="2183">
                  <c:v>8841.2219374690503</c:v>
                </c:pt>
                <c:pt idx="2184">
                  <c:v>9156.7121985201102</c:v>
                </c:pt>
                <c:pt idx="2185">
                  <c:v>9225.9639193245803</c:v>
                </c:pt>
                <c:pt idx="2186">
                  <c:v>7435.9597657896702</c:v>
                </c:pt>
                <c:pt idx="2187">
                  <c:v>7109.29743695867</c:v>
                </c:pt>
                <c:pt idx="2188">
                  <c:v>8521.3287199373499</c:v>
                </c:pt>
                <c:pt idx="2189">
                  <c:v>8438.4186581113408</c:v>
                </c:pt>
                <c:pt idx="2190">
                  <c:v>8589.1455684580196</c:v>
                </c:pt>
                <c:pt idx="2191">
                  <c:v>7431.7019369551299</c:v>
                </c:pt>
                <c:pt idx="2192">
                  <c:v>7792.4100570274104</c:v>
                </c:pt>
                <c:pt idx="2193">
                  <c:v>9410.3911955652693</c:v>
                </c:pt>
                <c:pt idx="2194">
                  <c:v>9142.9701338119794</c:v>
                </c:pt>
                <c:pt idx="2195">
                  <c:v>8854.4176199553294</c:v>
                </c:pt>
                <c:pt idx="2196">
                  <c:v>7316.0678468102597</c:v>
                </c:pt>
                <c:pt idx="2197">
                  <c:v>7256.2379893013804</c:v>
                </c:pt>
                <c:pt idx="2198">
                  <c:v>8666.1672931857902</c:v>
                </c:pt>
                <c:pt idx="2199">
                  <c:v>8269.3913816215299</c:v>
                </c:pt>
                <c:pt idx="2200">
                  <c:v>8760.5413798793797</c:v>
                </c:pt>
                <c:pt idx="2201">
                  <c:v>7192.9575189566503</c:v>
                </c:pt>
                <c:pt idx="2202">
                  <c:v>7019.9988602599997</c:v>
                </c:pt>
                <c:pt idx="2203">
                  <c:v>8878.1654105412308</c:v>
                </c:pt>
                <c:pt idx="2204">
                  <c:v>9223.0882256688601</c:v>
                </c:pt>
                <c:pt idx="2205">
                  <c:v>9270.9205146204604</c:v>
                </c:pt>
                <c:pt idx="2206">
                  <c:v>7717.0048413177801</c:v>
                </c:pt>
                <c:pt idx="2207">
                  <c:v>6995.1058158042297</c:v>
                </c:pt>
                <c:pt idx="2208">
                  <c:v>8638.6246177893208</c:v>
                </c:pt>
                <c:pt idx="2209">
                  <c:v>8749.0109380440699</c:v>
                </c:pt>
                <c:pt idx="2210">
                  <c:v>8857.3057980863996</c:v>
                </c:pt>
                <c:pt idx="2211">
                  <c:v>7091.2913119380601</c:v>
                </c:pt>
                <c:pt idx="2212">
                  <c:v>7013.88630621826</c:v>
                </c:pt>
                <c:pt idx="2213">
                  <c:v>8726.6832899976707</c:v>
                </c:pt>
                <c:pt idx="2214">
                  <c:v>9086.4607109314893</c:v>
                </c:pt>
                <c:pt idx="2215">
                  <c:v>8870.6776893046808</c:v>
                </c:pt>
                <c:pt idx="2216">
                  <c:v>7186.2807605714197</c:v>
                </c:pt>
                <c:pt idx="2217">
                  <c:v>7085.0897033810097</c:v>
                </c:pt>
                <c:pt idx="2218">
                  <c:v>8115.7323576727404</c:v>
                </c:pt>
                <c:pt idx="2219">
                  <c:v>8349.2891214198407</c:v>
                </c:pt>
                <c:pt idx="2220">
                  <c:v>8343.8216850299596</c:v>
                </c:pt>
                <c:pt idx="2221">
                  <c:v>7325.9525797982096</c:v>
                </c:pt>
                <c:pt idx="2222">
                  <c:v>7593.0303198142801</c:v>
                </c:pt>
                <c:pt idx="2223">
                  <c:v>9039.9620373861108</c:v>
                </c:pt>
                <c:pt idx="2224">
                  <c:v>8538.5425802167192</c:v>
                </c:pt>
                <c:pt idx="2225">
                  <c:v>8906.3320689432403</c:v>
                </c:pt>
                <c:pt idx="2226">
                  <c:v>7393.3324468581304</c:v>
                </c:pt>
                <c:pt idx="2227">
                  <c:v>7119.9648567432396</c:v>
                </c:pt>
                <c:pt idx="2228">
                  <c:v>8577.1385086959799</c:v>
                </c:pt>
                <c:pt idx="2229">
                  <c:v>8328.1182541041908</c:v>
                </c:pt>
                <c:pt idx="2230">
                  <c:v>8586.8171719995808</c:v>
                </c:pt>
                <c:pt idx="2231">
                  <c:v>7018.8142135175804</c:v>
                </c:pt>
                <c:pt idx="2232">
                  <c:v>6972.0539166416302</c:v>
                </c:pt>
                <c:pt idx="2233">
                  <c:v>8833.9955253090593</c:v>
                </c:pt>
                <c:pt idx="2234">
                  <c:v>8772.4357765748391</c:v>
                </c:pt>
                <c:pt idx="2235">
                  <c:v>9026.6731697215891</c:v>
                </c:pt>
                <c:pt idx="2236">
                  <c:v>7123.6750535056599</c:v>
                </c:pt>
                <c:pt idx="2237">
                  <c:v>6705.4690550524901</c:v>
                </c:pt>
                <c:pt idx="2238">
                  <c:v>8189.3058535331702</c:v>
                </c:pt>
                <c:pt idx="2239">
                  <c:v>8819.8062503590008</c:v>
                </c:pt>
                <c:pt idx="2240">
                  <c:v>9026.5064981196992</c:v>
                </c:pt>
                <c:pt idx="2241">
                  <c:v>6919.9747689130099</c:v>
                </c:pt>
                <c:pt idx="2242">
                  <c:v>6815.91629991421</c:v>
                </c:pt>
                <c:pt idx="2243">
                  <c:v>8557.5312650550495</c:v>
                </c:pt>
                <c:pt idx="2244">
                  <c:v>8760.8495555815498</c:v>
                </c:pt>
                <c:pt idx="2245">
                  <c:v>9124.0336493135892</c:v>
                </c:pt>
                <c:pt idx="2246">
                  <c:v>7009.06062386952</c:v>
                </c:pt>
                <c:pt idx="2247">
                  <c:v>6780.9468334068997</c:v>
                </c:pt>
                <c:pt idx="2248">
                  <c:v>8064.8552648622299</c:v>
                </c:pt>
                <c:pt idx="2249">
                  <c:v>8403.6573899657596</c:v>
                </c:pt>
                <c:pt idx="2250">
                  <c:v>8494.5287511628594</c:v>
                </c:pt>
                <c:pt idx="2251">
                  <c:v>7035.1090868781703</c:v>
                </c:pt>
                <c:pt idx="2252">
                  <c:v>7322.4064791758901</c:v>
                </c:pt>
                <c:pt idx="2253">
                  <c:v>8995.9957303403808</c:v>
                </c:pt>
                <c:pt idx="2254">
                  <c:v>8747.0427805035506</c:v>
                </c:pt>
                <c:pt idx="2255">
                  <c:v>8898.7779439750593</c:v>
                </c:pt>
                <c:pt idx="2256">
                  <c:v>7008.0806578473703</c:v>
                </c:pt>
                <c:pt idx="2257">
                  <c:v>7293.09087058369</c:v>
                </c:pt>
                <c:pt idx="2258">
                  <c:v>8501.07529712203</c:v>
                </c:pt>
                <c:pt idx="2259">
                  <c:v>8500.7807846522301</c:v>
                </c:pt>
                <c:pt idx="2260">
                  <c:v>8538.4934514482702</c:v>
                </c:pt>
                <c:pt idx="2261">
                  <c:v>6947.9313357788396</c:v>
                </c:pt>
                <c:pt idx="2262">
                  <c:v>7000.6565404901803</c:v>
                </c:pt>
                <c:pt idx="2263">
                  <c:v>8680.2387149514798</c:v>
                </c:pt>
                <c:pt idx="2264">
                  <c:v>9011.6528335513703</c:v>
                </c:pt>
                <c:pt idx="2265">
                  <c:v>9209.2097846241995</c:v>
                </c:pt>
                <c:pt idx="2266">
                  <c:v>7052.7865098788898</c:v>
                </c:pt>
                <c:pt idx="2267">
                  <c:v>6751.4557097453198</c:v>
                </c:pt>
                <c:pt idx="2268">
                  <c:v>8164.5179599787298</c:v>
                </c:pt>
                <c:pt idx="2269">
                  <c:v>8762.3818829890006</c:v>
                </c:pt>
                <c:pt idx="2270">
                  <c:v>9055.8645157834599</c:v>
                </c:pt>
                <c:pt idx="2271">
                  <c:v>6948.4680440863103</c:v>
                </c:pt>
                <c:pt idx="2272">
                  <c:v>6703.6192517736099</c:v>
                </c:pt>
                <c:pt idx="2273">
                  <c:v>8391.1623963212896</c:v>
                </c:pt>
                <c:pt idx="2274">
                  <c:v>8739.4926675577099</c:v>
                </c:pt>
                <c:pt idx="2275">
                  <c:v>9035.3610355179408</c:v>
                </c:pt>
                <c:pt idx="2276">
                  <c:v>7211.6563763355298</c:v>
                </c:pt>
                <c:pt idx="2277">
                  <c:v>6955.5510863401396</c:v>
                </c:pt>
                <c:pt idx="2278">
                  <c:v>8148.8418332400097</c:v>
                </c:pt>
                <c:pt idx="2279">
                  <c:v>8085.6621499928597</c:v>
                </c:pt>
                <c:pt idx="2280">
                  <c:v>8585.5404549827708</c:v>
                </c:pt>
                <c:pt idx="2281">
                  <c:v>7222.5195229904803</c:v>
                </c:pt>
                <c:pt idx="2282">
                  <c:v>7514.7789986888702</c:v>
                </c:pt>
                <c:pt idx="2283">
                  <c:v>8889.8907898293601</c:v>
                </c:pt>
                <c:pt idx="2284">
                  <c:v>8716.9305581850494</c:v>
                </c:pt>
                <c:pt idx="2285">
                  <c:v>8842.2277896577507</c:v>
                </c:pt>
                <c:pt idx="2286">
                  <c:v>7505.4473535398101</c:v>
                </c:pt>
                <c:pt idx="2287">
                  <c:v>7348.9139453806401</c:v>
                </c:pt>
                <c:pt idx="2288">
                  <c:v>8517.5512042081009</c:v>
                </c:pt>
                <c:pt idx="2289">
                  <c:v>8307.4223277135607</c:v>
                </c:pt>
                <c:pt idx="2290">
                  <c:v>8664.1446716478004</c:v>
                </c:pt>
                <c:pt idx="2291">
                  <c:v>7154.1944175772796</c:v>
                </c:pt>
                <c:pt idx="2292">
                  <c:v>7150.0003227113202</c:v>
                </c:pt>
                <c:pt idx="2293">
                  <c:v>8838.3133874568794</c:v>
                </c:pt>
                <c:pt idx="2294">
                  <c:v>9369.4534209152098</c:v>
                </c:pt>
                <c:pt idx="2295">
                  <c:v>8964.9951927779894</c:v>
                </c:pt>
                <c:pt idx="2296">
                  <c:v>7354.9404407454404</c:v>
                </c:pt>
                <c:pt idx="2297">
                  <c:v>6974.37998229613</c:v>
                </c:pt>
                <c:pt idx="2298">
                  <c:v>8458.8992404763194</c:v>
                </c:pt>
                <c:pt idx="2299">
                  <c:v>9105.7214447998904</c:v>
                </c:pt>
                <c:pt idx="2300">
                  <c:v>9224.8910197836904</c:v>
                </c:pt>
                <c:pt idx="2301">
                  <c:v>7347.7351110600503</c:v>
                </c:pt>
                <c:pt idx="2302">
                  <c:v>6904.6538409059403</c:v>
                </c:pt>
                <c:pt idx="2303">
                  <c:v>8686.6186952919397</c:v>
                </c:pt>
                <c:pt idx="2304">
                  <c:v>9358.6398223963606</c:v>
                </c:pt>
                <c:pt idx="2305">
                  <c:v>9178.07319451898</c:v>
                </c:pt>
                <c:pt idx="2306">
                  <c:v>7403.7624236466299</c:v>
                </c:pt>
                <c:pt idx="2307">
                  <c:v>6995.3263869986604</c:v>
                </c:pt>
                <c:pt idx="2308">
                  <c:v>8349.04515090325</c:v>
                </c:pt>
                <c:pt idx="2309">
                  <c:v>8299.8602431621694</c:v>
                </c:pt>
                <c:pt idx="2310">
                  <c:v>8389.0979300030303</c:v>
                </c:pt>
                <c:pt idx="2311">
                  <c:v>7433.4710832205801</c:v>
                </c:pt>
                <c:pt idx="2312">
                  <c:v>7809.7030917105403</c:v>
                </c:pt>
                <c:pt idx="2313">
                  <c:v>9244.2840597397699</c:v>
                </c:pt>
                <c:pt idx="2314">
                  <c:v>8772.9645436603805</c:v>
                </c:pt>
                <c:pt idx="2315">
                  <c:v>8463.2753141692192</c:v>
                </c:pt>
                <c:pt idx="2316">
                  <c:v>7402.3162956255001</c:v>
                </c:pt>
                <c:pt idx="2317">
                  <c:v>7455.2507514122199</c:v>
                </c:pt>
                <c:pt idx="2318">
                  <c:v>8578.4960401179196</c:v>
                </c:pt>
                <c:pt idx="2319">
                  <c:v>8473.3364442387501</c:v>
                </c:pt>
                <c:pt idx="2320">
                  <c:v>8887.16419940798</c:v>
                </c:pt>
                <c:pt idx="2321">
                  <c:v>7287.7892509809499</c:v>
                </c:pt>
                <c:pt idx="2322">
                  <c:v>7231.2604721221696</c:v>
                </c:pt>
                <c:pt idx="2323">
                  <c:v>9006.2636438011396</c:v>
                </c:pt>
                <c:pt idx="2324">
                  <c:v>9081.0091038542596</c:v>
                </c:pt>
                <c:pt idx="2325">
                  <c:v>9375.0157135940499</c:v>
                </c:pt>
                <c:pt idx="2326">
                  <c:v>7503.0168016387897</c:v>
                </c:pt>
                <c:pt idx="2327">
                  <c:v>6805.4532482165396</c:v>
                </c:pt>
                <c:pt idx="2328">
                  <c:v>8429.8652909243992</c:v>
                </c:pt>
                <c:pt idx="2329">
                  <c:v>8639.2611294334292</c:v>
                </c:pt>
                <c:pt idx="2330">
                  <c:v>8999.3934437258795</c:v>
                </c:pt>
                <c:pt idx="2331">
                  <c:v>7305.3117632011899</c:v>
                </c:pt>
                <c:pt idx="2332">
                  <c:v>7037.8961423023502</c:v>
                </c:pt>
                <c:pt idx="2333">
                  <c:v>8663.1040066094301</c:v>
                </c:pt>
                <c:pt idx="2334">
                  <c:v>9059.4336309680202</c:v>
                </c:pt>
                <c:pt idx="2335">
                  <c:v>9349.8762040869697</c:v>
                </c:pt>
                <c:pt idx="2336">
                  <c:v>7409.9305149577203</c:v>
                </c:pt>
                <c:pt idx="2337">
                  <c:v>7261.2184893149797</c:v>
                </c:pt>
                <c:pt idx="2338">
                  <c:v>8600.7502709143191</c:v>
                </c:pt>
                <c:pt idx="2339">
                  <c:v>8404.7636478453805</c:v>
                </c:pt>
                <c:pt idx="2340">
                  <c:v>8633.6315355061306</c:v>
                </c:pt>
                <c:pt idx="2341">
                  <c:v>7539.3074590081396</c:v>
                </c:pt>
                <c:pt idx="2342">
                  <c:v>7640.8321508956997</c:v>
                </c:pt>
                <c:pt idx="2343">
                  <c:v>9227.2210497799806</c:v>
                </c:pt>
                <c:pt idx="2344">
                  <c:v>9215.4077945091394</c:v>
                </c:pt>
                <c:pt idx="2345">
                  <c:v>8938.5866854717096</c:v>
                </c:pt>
                <c:pt idx="2346">
                  <c:v>7377.13530703992</c:v>
                </c:pt>
                <c:pt idx="2347">
                  <c:v>7414.2934515241304</c:v>
                </c:pt>
                <c:pt idx="2348">
                  <c:v>8785.4050006286798</c:v>
                </c:pt>
                <c:pt idx="2349">
                  <c:v>8677.6923612582905</c:v>
                </c:pt>
                <c:pt idx="2350">
                  <c:v>8509.02925440947</c:v>
                </c:pt>
                <c:pt idx="2351">
                  <c:v>7388.1542068479403</c:v>
                </c:pt>
                <c:pt idx="2352">
                  <c:v>7244.0962517296202</c:v>
                </c:pt>
                <c:pt idx="2353">
                  <c:v>8985.7459068200806</c:v>
                </c:pt>
                <c:pt idx="2354">
                  <c:v>9232.2282601616407</c:v>
                </c:pt>
                <c:pt idx="2355">
                  <c:v>9402.3542540278704</c:v>
                </c:pt>
                <c:pt idx="2356">
                  <c:v>7371.24596928145</c:v>
                </c:pt>
                <c:pt idx="2357">
                  <c:v>6944.6334322065804</c:v>
                </c:pt>
                <c:pt idx="2358">
                  <c:v>8427.8044830116796</c:v>
                </c:pt>
                <c:pt idx="2359">
                  <c:v>8749.0840672088398</c:v>
                </c:pt>
                <c:pt idx="2360">
                  <c:v>9127.1292300150199</c:v>
                </c:pt>
                <c:pt idx="2361">
                  <c:v>7258.8101269938397</c:v>
                </c:pt>
                <c:pt idx="2362">
                  <c:v>7229.70177056794</c:v>
                </c:pt>
                <c:pt idx="2363">
                  <c:v>8714.8585417011309</c:v>
                </c:pt>
                <c:pt idx="2364">
                  <c:v>8946.6704318203701</c:v>
                </c:pt>
                <c:pt idx="2365">
                  <c:v>8977.1648447571006</c:v>
                </c:pt>
                <c:pt idx="2366">
                  <c:v>7139.2065760129999</c:v>
                </c:pt>
                <c:pt idx="2367">
                  <c:v>7210.9581676354901</c:v>
                </c:pt>
                <c:pt idx="2368">
                  <c:v>8222.8328963444401</c:v>
                </c:pt>
                <c:pt idx="2369">
                  <c:v>8494.7158810292294</c:v>
                </c:pt>
                <c:pt idx="2370">
                  <c:v>8561.6507427584402</c:v>
                </c:pt>
                <c:pt idx="2371">
                  <c:v>7336.3342332803504</c:v>
                </c:pt>
                <c:pt idx="2372">
                  <c:v>7523.8994718670901</c:v>
                </c:pt>
                <c:pt idx="2373">
                  <c:v>9121.30704859047</c:v>
                </c:pt>
                <c:pt idx="2374">
                  <c:v>8713.7477301441995</c:v>
                </c:pt>
                <c:pt idx="2375">
                  <c:v>8597.6608981486497</c:v>
                </c:pt>
                <c:pt idx="2376">
                  <c:v>7325.4952867040001</c:v>
                </c:pt>
                <c:pt idx="2377">
                  <c:v>7063.5135942196803</c:v>
                </c:pt>
                <c:pt idx="2378">
                  <c:v>8453.0153488674205</c:v>
                </c:pt>
                <c:pt idx="2379">
                  <c:v>8405.1820444221303</c:v>
                </c:pt>
                <c:pt idx="2380">
                  <c:v>8681.6194813260408</c:v>
                </c:pt>
                <c:pt idx="2381">
                  <c:v>7106.2101091314598</c:v>
                </c:pt>
                <c:pt idx="2382">
                  <c:v>6995.4910621886402</c:v>
                </c:pt>
                <c:pt idx="2383">
                  <c:v>8841.3559700846708</c:v>
                </c:pt>
                <c:pt idx="2384">
                  <c:v>9150.6238296065894</c:v>
                </c:pt>
                <c:pt idx="2385">
                  <c:v>9042.0329718128705</c:v>
                </c:pt>
                <c:pt idx="2386">
                  <c:v>7312.4339520298099</c:v>
                </c:pt>
                <c:pt idx="2387">
                  <c:v>6721.5447480424</c:v>
                </c:pt>
                <c:pt idx="2388">
                  <c:v>8195.5086696898306</c:v>
                </c:pt>
                <c:pt idx="2389">
                  <c:v>8761.5298058358494</c:v>
                </c:pt>
                <c:pt idx="2390">
                  <c:v>9102.5031224896502</c:v>
                </c:pt>
                <c:pt idx="2391">
                  <c:v>7016.4130578063596</c:v>
                </c:pt>
                <c:pt idx="2392">
                  <c:v>6788.1383069677404</c:v>
                </c:pt>
                <c:pt idx="2393">
                  <c:v>8515.2243283192001</c:v>
                </c:pt>
                <c:pt idx="2394">
                  <c:v>8886.28018404461</c:v>
                </c:pt>
                <c:pt idx="2395">
                  <c:v>8991.6729828194693</c:v>
                </c:pt>
                <c:pt idx="2396">
                  <c:v>7256.2233375000296</c:v>
                </c:pt>
                <c:pt idx="2397">
                  <c:v>6926.9905046842796</c:v>
                </c:pt>
                <c:pt idx="2398">
                  <c:v>8135.2570053060099</c:v>
                </c:pt>
                <c:pt idx="2399">
                  <c:v>8263.5886681117299</c:v>
                </c:pt>
                <c:pt idx="2400">
                  <c:v>8298.6429104556391</c:v>
                </c:pt>
                <c:pt idx="2401">
                  <c:v>7141.6673926713702</c:v>
                </c:pt>
                <c:pt idx="2402">
                  <c:v>7558.0070829199904</c:v>
                </c:pt>
                <c:pt idx="2403">
                  <c:v>8799.5886588999201</c:v>
                </c:pt>
                <c:pt idx="2404">
                  <c:v>8797.5686374440702</c:v>
                </c:pt>
                <c:pt idx="2405">
                  <c:v>8880.0707831342606</c:v>
                </c:pt>
                <c:pt idx="2406">
                  <c:v>7389.2077175218001</c:v>
                </c:pt>
                <c:pt idx="2407">
                  <c:v>7179.7104834685597</c:v>
                </c:pt>
                <c:pt idx="2408">
                  <c:v>8691.9659954497693</c:v>
                </c:pt>
                <c:pt idx="2409">
                  <c:v>8537.8719456303406</c:v>
                </c:pt>
                <c:pt idx="2410">
                  <c:v>8467.6869574647408</c:v>
                </c:pt>
                <c:pt idx="2411">
                  <c:v>7153.5312229483598</c:v>
                </c:pt>
                <c:pt idx="2412">
                  <c:v>6891.2750764464699</c:v>
                </c:pt>
                <c:pt idx="2413">
                  <c:v>8663.7099740783797</c:v>
                </c:pt>
                <c:pt idx="2414">
                  <c:v>9108.0521460182808</c:v>
                </c:pt>
                <c:pt idx="2415">
                  <c:v>8893.3312618829805</c:v>
                </c:pt>
                <c:pt idx="2416">
                  <c:v>7255.4361645847903</c:v>
                </c:pt>
                <c:pt idx="2417">
                  <c:v>6610.6306484423403</c:v>
                </c:pt>
                <c:pt idx="2418">
                  <c:v>8200.9696890680007</c:v>
                </c:pt>
                <c:pt idx="2419">
                  <c:v>8856.8192712405598</c:v>
                </c:pt>
                <c:pt idx="2420">
                  <c:v>8876.8107746161204</c:v>
                </c:pt>
                <c:pt idx="2421">
                  <c:v>7159.7322507094896</c:v>
                </c:pt>
                <c:pt idx="2422">
                  <c:v>6733.1382312885899</c:v>
                </c:pt>
                <c:pt idx="2423">
                  <c:v>8603.2143897754995</c:v>
                </c:pt>
                <c:pt idx="2424">
                  <c:v>8947.0818999878393</c:v>
                </c:pt>
                <c:pt idx="2425">
                  <c:v>8959.3399034898903</c:v>
                </c:pt>
                <c:pt idx="2426">
                  <c:v>7036.3273844289197</c:v>
                </c:pt>
                <c:pt idx="2427">
                  <c:v>7001.7946068588199</c:v>
                </c:pt>
                <c:pt idx="2428">
                  <c:v>8160.7759429362104</c:v>
                </c:pt>
                <c:pt idx="2429">
                  <c:v>8386.4085589206297</c:v>
                </c:pt>
                <c:pt idx="2430">
                  <c:v>8494.1000095495092</c:v>
                </c:pt>
                <c:pt idx="2431">
                  <c:v>7154.8068119278796</c:v>
                </c:pt>
                <c:pt idx="2432">
                  <c:v>7301.7839117393996</c:v>
                </c:pt>
                <c:pt idx="2433">
                  <c:v>8964.3770434835296</c:v>
                </c:pt>
                <c:pt idx="2434">
                  <c:v>8762.03881360585</c:v>
                </c:pt>
                <c:pt idx="2435">
                  <c:v>8604.2039342191201</c:v>
                </c:pt>
                <c:pt idx="2436">
                  <c:v>6919.7021358737502</c:v>
                </c:pt>
                <c:pt idx="2437">
                  <c:v>7150.4198366696701</c:v>
                </c:pt>
                <c:pt idx="2438">
                  <c:v>8210.0547196888692</c:v>
                </c:pt>
                <c:pt idx="2439">
                  <c:v>8338.6969312339206</c:v>
                </c:pt>
                <c:pt idx="2440">
                  <c:v>8529.4038721674006</c:v>
                </c:pt>
                <c:pt idx="2441">
                  <c:v>7053.5142288964498</c:v>
                </c:pt>
                <c:pt idx="2442">
                  <c:v>6938.2859796292096</c:v>
                </c:pt>
                <c:pt idx="2443">
                  <c:v>8732.9195678963497</c:v>
                </c:pt>
                <c:pt idx="2444">
                  <c:v>9053.3003837269498</c:v>
                </c:pt>
                <c:pt idx="2445">
                  <c:v>8905.3612237216294</c:v>
                </c:pt>
                <c:pt idx="2446">
                  <c:v>7240.2491929428197</c:v>
                </c:pt>
                <c:pt idx="2447">
                  <c:v>6699.86548977645</c:v>
                </c:pt>
                <c:pt idx="2448">
                  <c:v>8104.0097784009804</c:v>
                </c:pt>
                <c:pt idx="2449">
                  <c:v>8666.1425020642891</c:v>
                </c:pt>
                <c:pt idx="2450">
                  <c:v>8759.8964237280998</c:v>
                </c:pt>
                <c:pt idx="2451">
                  <c:v>7076.5768612901702</c:v>
                </c:pt>
                <c:pt idx="2452">
                  <c:v>6845.8417751316001</c:v>
                </c:pt>
                <c:pt idx="2453">
                  <c:v>8682.4038255993291</c:v>
                </c:pt>
                <c:pt idx="2454">
                  <c:v>8689.1560475195292</c:v>
                </c:pt>
                <c:pt idx="2455">
                  <c:v>9118.8712640787198</c:v>
                </c:pt>
                <c:pt idx="2456">
                  <c:v>7130.4509033612503</c:v>
                </c:pt>
                <c:pt idx="2457">
                  <c:v>7000.3448724402897</c:v>
                </c:pt>
                <c:pt idx="2458">
                  <c:v>8160.8372153881</c:v>
                </c:pt>
                <c:pt idx="2459">
                  <c:v>8235.9509444825708</c:v>
                </c:pt>
                <c:pt idx="2460">
                  <c:v>8581.9497307581005</c:v>
                </c:pt>
                <c:pt idx="2461">
                  <c:v>7205.0005505018298</c:v>
                </c:pt>
                <c:pt idx="2462">
                  <c:v>7318.3383814757599</c:v>
                </c:pt>
                <c:pt idx="2463">
                  <c:v>8673.0117296779608</c:v>
                </c:pt>
                <c:pt idx="2464">
                  <c:v>8679.2460255974001</c:v>
                </c:pt>
                <c:pt idx="2465">
                  <c:v>8458.0801143709905</c:v>
                </c:pt>
                <c:pt idx="2466">
                  <c:v>7177.24675027795</c:v>
                </c:pt>
                <c:pt idx="2467">
                  <c:v>7108.4933348863897</c:v>
                </c:pt>
                <c:pt idx="2468">
                  <c:v>8154.4143239945997</c:v>
                </c:pt>
                <c:pt idx="2469">
                  <c:v>8542.4650552063504</c:v>
                </c:pt>
                <c:pt idx="2470">
                  <c:v>8564.85052067379</c:v>
                </c:pt>
                <c:pt idx="2471">
                  <c:v>6981.3582144278198</c:v>
                </c:pt>
                <c:pt idx="2472">
                  <c:v>7159.6100556548699</c:v>
                </c:pt>
                <c:pt idx="2473">
                  <c:v>8490.9457350841203</c:v>
                </c:pt>
                <c:pt idx="2474">
                  <c:v>9118.8567388108095</c:v>
                </c:pt>
                <c:pt idx="2475">
                  <c:v>9251.0841446100094</c:v>
                </c:pt>
                <c:pt idx="2476">
                  <c:v>7265.0520471089003</c:v>
                </c:pt>
                <c:pt idx="2477">
                  <c:v>6678.4948549789897</c:v>
                </c:pt>
                <c:pt idx="2478">
                  <c:v>8227.4797200832509</c:v>
                </c:pt>
                <c:pt idx="2479">
                  <c:v>8641.2099953177294</c:v>
                </c:pt>
                <c:pt idx="2480">
                  <c:v>8816.9898684949094</c:v>
                </c:pt>
                <c:pt idx="2481">
                  <c:v>6987.9884472725798</c:v>
                </c:pt>
                <c:pt idx="2482">
                  <c:v>6912.6261165062697</c:v>
                </c:pt>
                <c:pt idx="2483">
                  <c:v>8598.5861957343805</c:v>
                </c:pt>
                <c:pt idx="2484">
                  <c:v>9366.8899846647801</c:v>
                </c:pt>
                <c:pt idx="2485">
                  <c:v>9106.1648699508096</c:v>
                </c:pt>
                <c:pt idx="2486">
                  <c:v>7133.11700254686</c:v>
                </c:pt>
                <c:pt idx="2487">
                  <c:v>6824.15146847713</c:v>
                </c:pt>
                <c:pt idx="2488">
                  <c:v>8298.6085838679901</c:v>
                </c:pt>
                <c:pt idx="2489">
                  <c:v>8305.1293138057608</c:v>
                </c:pt>
                <c:pt idx="2490">
                  <c:v>8519.7376864907201</c:v>
                </c:pt>
                <c:pt idx="2491">
                  <c:v>7336.6428776438897</c:v>
                </c:pt>
                <c:pt idx="2492">
                  <c:v>7469.1920128061502</c:v>
                </c:pt>
                <c:pt idx="2493">
                  <c:v>9146.0149487978997</c:v>
                </c:pt>
                <c:pt idx="2494">
                  <c:v>8769.8980873234304</c:v>
                </c:pt>
                <c:pt idx="2495">
                  <c:v>8697.1625943996405</c:v>
                </c:pt>
                <c:pt idx="2496">
                  <c:v>7071.4576456334098</c:v>
                </c:pt>
                <c:pt idx="2497">
                  <c:v>7358.9876303507999</c:v>
                </c:pt>
                <c:pt idx="2498">
                  <c:v>8342.2523662167205</c:v>
                </c:pt>
                <c:pt idx="2499">
                  <c:v>8500.9719525225701</c:v>
                </c:pt>
                <c:pt idx="2500">
                  <c:v>8552.2660906090896</c:v>
                </c:pt>
                <c:pt idx="2501">
                  <c:v>7040.1813727383196</c:v>
                </c:pt>
                <c:pt idx="2502">
                  <c:v>7104.4973843140797</c:v>
                </c:pt>
                <c:pt idx="2503">
                  <c:v>8350.7504463616206</c:v>
                </c:pt>
                <c:pt idx="2504">
                  <c:v>9175.1404209511202</c:v>
                </c:pt>
                <c:pt idx="2505">
                  <c:v>9313.5120101461707</c:v>
                </c:pt>
                <c:pt idx="2506">
                  <c:v>7250.4570256649604</c:v>
                </c:pt>
                <c:pt idx="2507">
                  <c:v>6754.6304354379399</c:v>
                </c:pt>
                <c:pt idx="2508">
                  <c:v>8295.6284871633798</c:v>
                </c:pt>
                <c:pt idx="2509">
                  <c:v>8729.4131689879196</c:v>
                </c:pt>
                <c:pt idx="2510">
                  <c:v>9052.7086777851091</c:v>
                </c:pt>
                <c:pt idx="2511">
                  <c:v>7102.7456315192903</c:v>
                </c:pt>
                <c:pt idx="2512">
                  <c:v>6823.3666846612396</c:v>
                </c:pt>
                <c:pt idx="2513">
                  <c:v>8612.3553468089594</c:v>
                </c:pt>
                <c:pt idx="2514">
                  <c:v>9079.6870221584504</c:v>
                </c:pt>
                <c:pt idx="2515">
                  <c:v>8992.7747090128796</c:v>
                </c:pt>
                <c:pt idx="2516">
                  <c:v>7303.27263791922</c:v>
                </c:pt>
                <c:pt idx="2517">
                  <c:v>7128.1451173272499</c:v>
                </c:pt>
                <c:pt idx="2518">
                  <c:v>8394.9938593669794</c:v>
                </c:pt>
                <c:pt idx="2519">
                  <c:v>8419.1355619081096</c:v>
                </c:pt>
                <c:pt idx="2520">
                  <c:v>8614.6820221158305</c:v>
                </c:pt>
                <c:pt idx="2521">
                  <c:v>7249.4306328263301</c:v>
                </c:pt>
                <c:pt idx="2522">
                  <c:v>7593.4235088485902</c:v>
                </c:pt>
                <c:pt idx="2523">
                  <c:v>8893.9781954815498</c:v>
                </c:pt>
                <c:pt idx="2524">
                  <c:v>8837.2402463013896</c:v>
                </c:pt>
                <c:pt idx="2525">
                  <c:v>8718.4998555086404</c:v>
                </c:pt>
                <c:pt idx="2526">
                  <c:v>7217.6875305036301</c:v>
                </c:pt>
                <c:pt idx="2527">
                  <c:v>6983.4253791732099</c:v>
                </c:pt>
                <c:pt idx="2528">
                  <c:v>8428.5175120910499</c:v>
                </c:pt>
                <c:pt idx="2529">
                  <c:v>8472.1093541443406</c:v>
                </c:pt>
                <c:pt idx="2530">
                  <c:v>8643.4883528751798</c:v>
                </c:pt>
                <c:pt idx="2531">
                  <c:v>7035.3589442016801</c:v>
                </c:pt>
                <c:pt idx="2532">
                  <c:v>7112.1445801774898</c:v>
                </c:pt>
                <c:pt idx="2533">
                  <c:v>8991.31427207667</c:v>
                </c:pt>
                <c:pt idx="2534">
                  <c:v>9208.7150137489407</c:v>
                </c:pt>
                <c:pt idx="2535">
                  <c:v>9134.0043320598998</c:v>
                </c:pt>
                <c:pt idx="2536">
                  <c:v>7233.87175903768</c:v>
                </c:pt>
                <c:pt idx="2537">
                  <c:v>6799.4697202179996</c:v>
                </c:pt>
                <c:pt idx="2538">
                  <c:v>8258.8183453803795</c:v>
                </c:pt>
                <c:pt idx="2539">
                  <c:v>8880.2376392716196</c:v>
                </c:pt>
                <c:pt idx="2540">
                  <c:v>8938.9169276645098</c:v>
                </c:pt>
                <c:pt idx="2541">
                  <c:v>7009.5087782717201</c:v>
                </c:pt>
                <c:pt idx="2542">
                  <c:v>6891.3369752665303</c:v>
                </c:pt>
                <c:pt idx="2543">
                  <c:v>8661.7530566026908</c:v>
                </c:pt>
                <c:pt idx="2544">
                  <c:v>8814.6764253558395</c:v>
                </c:pt>
                <c:pt idx="2545">
                  <c:v>9074.5267226750602</c:v>
                </c:pt>
                <c:pt idx="2546">
                  <c:v>7272.9233740767204</c:v>
                </c:pt>
                <c:pt idx="2547">
                  <c:v>6876.3228660820896</c:v>
                </c:pt>
                <c:pt idx="2548">
                  <c:v>8228.1894399433495</c:v>
                </c:pt>
                <c:pt idx="2549">
                  <c:v>8366.8329755395607</c:v>
                </c:pt>
                <c:pt idx="2550">
                  <c:v>8602.93545598317</c:v>
                </c:pt>
                <c:pt idx="2551">
                  <c:v>7078.5857360053396</c:v>
                </c:pt>
                <c:pt idx="2552">
                  <c:v>7500.7560354829202</c:v>
                </c:pt>
                <c:pt idx="2553">
                  <c:v>8652.6660773813492</c:v>
                </c:pt>
                <c:pt idx="2554">
                  <c:v>8917.2086799996905</c:v>
                </c:pt>
                <c:pt idx="2555">
                  <c:v>8977.2127534937899</c:v>
                </c:pt>
                <c:pt idx="2556">
                  <c:v>7373.3055277837902</c:v>
                </c:pt>
                <c:pt idx="2557">
                  <c:v>7163.5906307079504</c:v>
                </c:pt>
                <c:pt idx="2558">
                  <c:v>8535.0423898769404</c:v>
                </c:pt>
                <c:pt idx="2559">
                  <c:v>8233.21313982213</c:v>
                </c:pt>
                <c:pt idx="2560">
                  <c:v>8680.1194442514698</c:v>
                </c:pt>
                <c:pt idx="2561">
                  <c:v>6840.7707689753097</c:v>
                </c:pt>
                <c:pt idx="2562">
                  <c:v>7073.91575111362</c:v>
                </c:pt>
                <c:pt idx="2563">
                  <c:v>8598.9441316828998</c:v>
                </c:pt>
                <c:pt idx="2564">
                  <c:v>9131.0290761199194</c:v>
                </c:pt>
                <c:pt idx="2565">
                  <c:v>8970.4378479162096</c:v>
                </c:pt>
                <c:pt idx="2566">
                  <c:v>7053.8505321901903</c:v>
                </c:pt>
                <c:pt idx="2567">
                  <c:v>6580.3415500853698</c:v>
                </c:pt>
                <c:pt idx="2568">
                  <c:v>8268.6413702885402</c:v>
                </c:pt>
                <c:pt idx="2569">
                  <c:v>8538.0902075992708</c:v>
                </c:pt>
                <c:pt idx="2570">
                  <c:v>8796.8616412336105</c:v>
                </c:pt>
                <c:pt idx="2571">
                  <c:v>7101.12148483292</c:v>
                </c:pt>
                <c:pt idx="2572">
                  <c:v>6705.7585830266598</c:v>
                </c:pt>
                <c:pt idx="2573">
                  <c:v>8297.2630564122701</c:v>
                </c:pt>
                <c:pt idx="2574">
                  <c:v>8800.5549706117799</c:v>
                </c:pt>
                <c:pt idx="2575">
                  <c:v>8924.3173811775505</c:v>
                </c:pt>
                <c:pt idx="2576">
                  <c:v>7019.23355775244</c:v>
                </c:pt>
                <c:pt idx="2577">
                  <c:v>6868.3041492736902</c:v>
                </c:pt>
                <c:pt idx="2578">
                  <c:v>8350.7148503497792</c:v>
                </c:pt>
                <c:pt idx="2579">
                  <c:v>8181.4055596542703</c:v>
                </c:pt>
                <c:pt idx="2580">
                  <c:v>8391.6946596421094</c:v>
                </c:pt>
                <c:pt idx="2581">
                  <c:v>7035.0246672591402</c:v>
                </c:pt>
                <c:pt idx="2582">
                  <c:v>7243.20729813252</c:v>
                </c:pt>
                <c:pt idx="2583">
                  <c:v>8571.6609304634403</c:v>
                </c:pt>
                <c:pt idx="2584">
                  <c:v>8686.7526385042293</c:v>
                </c:pt>
                <c:pt idx="2585">
                  <c:v>8400.6003163701007</c:v>
                </c:pt>
                <c:pt idx="2586">
                  <c:v>6998.6149756585</c:v>
                </c:pt>
                <c:pt idx="2587">
                  <c:v>6837.1542110304699</c:v>
                </c:pt>
                <c:pt idx="2588">
                  <c:v>8250.2520267696891</c:v>
                </c:pt>
                <c:pt idx="2589">
                  <c:v>8233.0879802603104</c:v>
                </c:pt>
                <c:pt idx="2590">
                  <c:v>8099.4432650895897</c:v>
                </c:pt>
                <c:pt idx="2591">
                  <c:v>6962.2099976842401</c:v>
                </c:pt>
                <c:pt idx="2592">
                  <c:v>6869.4439105621204</c:v>
                </c:pt>
                <c:pt idx="2593">
                  <c:v>8411.2780410923606</c:v>
                </c:pt>
                <c:pt idx="2594">
                  <c:v>8760.4684004504397</c:v>
                </c:pt>
                <c:pt idx="2595">
                  <c:v>8807.85331319344</c:v>
                </c:pt>
                <c:pt idx="2596">
                  <c:v>6952.7460063439503</c:v>
                </c:pt>
                <c:pt idx="2597">
                  <c:v>6404.6209867707003</c:v>
                </c:pt>
                <c:pt idx="2598">
                  <c:v>7973.1517531496102</c:v>
                </c:pt>
                <c:pt idx="2599">
                  <c:v>8205.3198361172708</c:v>
                </c:pt>
                <c:pt idx="2600">
                  <c:v>8568.4730829591208</c:v>
                </c:pt>
                <c:pt idx="2601">
                  <c:v>6621.79658438562</c:v>
                </c:pt>
                <c:pt idx="2602">
                  <c:v>6730.8237129424597</c:v>
                </c:pt>
                <c:pt idx="2603">
                  <c:v>8170.1394220067004</c:v>
                </c:pt>
                <c:pt idx="2604">
                  <c:v>8445.6767015469395</c:v>
                </c:pt>
                <c:pt idx="2605">
                  <c:v>8783.8878164205107</c:v>
                </c:pt>
                <c:pt idx="2606">
                  <c:v>6833.2242429672197</c:v>
                </c:pt>
                <c:pt idx="2607">
                  <c:v>6718.3421906450103</c:v>
                </c:pt>
                <c:pt idx="2608">
                  <c:v>7768.2029567432201</c:v>
                </c:pt>
                <c:pt idx="2609">
                  <c:v>8060.9774376052301</c:v>
                </c:pt>
                <c:pt idx="2610">
                  <c:v>7953.09220529917</c:v>
                </c:pt>
                <c:pt idx="2611">
                  <c:v>6814.7287860448796</c:v>
                </c:pt>
                <c:pt idx="2612">
                  <c:v>6787.0922671684002</c:v>
                </c:pt>
                <c:pt idx="2613">
                  <c:v>8495.8174934009803</c:v>
                </c:pt>
                <c:pt idx="2614">
                  <c:v>8407.1453564570893</c:v>
                </c:pt>
                <c:pt idx="2615">
                  <c:v>8464.6845627377206</c:v>
                </c:pt>
                <c:pt idx="2616">
                  <c:v>7031.8331405468598</c:v>
                </c:pt>
                <c:pt idx="2617">
                  <c:v>6627.2360214508899</c:v>
                </c:pt>
                <c:pt idx="2618">
                  <c:v>8109.4317243386604</c:v>
                </c:pt>
                <c:pt idx="2619">
                  <c:v>7902.7766294172498</c:v>
                </c:pt>
                <c:pt idx="2620">
                  <c:v>8182.3800067130996</c:v>
                </c:pt>
                <c:pt idx="2621">
                  <c:v>6659.1086906198298</c:v>
                </c:pt>
                <c:pt idx="2622">
                  <c:v>6433.5996346069696</c:v>
                </c:pt>
                <c:pt idx="2623">
                  <c:v>8467.6462464182805</c:v>
                </c:pt>
                <c:pt idx="2624">
                  <c:v>8706.6415469555104</c:v>
                </c:pt>
                <c:pt idx="2625">
                  <c:v>8885.2303290016898</c:v>
                </c:pt>
                <c:pt idx="2626">
                  <c:v>6714.1009186005003</c:v>
                </c:pt>
                <c:pt idx="2627">
                  <c:v>6209.1697479848099</c:v>
                </c:pt>
                <c:pt idx="2628">
                  <c:v>7788.5997510623602</c:v>
                </c:pt>
                <c:pt idx="2629">
                  <c:v>8382.2580816691898</c:v>
                </c:pt>
                <c:pt idx="2630">
                  <c:v>8240.8694923858602</c:v>
                </c:pt>
                <c:pt idx="2631">
                  <c:v>6633.2200593349698</c:v>
                </c:pt>
                <c:pt idx="2632">
                  <c:v>6314.1057989065503</c:v>
                </c:pt>
                <c:pt idx="2633">
                  <c:v>8096.1071325397997</c:v>
                </c:pt>
                <c:pt idx="2634">
                  <c:v>8651.9816179496593</c:v>
                </c:pt>
                <c:pt idx="2635">
                  <c:v>8243.9327028321695</c:v>
                </c:pt>
                <c:pt idx="2636">
                  <c:v>6875.8523778667104</c:v>
                </c:pt>
                <c:pt idx="2637">
                  <c:v>6677.1187953054095</c:v>
                </c:pt>
                <c:pt idx="2638">
                  <c:v>7756.2843642318803</c:v>
                </c:pt>
                <c:pt idx="2639">
                  <c:v>7964.1129210098497</c:v>
                </c:pt>
                <c:pt idx="2640">
                  <c:v>8215.9554135771796</c:v>
                </c:pt>
                <c:pt idx="2641">
                  <c:v>6996.8602116706497</c:v>
                </c:pt>
                <c:pt idx="2642">
                  <c:v>6984.2199751013404</c:v>
                </c:pt>
                <c:pt idx="2643">
                  <c:v>8400.0866226697399</c:v>
                </c:pt>
                <c:pt idx="2644">
                  <c:v>8250.5615759965694</c:v>
                </c:pt>
                <c:pt idx="2645">
                  <c:v>8147.5384503189698</c:v>
                </c:pt>
                <c:pt idx="2646">
                  <c:v>6763.9035370339498</c:v>
                </c:pt>
                <c:pt idx="2647">
                  <c:v>6910.3828648771896</c:v>
                </c:pt>
                <c:pt idx="2648">
                  <c:v>7965.89683917401</c:v>
                </c:pt>
                <c:pt idx="2649">
                  <c:v>8051.8299597328296</c:v>
                </c:pt>
                <c:pt idx="2650">
                  <c:v>7988.01998647868</c:v>
                </c:pt>
                <c:pt idx="2651">
                  <c:v>6274.9861764342704</c:v>
                </c:pt>
                <c:pt idx="2652">
                  <c:v>6455.6421141741603</c:v>
                </c:pt>
                <c:pt idx="2653">
                  <c:v>8293.7587995127906</c:v>
                </c:pt>
                <c:pt idx="2654">
                  <c:v>8636.2027859667505</c:v>
                </c:pt>
                <c:pt idx="2655">
                  <c:v>8829.9300374713494</c:v>
                </c:pt>
                <c:pt idx="2656">
                  <c:v>6689.0774358809604</c:v>
                </c:pt>
                <c:pt idx="2657">
                  <c:v>6772.8076196699103</c:v>
                </c:pt>
                <c:pt idx="2658">
                  <c:v>7821.8066147823702</c:v>
                </c:pt>
                <c:pt idx="2659">
                  <c:v>8196.2285289503398</c:v>
                </c:pt>
                <c:pt idx="2660">
                  <c:v>8491.4588786572094</c:v>
                </c:pt>
                <c:pt idx="2661">
                  <c:v>6582.9946386639203</c:v>
                </c:pt>
                <c:pt idx="2662">
                  <c:v>6589.4347517689203</c:v>
                </c:pt>
                <c:pt idx="2663">
                  <c:v>8178.9118377272898</c:v>
                </c:pt>
                <c:pt idx="2664">
                  <c:v>8463.8515793750303</c:v>
                </c:pt>
                <c:pt idx="2665">
                  <c:v>8558.5254214075994</c:v>
                </c:pt>
                <c:pt idx="2666">
                  <c:v>6682.97642851829</c:v>
                </c:pt>
                <c:pt idx="2667">
                  <c:v>6440.30948824802</c:v>
                </c:pt>
                <c:pt idx="2668">
                  <c:v>7726.7561582081598</c:v>
                </c:pt>
                <c:pt idx="2669">
                  <c:v>7736.8067458022297</c:v>
                </c:pt>
                <c:pt idx="2670">
                  <c:v>8073.3053298668001</c:v>
                </c:pt>
                <c:pt idx="2671">
                  <c:v>6821.3551697786597</c:v>
                </c:pt>
                <c:pt idx="2672">
                  <c:v>6854.8641566246297</c:v>
                </c:pt>
                <c:pt idx="2673">
                  <c:v>8522.7705806640297</c:v>
                </c:pt>
                <c:pt idx="2674">
                  <c:v>8412.8645037146598</c:v>
                </c:pt>
                <c:pt idx="2675">
                  <c:v>8325.0144331615302</c:v>
                </c:pt>
                <c:pt idx="2676">
                  <c:v>6732.9686471208697</c:v>
                </c:pt>
                <c:pt idx="2677">
                  <c:v>6748.2701191999604</c:v>
                </c:pt>
                <c:pt idx="2678">
                  <c:v>8120.6320768959504</c:v>
                </c:pt>
                <c:pt idx="2679">
                  <c:v>8153.3103051068802</c:v>
                </c:pt>
                <c:pt idx="2680">
                  <c:v>8222.9928290478692</c:v>
                </c:pt>
                <c:pt idx="2681">
                  <c:v>6535.0103318314204</c:v>
                </c:pt>
                <c:pt idx="2682">
                  <c:v>6453.4929838031103</c:v>
                </c:pt>
                <c:pt idx="2683">
                  <c:v>8031.7365291216802</c:v>
                </c:pt>
                <c:pt idx="2684">
                  <c:v>8797.88990995934</c:v>
                </c:pt>
                <c:pt idx="2685">
                  <c:v>8640.3267143991598</c:v>
                </c:pt>
                <c:pt idx="2686">
                  <c:v>6798.3869517090498</c:v>
                </c:pt>
                <c:pt idx="2687">
                  <c:v>6262.08600004235</c:v>
                </c:pt>
                <c:pt idx="2688">
                  <c:v>7795.2476838789098</c:v>
                </c:pt>
                <c:pt idx="2689">
                  <c:v>8298.0692130307507</c:v>
                </c:pt>
                <c:pt idx="2690">
                  <c:v>8363.6415080056104</c:v>
                </c:pt>
                <c:pt idx="2691">
                  <c:v>6406.2609766781898</c:v>
                </c:pt>
                <c:pt idx="2692">
                  <c:v>6497.2659846704601</c:v>
                </c:pt>
                <c:pt idx="2693">
                  <c:v>8182.8451338425502</c:v>
                </c:pt>
                <c:pt idx="2694">
                  <c:v>8429.3735618377905</c:v>
                </c:pt>
                <c:pt idx="2695">
                  <c:v>8610.2246951620491</c:v>
                </c:pt>
                <c:pt idx="2696">
                  <c:v>6888.8164276113403</c:v>
                </c:pt>
                <c:pt idx="2697">
                  <c:v>6589.5463736502797</c:v>
                </c:pt>
                <c:pt idx="2698">
                  <c:v>7760.1099687814103</c:v>
                </c:pt>
                <c:pt idx="2699">
                  <c:v>7965.6349814494297</c:v>
                </c:pt>
                <c:pt idx="2700">
                  <c:v>7931.0072794089401</c:v>
                </c:pt>
                <c:pt idx="2701">
                  <c:v>6841.2906847919103</c:v>
                </c:pt>
                <c:pt idx="2702">
                  <c:v>7062.48098298274</c:v>
                </c:pt>
                <c:pt idx="2703">
                  <c:v>8587.9011663430902</c:v>
                </c:pt>
                <c:pt idx="2704">
                  <c:v>8416.5446240267993</c:v>
                </c:pt>
                <c:pt idx="2705">
                  <c:v>8346.6411120080393</c:v>
                </c:pt>
                <c:pt idx="2706">
                  <c:v>6759.6459662311499</c:v>
                </c:pt>
                <c:pt idx="2707">
                  <c:v>6854.7994027474197</c:v>
                </c:pt>
                <c:pt idx="2708">
                  <c:v>8137.7228004941298</c:v>
                </c:pt>
                <c:pt idx="2709">
                  <c:v>7909.9282376605497</c:v>
                </c:pt>
                <c:pt idx="2710">
                  <c:v>8163.2817347193604</c:v>
                </c:pt>
                <c:pt idx="2711">
                  <c:v>6645.1646643002396</c:v>
                </c:pt>
                <c:pt idx="2712">
                  <c:v>6657.5531295598303</c:v>
                </c:pt>
                <c:pt idx="2713">
                  <c:v>8330.9257764640097</c:v>
                </c:pt>
                <c:pt idx="2714">
                  <c:v>8811.0501265556304</c:v>
                </c:pt>
                <c:pt idx="2715">
                  <c:v>8779.54070601696</c:v>
                </c:pt>
                <c:pt idx="2716">
                  <c:v>6916.0734937570496</c:v>
                </c:pt>
                <c:pt idx="2717">
                  <c:v>6112.4196553557704</c:v>
                </c:pt>
                <c:pt idx="2718">
                  <c:v>7420.4329565812704</c:v>
                </c:pt>
                <c:pt idx="2719">
                  <c:v>8353.9304437682295</c:v>
                </c:pt>
                <c:pt idx="2720">
                  <c:v>8462.3051154579698</c:v>
                </c:pt>
                <c:pt idx="2721">
                  <c:v>6830.4678350546401</c:v>
                </c:pt>
                <c:pt idx="2722">
                  <c:v>6721.0861720086696</c:v>
                </c:pt>
                <c:pt idx="2723">
                  <c:v>8090.5050271671798</c:v>
                </c:pt>
                <c:pt idx="2724">
                  <c:v>8470.35697211978</c:v>
                </c:pt>
                <c:pt idx="2725">
                  <c:v>8445.6625668067609</c:v>
                </c:pt>
                <c:pt idx="2726">
                  <c:v>6812.3541878644501</c:v>
                </c:pt>
                <c:pt idx="2727">
                  <c:v>6654.1540533035204</c:v>
                </c:pt>
                <c:pt idx="2728">
                  <c:v>7952.7220537761496</c:v>
                </c:pt>
                <c:pt idx="2729">
                  <c:v>8023.4283088805896</c:v>
                </c:pt>
                <c:pt idx="2730">
                  <c:v>8171.0043614514097</c:v>
                </c:pt>
                <c:pt idx="2731">
                  <c:v>6855.9379061847603</c:v>
                </c:pt>
                <c:pt idx="2732">
                  <c:v>7261.3592054045503</c:v>
                </c:pt>
                <c:pt idx="2733">
                  <c:v>8341.4619749045905</c:v>
                </c:pt>
                <c:pt idx="2734">
                  <c:v>8598.4546140014008</c:v>
                </c:pt>
                <c:pt idx="2735">
                  <c:v>8414.0345414368403</c:v>
                </c:pt>
                <c:pt idx="2736">
                  <c:v>7034.3265389243297</c:v>
                </c:pt>
                <c:pt idx="2737">
                  <c:v>6723.5827505511097</c:v>
                </c:pt>
                <c:pt idx="2738">
                  <c:v>8170.61693026584</c:v>
                </c:pt>
                <c:pt idx="2739">
                  <c:v>8158.2794602596696</c:v>
                </c:pt>
                <c:pt idx="2740">
                  <c:v>8351.3575725547907</c:v>
                </c:pt>
                <c:pt idx="2741">
                  <c:v>6561.64980824955</c:v>
                </c:pt>
                <c:pt idx="2742">
                  <c:v>6350.8016683125998</c:v>
                </c:pt>
                <c:pt idx="2743">
                  <c:v>8355.3072936936496</c:v>
                </c:pt>
                <c:pt idx="2744">
                  <c:v>8683.2683884734306</c:v>
                </c:pt>
                <c:pt idx="2745">
                  <c:v>8789.0963640921891</c:v>
                </c:pt>
                <c:pt idx="2746">
                  <c:v>6933.3661421468396</c:v>
                </c:pt>
                <c:pt idx="2747">
                  <c:v>6255.8220386224002</c:v>
                </c:pt>
                <c:pt idx="2748">
                  <c:v>8143.7532250638897</c:v>
                </c:pt>
                <c:pt idx="2749">
                  <c:v>8447.6018416119095</c:v>
                </c:pt>
                <c:pt idx="2750">
                  <c:v>8679.9099172730603</c:v>
                </c:pt>
                <c:pt idx="2751">
                  <c:v>6852.6228646924001</c:v>
                </c:pt>
                <c:pt idx="2752">
                  <c:v>6668.6660284834297</c:v>
                </c:pt>
                <c:pt idx="2753">
                  <c:v>8276.0727797885593</c:v>
                </c:pt>
                <c:pt idx="2754">
                  <c:v>8679.0003282021407</c:v>
                </c:pt>
                <c:pt idx="2755">
                  <c:v>8870.75708476826</c:v>
                </c:pt>
                <c:pt idx="2756">
                  <c:v>6984.9446841970603</c:v>
                </c:pt>
                <c:pt idx="2757">
                  <c:v>6883.48551991159</c:v>
                </c:pt>
                <c:pt idx="2758">
                  <c:v>7922.4151280967399</c:v>
                </c:pt>
                <c:pt idx="2759">
                  <c:v>8340.9616907489908</c:v>
                </c:pt>
                <c:pt idx="2760">
                  <c:v>8226.08971046429</c:v>
                </c:pt>
                <c:pt idx="2761">
                  <c:v>6845.1771117913604</c:v>
                </c:pt>
                <c:pt idx="2762">
                  <c:v>7138.1073173869599</c:v>
                </c:pt>
                <c:pt idx="2763">
                  <c:v>8649.3077095887693</c:v>
                </c:pt>
                <c:pt idx="2764">
                  <c:v>8514.6676605261</c:v>
                </c:pt>
                <c:pt idx="2765">
                  <c:v>8489.6055048176695</c:v>
                </c:pt>
                <c:pt idx="2766">
                  <c:v>6930.98280705446</c:v>
                </c:pt>
                <c:pt idx="2767">
                  <c:v>6757.0794331507004</c:v>
                </c:pt>
                <c:pt idx="2768">
                  <c:v>8299.3544166041393</c:v>
                </c:pt>
                <c:pt idx="2769">
                  <c:v>8160.0647412098397</c:v>
                </c:pt>
                <c:pt idx="2770">
                  <c:v>8176.5459930091401</c:v>
                </c:pt>
                <c:pt idx="2771">
                  <c:v>6703.2454031718098</c:v>
                </c:pt>
                <c:pt idx="2772">
                  <c:v>6735.7489277773202</c:v>
                </c:pt>
                <c:pt idx="2773">
                  <c:v>8483.7062504913902</c:v>
                </c:pt>
                <c:pt idx="2774">
                  <c:v>8807.4458696461606</c:v>
                </c:pt>
                <c:pt idx="2775">
                  <c:v>8830.7127369804803</c:v>
                </c:pt>
                <c:pt idx="2776">
                  <c:v>6775.4279115011204</c:v>
                </c:pt>
                <c:pt idx="2777">
                  <c:v>6418.7829735517098</c:v>
                </c:pt>
                <c:pt idx="2778">
                  <c:v>7942.96937285904</c:v>
                </c:pt>
                <c:pt idx="2779">
                  <c:v>8219.4196953107294</c:v>
                </c:pt>
                <c:pt idx="2780">
                  <c:v>8852.1864724544794</c:v>
                </c:pt>
                <c:pt idx="2781">
                  <c:v>6788.79333849874</c:v>
                </c:pt>
                <c:pt idx="2782">
                  <c:v>6466.3523056539898</c:v>
                </c:pt>
                <c:pt idx="2783">
                  <c:v>8213.6912548350592</c:v>
                </c:pt>
                <c:pt idx="2784">
                  <c:v>8555.2226469932193</c:v>
                </c:pt>
                <c:pt idx="2785">
                  <c:v>8592.93519264735</c:v>
                </c:pt>
                <c:pt idx="2786">
                  <c:v>7008.1738485966598</c:v>
                </c:pt>
                <c:pt idx="2787">
                  <c:v>6656.6679209981103</c:v>
                </c:pt>
                <c:pt idx="2788">
                  <c:v>7899.91476672717</c:v>
                </c:pt>
                <c:pt idx="2789">
                  <c:v>8008.1179569904598</c:v>
                </c:pt>
                <c:pt idx="2790">
                  <c:v>8176.4831940580698</c:v>
                </c:pt>
                <c:pt idx="2791">
                  <c:v>6874.1266403589998</c:v>
                </c:pt>
                <c:pt idx="2792">
                  <c:v>7005.8799159865803</c:v>
                </c:pt>
                <c:pt idx="2793">
                  <c:v>8587.0203756839492</c:v>
                </c:pt>
                <c:pt idx="2794">
                  <c:v>8516.3922043376006</c:v>
                </c:pt>
                <c:pt idx="2795">
                  <c:v>8521.1961362922393</c:v>
                </c:pt>
                <c:pt idx="2796">
                  <c:v>6894.7089531393704</c:v>
                </c:pt>
                <c:pt idx="2797">
                  <c:v>6813.7355730921099</c:v>
                </c:pt>
                <c:pt idx="2798">
                  <c:v>7674.0969164767403</c:v>
                </c:pt>
                <c:pt idx="2799">
                  <c:v>8054.4981252485304</c:v>
                </c:pt>
                <c:pt idx="2800">
                  <c:v>8187.4821923875397</c:v>
                </c:pt>
                <c:pt idx="2801">
                  <c:v>6391.1173716331896</c:v>
                </c:pt>
                <c:pt idx="2802">
                  <c:v>6465.5184654008699</c:v>
                </c:pt>
                <c:pt idx="2803">
                  <c:v>8469.3536581460103</c:v>
                </c:pt>
                <c:pt idx="2804">
                  <c:v>8755.82243399851</c:v>
                </c:pt>
                <c:pt idx="2805">
                  <c:v>8809.2897540876093</c:v>
                </c:pt>
                <c:pt idx="2806">
                  <c:v>7134.1741389940798</c:v>
                </c:pt>
                <c:pt idx="2807">
                  <c:v>6278.6212157048203</c:v>
                </c:pt>
                <c:pt idx="2808">
                  <c:v>7817.9317979252501</c:v>
                </c:pt>
                <c:pt idx="2809">
                  <c:v>8437.2635069850803</c:v>
                </c:pt>
                <c:pt idx="2810">
                  <c:v>8485.9485602534405</c:v>
                </c:pt>
                <c:pt idx="2811">
                  <c:v>6989.5686626327797</c:v>
                </c:pt>
                <c:pt idx="2812">
                  <c:v>6602.8937368240404</c:v>
                </c:pt>
                <c:pt idx="2813">
                  <c:v>8121.6796894301997</c:v>
                </c:pt>
                <c:pt idx="2814">
                  <c:v>8648.8421292821204</c:v>
                </c:pt>
                <c:pt idx="2815">
                  <c:v>8825.1478307058696</c:v>
                </c:pt>
                <c:pt idx="2816">
                  <c:v>6960.8506895047003</c:v>
                </c:pt>
                <c:pt idx="2817">
                  <c:v>6700.0451315747596</c:v>
                </c:pt>
                <c:pt idx="2818">
                  <c:v>8226.1208206987503</c:v>
                </c:pt>
                <c:pt idx="2819">
                  <c:v>8185.8908584813298</c:v>
                </c:pt>
                <c:pt idx="2820">
                  <c:v>8276.9262000360504</c:v>
                </c:pt>
                <c:pt idx="2821">
                  <c:v>7137.4308412291603</c:v>
                </c:pt>
                <c:pt idx="2822">
                  <c:v>7203.2769894043904</c:v>
                </c:pt>
                <c:pt idx="2823">
                  <c:v>8709.8114177167499</c:v>
                </c:pt>
                <c:pt idx="2824">
                  <c:v>8775.4759279748705</c:v>
                </c:pt>
                <c:pt idx="2825">
                  <c:v>8688.84110838987</c:v>
                </c:pt>
                <c:pt idx="2826">
                  <c:v>7224.6767053981803</c:v>
                </c:pt>
                <c:pt idx="2827">
                  <c:v>7161.7363908635098</c:v>
                </c:pt>
                <c:pt idx="2828">
                  <c:v>8241.0094197987801</c:v>
                </c:pt>
                <c:pt idx="2829">
                  <c:v>8366.1382984349093</c:v>
                </c:pt>
                <c:pt idx="2830">
                  <c:v>8506.8464494317195</c:v>
                </c:pt>
                <c:pt idx="2831">
                  <c:v>7004.57835816633</c:v>
                </c:pt>
                <c:pt idx="2832">
                  <c:v>7046.9274678086203</c:v>
                </c:pt>
                <c:pt idx="2833">
                  <c:v>8935.7678280919899</c:v>
                </c:pt>
                <c:pt idx="2834">
                  <c:v>9193.0019286201696</c:v>
                </c:pt>
                <c:pt idx="2835">
                  <c:v>8958.7645472433596</c:v>
                </c:pt>
                <c:pt idx="2836">
                  <c:v>7227.7903695220402</c:v>
                </c:pt>
                <c:pt idx="2837">
                  <c:v>6489.6869199729699</c:v>
                </c:pt>
                <c:pt idx="2838">
                  <c:v>8118.1109400738096</c:v>
                </c:pt>
                <c:pt idx="2839">
                  <c:v>8694.8802377547399</c:v>
                </c:pt>
                <c:pt idx="2840">
                  <c:v>8910.9017793957591</c:v>
                </c:pt>
                <c:pt idx="2841">
                  <c:v>6910.5336281152704</c:v>
                </c:pt>
                <c:pt idx="2842">
                  <c:v>6884.2371268015204</c:v>
                </c:pt>
                <c:pt idx="2843">
                  <c:v>8519.8450076683403</c:v>
                </c:pt>
                <c:pt idx="2844">
                  <c:v>8865.4663568338292</c:v>
                </c:pt>
                <c:pt idx="2845">
                  <c:v>9011.0319667242602</c:v>
                </c:pt>
                <c:pt idx="2846">
                  <c:v>7284.0233327563501</c:v>
                </c:pt>
                <c:pt idx="2847">
                  <c:v>7088.7335471361603</c:v>
                </c:pt>
                <c:pt idx="2848">
                  <c:v>8165.5558778697296</c:v>
                </c:pt>
                <c:pt idx="2849">
                  <c:v>8576.9948031311196</c:v>
                </c:pt>
                <c:pt idx="2850">
                  <c:v>8428.0035998232197</c:v>
                </c:pt>
                <c:pt idx="2851">
                  <c:v>7379.8087093413196</c:v>
                </c:pt>
                <c:pt idx="2852">
                  <c:v>7431.7522676490098</c:v>
                </c:pt>
                <c:pt idx="2853">
                  <c:v>9154.0481207222601</c:v>
                </c:pt>
                <c:pt idx="2854">
                  <c:v>8918.5423836536393</c:v>
                </c:pt>
                <c:pt idx="2855">
                  <c:v>8985.2537494476292</c:v>
                </c:pt>
                <c:pt idx="2856">
                  <c:v>7177.1894764778299</c:v>
                </c:pt>
                <c:pt idx="2857">
                  <c:v>7448.9658063829602</c:v>
                </c:pt>
                <c:pt idx="2858">
                  <c:v>8462.7958304135409</c:v>
                </c:pt>
                <c:pt idx="2859">
                  <c:v>8438.3994474329502</c:v>
                </c:pt>
                <c:pt idx="2860">
                  <c:v>8646.21169492439</c:v>
                </c:pt>
                <c:pt idx="2861">
                  <c:v>7266.3248954646297</c:v>
                </c:pt>
                <c:pt idx="2862">
                  <c:v>7214.2489039730199</c:v>
                </c:pt>
                <c:pt idx="2863">
                  <c:v>8751.7816172053899</c:v>
                </c:pt>
                <c:pt idx="2864">
                  <c:v>9155.1009370028096</c:v>
                </c:pt>
                <c:pt idx="2865">
                  <c:v>9368.3079277586094</c:v>
                </c:pt>
                <c:pt idx="2866">
                  <c:v>7421.6909908009002</c:v>
                </c:pt>
                <c:pt idx="2867">
                  <c:v>7003.7548928039696</c:v>
                </c:pt>
                <c:pt idx="2868">
                  <c:v>8401.8107974650593</c:v>
                </c:pt>
                <c:pt idx="2869">
                  <c:v>8815.0532682715493</c:v>
                </c:pt>
                <c:pt idx="2870">
                  <c:v>9004.7331219484295</c:v>
                </c:pt>
                <c:pt idx="2871">
                  <c:v>7226.7148628246596</c:v>
                </c:pt>
                <c:pt idx="2872">
                  <c:v>7092.0316990093597</c:v>
                </c:pt>
                <c:pt idx="2873">
                  <c:v>8690.3222523885106</c:v>
                </c:pt>
                <c:pt idx="2874">
                  <c:v>9174.3986325553396</c:v>
                </c:pt>
                <c:pt idx="2875">
                  <c:v>9184.5105406777493</c:v>
                </c:pt>
                <c:pt idx="2876">
                  <c:v>7659.5027360382301</c:v>
                </c:pt>
                <c:pt idx="2877">
                  <c:v>7091.2128153869098</c:v>
                </c:pt>
                <c:pt idx="2878">
                  <c:v>8582.4654181997594</c:v>
                </c:pt>
                <c:pt idx="2879">
                  <c:v>8593.5152155845608</c:v>
                </c:pt>
                <c:pt idx="2880">
                  <c:v>8752.8435817409099</c:v>
                </c:pt>
                <c:pt idx="2881">
                  <c:v>7557.2814293648298</c:v>
                </c:pt>
                <c:pt idx="2882">
                  <c:v>7771.7643652044198</c:v>
                </c:pt>
                <c:pt idx="2883">
                  <c:v>9184.9549982380304</c:v>
                </c:pt>
                <c:pt idx="2884">
                  <c:v>8758.8361644244196</c:v>
                </c:pt>
                <c:pt idx="2885">
                  <c:v>8781.7988839885693</c:v>
                </c:pt>
                <c:pt idx="2886">
                  <c:v>7530.8726714259501</c:v>
                </c:pt>
                <c:pt idx="2887">
                  <c:v>7464.6999568888205</c:v>
                </c:pt>
                <c:pt idx="2888">
                  <c:v>8489.0901128511596</c:v>
                </c:pt>
                <c:pt idx="2889">
                  <c:v>8610.7784610119106</c:v>
                </c:pt>
                <c:pt idx="2890">
                  <c:v>8652.8964807623906</c:v>
                </c:pt>
                <c:pt idx="2891">
                  <c:v>7407.4046336027905</c:v>
                </c:pt>
                <c:pt idx="2892">
                  <c:v>7291.4502462599303</c:v>
                </c:pt>
                <c:pt idx="2893">
                  <c:v>8578.4584341617901</c:v>
                </c:pt>
                <c:pt idx="2894">
                  <c:v>8967.6849072373807</c:v>
                </c:pt>
                <c:pt idx="2895">
                  <c:v>9476.7928288347302</c:v>
                </c:pt>
                <c:pt idx="2896">
                  <c:v>7594.3458775392601</c:v>
                </c:pt>
                <c:pt idx="2897">
                  <c:v>7016.0215278754604</c:v>
                </c:pt>
                <c:pt idx="2898">
                  <c:v>8118.6970819185699</c:v>
                </c:pt>
                <c:pt idx="2899">
                  <c:v>8525.8442569275194</c:v>
                </c:pt>
                <c:pt idx="2900">
                  <c:v>9202.1119385174607</c:v>
                </c:pt>
                <c:pt idx="2901">
                  <c:v>7381.8399593227296</c:v>
                </c:pt>
                <c:pt idx="2902">
                  <c:v>6867.68836485871</c:v>
                </c:pt>
                <c:pt idx="2903">
                  <c:v>8416.4353146675003</c:v>
                </c:pt>
                <c:pt idx="2904">
                  <c:v>8810.7855711650009</c:v>
                </c:pt>
                <c:pt idx="2905">
                  <c:v>9008.1425353714003</c:v>
                </c:pt>
                <c:pt idx="2906">
                  <c:v>7126.0257980965798</c:v>
                </c:pt>
                <c:pt idx="2907">
                  <c:v>6763.6360451107703</c:v>
                </c:pt>
                <c:pt idx="2908">
                  <c:v>8127.23620162115</c:v>
                </c:pt>
                <c:pt idx="2909">
                  <c:v>8197.2026024403494</c:v>
                </c:pt>
                <c:pt idx="2910">
                  <c:v>8429.9519547107593</c:v>
                </c:pt>
                <c:pt idx="2911">
                  <c:v>7221.6323889815503</c:v>
                </c:pt>
                <c:pt idx="2912">
                  <c:v>7570.6290600619895</c:v>
                </c:pt>
                <c:pt idx="2913">
                  <c:v>9083.0135985613906</c:v>
                </c:pt>
                <c:pt idx="2914">
                  <c:v>8873.97997696317</c:v>
                </c:pt>
                <c:pt idx="2915">
                  <c:v>8642.8223818377501</c:v>
                </c:pt>
                <c:pt idx="2916">
                  <c:v>7043.6977847028302</c:v>
                </c:pt>
                <c:pt idx="2917">
                  <c:v>6932.4054700760298</c:v>
                </c:pt>
                <c:pt idx="2918">
                  <c:v>8136.1732917650297</c:v>
                </c:pt>
                <c:pt idx="2919">
                  <c:v>7868.7530200145202</c:v>
                </c:pt>
                <c:pt idx="2920">
                  <c:v>8591.8892289794603</c:v>
                </c:pt>
                <c:pt idx="2921">
                  <c:v>7092.1126201816096</c:v>
                </c:pt>
                <c:pt idx="2922">
                  <c:v>6698.1063277572002</c:v>
                </c:pt>
                <c:pt idx="2923">
                  <c:v>8391.6365344947699</c:v>
                </c:pt>
                <c:pt idx="2924">
                  <c:v>8842.9832760522495</c:v>
                </c:pt>
                <c:pt idx="2925">
                  <c:v>9110.3977632309598</c:v>
                </c:pt>
                <c:pt idx="2926">
                  <c:v>7503.3482685501003</c:v>
                </c:pt>
                <c:pt idx="2927">
                  <c:v>6685.3973328825195</c:v>
                </c:pt>
                <c:pt idx="2928">
                  <c:v>8180.2487651948604</c:v>
                </c:pt>
                <c:pt idx="2929">
                  <c:v>8489.1249648837093</c:v>
                </c:pt>
                <c:pt idx="2930">
                  <c:v>8899.86458538857</c:v>
                </c:pt>
                <c:pt idx="2931">
                  <c:v>6999.5146903100904</c:v>
                </c:pt>
                <c:pt idx="2932">
                  <c:v>6759.0577349167797</c:v>
                </c:pt>
                <c:pt idx="2933">
                  <c:v>8377.4163796119301</c:v>
                </c:pt>
                <c:pt idx="2934">
                  <c:v>8869.6592153428992</c:v>
                </c:pt>
                <c:pt idx="2935">
                  <c:v>8770.6844586898496</c:v>
                </c:pt>
                <c:pt idx="2936">
                  <c:v>7009.26672569519</c:v>
                </c:pt>
                <c:pt idx="2937">
                  <c:v>6828.6010453155204</c:v>
                </c:pt>
                <c:pt idx="2938">
                  <c:v>7815.4698050286697</c:v>
                </c:pt>
                <c:pt idx="2939">
                  <c:v>8152.9843235824601</c:v>
                </c:pt>
                <c:pt idx="2940">
                  <c:v>8290.8951645972393</c:v>
                </c:pt>
                <c:pt idx="2941">
                  <c:v>7293.6549690758302</c:v>
                </c:pt>
                <c:pt idx="2942">
                  <c:v>7453.6574253528997</c:v>
                </c:pt>
                <c:pt idx="2943">
                  <c:v>8967.0197340238192</c:v>
                </c:pt>
                <c:pt idx="2944">
                  <c:v>8384.6523091280906</c:v>
                </c:pt>
                <c:pt idx="2945">
                  <c:v>8840.7937815149107</c:v>
                </c:pt>
                <c:pt idx="2946">
                  <c:v>7383.08293351261</c:v>
                </c:pt>
                <c:pt idx="2947">
                  <c:v>6985.7002858855803</c:v>
                </c:pt>
                <c:pt idx="2948">
                  <c:v>8316.4220256338795</c:v>
                </c:pt>
                <c:pt idx="2949">
                  <c:v>8199.0057362164607</c:v>
                </c:pt>
                <c:pt idx="2950">
                  <c:v>8624.0952518557406</c:v>
                </c:pt>
                <c:pt idx="2951">
                  <c:v>7147.8225319264002</c:v>
                </c:pt>
                <c:pt idx="2952">
                  <c:v>7001.0541829336698</c:v>
                </c:pt>
                <c:pt idx="2953">
                  <c:v>8598.8719026268991</c:v>
                </c:pt>
                <c:pt idx="2954">
                  <c:v>8682.0794617968004</c:v>
                </c:pt>
                <c:pt idx="2955">
                  <c:v>9199.1565925185296</c:v>
                </c:pt>
                <c:pt idx="2956">
                  <c:v>7234.9923634080396</c:v>
                </c:pt>
                <c:pt idx="2957">
                  <c:v>6676.8830651896096</c:v>
                </c:pt>
                <c:pt idx="2958">
                  <c:v>8092.5760775683502</c:v>
                </c:pt>
                <c:pt idx="2959">
                  <c:v>8779.5692824260095</c:v>
                </c:pt>
                <c:pt idx="2960">
                  <c:v>9267.0545451499802</c:v>
                </c:pt>
                <c:pt idx="2961">
                  <c:v>7178.0655017217096</c:v>
                </c:pt>
                <c:pt idx="2962">
                  <c:v>6846.4249874912002</c:v>
                </c:pt>
                <c:pt idx="2963">
                  <c:v>8565.2575842379501</c:v>
                </c:pt>
                <c:pt idx="2964">
                  <c:v>8892.6600197522203</c:v>
                </c:pt>
                <c:pt idx="2965">
                  <c:v>9350.1307711351001</c:v>
                </c:pt>
                <c:pt idx="2966">
                  <c:v>7148.2125804857797</c:v>
                </c:pt>
                <c:pt idx="2967">
                  <c:v>6912.8123593606797</c:v>
                </c:pt>
                <c:pt idx="2968">
                  <c:v>8188.9277865640597</c:v>
                </c:pt>
                <c:pt idx="2969">
                  <c:v>8644.1324599289692</c:v>
                </c:pt>
                <c:pt idx="2970">
                  <c:v>8827.1023171218003</c:v>
                </c:pt>
                <c:pt idx="2971">
                  <c:v>7460.4401899938703</c:v>
                </c:pt>
                <c:pt idx="2972">
                  <c:v>7776.4056117991504</c:v>
                </c:pt>
                <c:pt idx="2973">
                  <c:v>9306.9880970139293</c:v>
                </c:pt>
                <c:pt idx="2974">
                  <c:v>9110.6596508659604</c:v>
                </c:pt>
                <c:pt idx="2975">
                  <c:v>9322.2928901915802</c:v>
                </c:pt>
                <c:pt idx="2976">
                  <c:v>7424.0475461628603</c:v>
                </c:pt>
                <c:pt idx="2977">
                  <c:v>7691.1310547114699</c:v>
                </c:pt>
                <c:pt idx="2978">
                  <c:v>8705.9078046644499</c:v>
                </c:pt>
                <c:pt idx="2979">
                  <c:v>8816.3632208166891</c:v>
                </c:pt>
                <c:pt idx="2980">
                  <c:v>9106.2973232093009</c:v>
                </c:pt>
                <c:pt idx="2981">
                  <c:v>7695.0489372981201</c:v>
                </c:pt>
                <c:pt idx="2982">
                  <c:v>7537.76939581029</c:v>
                </c:pt>
                <c:pt idx="2983">
                  <c:v>8981.3827728052402</c:v>
                </c:pt>
                <c:pt idx="2984">
                  <c:v>9445.4537231121703</c:v>
                </c:pt>
                <c:pt idx="2985">
                  <c:v>9930.6626205778703</c:v>
                </c:pt>
                <c:pt idx="2986">
                  <c:v>7800.9396376999302</c:v>
                </c:pt>
                <c:pt idx="2987">
                  <c:v>7337.7730142666896</c:v>
                </c:pt>
                <c:pt idx="2988">
                  <c:v>8621.5421527344297</c:v>
                </c:pt>
                <c:pt idx="2989">
                  <c:v>9384.4909443165197</c:v>
                </c:pt>
                <c:pt idx="2990">
                  <c:v>10059.462561823901</c:v>
                </c:pt>
                <c:pt idx="2991">
                  <c:v>7830.6072652824396</c:v>
                </c:pt>
                <c:pt idx="2992">
                  <c:v>7514.3699016902701</c:v>
                </c:pt>
                <c:pt idx="2993">
                  <c:v>9054.8596241791402</c:v>
                </c:pt>
                <c:pt idx="2994">
                  <c:v>9569.5312772857305</c:v>
                </c:pt>
                <c:pt idx="2995">
                  <c:v>10020.4919104694</c:v>
                </c:pt>
                <c:pt idx="2996">
                  <c:v>8086.8209344389097</c:v>
                </c:pt>
                <c:pt idx="2997">
                  <c:v>7807.5047826089603</c:v>
                </c:pt>
                <c:pt idx="2998">
                  <c:v>8969.5690404870602</c:v>
                </c:pt>
                <c:pt idx="2999">
                  <c:v>9045.9989484869002</c:v>
                </c:pt>
                <c:pt idx="3000">
                  <c:v>9751.0198024777292</c:v>
                </c:pt>
                <c:pt idx="3001">
                  <c:v>8411.0539030770597</c:v>
                </c:pt>
                <c:pt idx="3002">
                  <c:v>8725.9794988963404</c:v>
                </c:pt>
                <c:pt idx="3003">
                  <c:v>9992.9747269011004</c:v>
                </c:pt>
                <c:pt idx="3004">
                  <c:v>9961.5387689120198</c:v>
                </c:pt>
                <c:pt idx="3005">
                  <c:v>10062.612286583601</c:v>
                </c:pt>
                <c:pt idx="3006">
                  <c:v>8782.3099072245896</c:v>
                </c:pt>
                <c:pt idx="3007">
                  <c:v>8610.1120974939295</c:v>
                </c:pt>
                <c:pt idx="3008">
                  <c:v>9677.8155684354297</c:v>
                </c:pt>
                <c:pt idx="3009">
                  <c:v>9582.5713705826493</c:v>
                </c:pt>
                <c:pt idx="3010">
                  <c:v>10199.4035865159</c:v>
                </c:pt>
                <c:pt idx="3011">
                  <c:v>8773.7871540783599</c:v>
                </c:pt>
                <c:pt idx="3012">
                  <c:v>8673.8052495502707</c:v>
                </c:pt>
                <c:pt idx="3013">
                  <c:v>10069.8867730169</c:v>
                </c:pt>
                <c:pt idx="3014">
                  <c:v>10759.1487959031</c:v>
                </c:pt>
                <c:pt idx="3015">
                  <c:v>10630.010039893799</c:v>
                </c:pt>
                <c:pt idx="3016">
                  <c:v>9008.2745867896392</c:v>
                </c:pt>
                <c:pt idx="3017">
                  <c:v>8485.1983380353995</c:v>
                </c:pt>
                <c:pt idx="3018">
                  <c:v>9892.2867780326305</c:v>
                </c:pt>
                <c:pt idx="3019">
                  <c:v>10777.832437896999</c:v>
                </c:pt>
                <c:pt idx="3020">
                  <c:v>11174.2338760153</c:v>
                </c:pt>
                <c:pt idx="3021">
                  <c:v>9218.1596771100994</c:v>
                </c:pt>
                <c:pt idx="3022">
                  <c:v>8724.6431180235395</c:v>
                </c:pt>
                <c:pt idx="3023">
                  <c:v>10357.170736510499</c:v>
                </c:pt>
                <c:pt idx="3024">
                  <c:v>11214.761271911</c:v>
                </c:pt>
                <c:pt idx="3025">
                  <c:v>11132.4831687595</c:v>
                </c:pt>
                <c:pt idx="3026">
                  <c:v>9317.49190453546</c:v>
                </c:pt>
                <c:pt idx="3027">
                  <c:v>8878.56394920819</c:v>
                </c:pt>
                <c:pt idx="3028">
                  <c:v>10253.404798980901</c:v>
                </c:pt>
                <c:pt idx="3029">
                  <c:v>10289.1383260725</c:v>
                </c:pt>
                <c:pt idx="3030">
                  <c:v>10487.5570266296</c:v>
                </c:pt>
                <c:pt idx="3031">
                  <c:v>9639.2291289424593</c:v>
                </c:pt>
                <c:pt idx="3032">
                  <c:v>10013.1091874627</c:v>
                </c:pt>
                <c:pt idx="3033">
                  <c:v>11416.3381689985</c:v>
                </c:pt>
                <c:pt idx="3034">
                  <c:v>10980.915883739201</c:v>
                </c:pt>
                <c:pt idx="3035">
                  <c:v>10795.209169015299</c:v>
                </c:pt>
                <c:pt idx="3036">
                  <c:v>9732.5866311089394</c:v>
                </c:pt>
                <c:pt idx="3037">
                  <c:v>9745.2814325319596</c:v>
                </c:pt>
                <c:pt idx="3038">
                  <c:v>10687.034184728</c:v>
                </c:pt>
                <c:pt idx="3039">
                  <c:v>10729.7572832973</c:v>
                </c:pt>
                <c:pt idx="3040">
                  <c:v>11369.486761248299</c:v>
                </c:pt>
                <c:pt idx="3041">
                  <c:v>9911.54809114612</c:v>
                </c:pt>
                <c:pt idx="3042">
                  <c:v>9710.7083099689407</c:v>
                </c:pt>
                <c:pt idx="3043">
                  <c:v>11255.9800887611</c:v>
                </c:pt>
                <c:pt idx="3044">
                  <c:v>11543.040067595401</c:v>
                </c:pt>
                <c:pt idx="3045">
                  <c:v>12042.5415108257</c:v>
                </c:pt>
                <c:pt idx="3046">
                  <c:v>10140.0951442226</c:v>
                </c:pt>
                <c:pt idx="3047">
                  <c:v>9389.2116451559905</c:v>
                </c:pt>
                <c:pt idx="3048">
                  <c:v>10826.013827951399</c:v>
                </c:pt>
                <c:pt idx="3049">
                  <c:v>11318.759024970999</c:v>
                </c:pt>
                <c:pt idx="3050">
                  <c:v>12008.127454756799</c:v>
                </c:pt>
                <c:pt idx="3051">
                  <c:v>10180.513685211101</c:v>
                </c:pt>
                <c:pt idx="3052">
                  <c:v>9745.4264809238794</c:v>
                </c:pt>
                <c:pt idx="3053">
                  <c:v>11304.5240038294</c:v>
                </c:pt>
                <c:pt idx="3054">
                  <c:v>11844.099880625199</c:v>
                </c:pt>
                <c:pt idx="3055">
                  <c:v>12251.51953492</c:v>
                </c:pt>
                <c:pt idx="3056">
                  <c:v>10271.4792714878</c:v>
                </c:pt>
                <c:pt idx="3057">
                  <c:v>9922.94496642378</c:v>
                </c:pt>
                <c:pt idx="3058">
                  <c:v>11272.495232756301</c:v>
                </c:pt>
                <c:pt idx="3059">
                  <c:v>11319.8097870162</c:v>
                </c:pt>
                <c:pt idx="3060">
                  <c:v>11579.884521161501</c:v>
                </c:pt>
                <c:pt idx="3061">
                  <c:v>10594.8276904097</c:v>
                </c:pt>
                <c:pt idx="3062">
                  <c:v>10659.680345225501</c:v>
                </c:pt>
                <c:pt idx="3063">
                  <c:v>12150.1534240199</c:v>
                </c:pt>
                <c:pt idx="3064">
                  <c:v>12124.227541456101</c:v>
                </c:pt>
                <c:pt idx="3065">
                  <c:v>11979.021457716201</c:v>
                </c:pt>
                <c:pt idx="3066">
                  <c:v>10460.5024962106</c:v>
                </c:pt>
                <c:pt idx="3067">
                  <c:v>10388.301029464799</c:v>
                </c:pt>
                <c:pt idx="3068">
                  <c:v>11663.615988878701</c:v>
                </c:pt>
                <c:pt idx="3069">
                  <c:v>11606.3192445886</c:v>
                </c:pt>
                <c:pt idx="3070">
                  <c:v>11622.053296171</c:v>
                </c:pt>
                <c:pt idx="3071">
                  <c:v>10605.6708564414</c:v>
                </c:pt>
                <c:pt idx="3072">
                  <c:v>10311.111132263901</c:v>
                </c:pt>
                <c:pt idx="3073">
                  <c:v>11847.3241334349</c:v>
                </c:pt>
                <c:pt idx="3074">
                  <c:v>12207.1109071807</c:v>
                </c:pt>
                <c:pt idx="3075">
                  <c:v>12580.668790387799</c:v>
                </c:pt>
                <c:pt idx="3076">
                  <c:v>10578.3470525108</c:v>
                </c:pt>
                <c:pt idx="3077">
                  <c:v>9967.8869060769794</c:v>
                </c:pt>
                <c:pt idx="3078">
                  <c:v>11294.964137411</c:v>
                </c:pt>
                <c:pt idx="3079">
                  <c:v>11785.173877603</c:v>
                </c:pt>
                <c:pt idx="3080">
                  <c:v>12439.4209260671</c:v>
                </c:pt>
                <c:pt idx="3081">
                  <c:v>10447.3623633925</c:v>
                </c:pt>
                <c:pt idx="3082">
                  <c:v>10250.3939292502</c:v>
                </c:pt>
                <c:pt idx="3083">
                  <c:v>11603.159502983801</c:v>
                </c:pt>
                <c:pt idx="3084">
                  <c:v>11965.931892005899</c:v>
                </c:pt>
                <c:pt idx="3085">
                  <c:v>12113.1007886186</c:v>
                </c:pt>
                <c:pt idx="3086">
                  <c:v>10192.214025929899</c:v>
                </c:pt>
                <c:pt idx="3087">
                  <c:v>10116.184907929201</c:v>
                </c:pt>
                <c:pt idx="3088">
                  <c:v>11039.102970968301</c:v>
                </c:pt>
                <c:pt idx="3089">
                  <c:v>11493.586225360999</c:v>
                </c:pt>
                <c:pt idx="3090">
                  <c:v>11626.8132410701</c:v>
                </c:pt>
                <c:pt idx="3091">
                  <c:v>10380.4738541729</c:v>
                </c:pt>
                <c:pt idx="3092">
                  <c:v>10548.2142072102</c:v>
                </c:pt>
                <c:pt idx="3093">
                  <c:v>11923.406793882599</c:v>
                </c:pt>
                <c:pt idx="3094">
                  <c:v>11661.1664970821</c:v>
                </c:pt>
                <c:pt idx="3095">
                  <c:v>11567.2879884864</c:v>
                </c:pt>
                <c:pt idx="3096">
                  <c:v>10233.634163307301</c:v>
                </c:pt>
                <c:pt idx="3097">
                  <c:v>9982.6353767752898</c:v>
                </c:pt>
                <c:pt idx="3098">
                  <c:v>11121.033170168101</c:v>
                </c:pt>
                <c:pt idx="3099">
                  <c:v>11198.4080714027</c:v>
                </c:pt>
                <c:pt idx="3100">
                  <c:v>11563.302146257</c:v>
                </c:pt>
                <c:pt idx="3101">
                  <c:v>10112.4072636605</c:v>
                </c:pt>
                <c:pt idx="3102">
                  <c:v>9806.0678681257796</c:v>
                </c:pt>
                <c:pt idx="3103">
                  <c:v>11387.9459135981</c:v>
                </c:pt>
                <c:pt idx="3104">
                  <c:v>11801.8380210621</c:v>
                </c:pt>
                <c:pt idx="3105">
                  <c:v>11921.8074643414</c:v>
                </c:pt>
                <c:pt idx="3106">
                  <c:v>10145.0735848759</c:v>
                </c:pt>
                <c:pt idx="3107">
                  <c:v>9343.6906038826291</c:v>
                </c:pt>
                <c:pt idx="3108">
                  <c:v>10626.3829181814</c:v>
                </c:pt>
                <c:pt idx="3109">
                  <c:v>11326.7383112814</c:v>
                </c:pt>
                <c:pt idx="3110">
                  <c:v>11900.763794345199</c:v>
                </c:pt>
                <c:pt idx="3111">
                  <c:v>9762.8106630556103</c:v>
                </c:pt>
                <c:pt idx="3112">
                  <c:v>9306.2727922396298</c:v>
                </c:pt>
                <c:pt idx="3113">
                  <c:v>10931.3691522793</c:v>
                </c:pt>
                <c:pt idx="3114">
                  <c:v>11381.049251877799</c:v>
                </c:pt>
                <c:pt idx="3115">
                  <c:v>11562.290914756501</c:v>
                </c:pt>
                <c:pt idx="3116">
                  <c:v>9714.9159729079802</c:v>
                </c:pt>
                <c:pt idx="3117">
                  <c:v>9232.6756292937007</c:v>
                </c:pt>
                <c:pt idx="3118">
                  <c:v>10372.806057258</c:v>
                </c:pt>
                <c:pt idx="3119">
                  <c:v>10566.054907609499</c:v>
                </c:pt>
                <c:pt idx="3120">
                  <c:v>10812.828562991799</c:v>
                </c:pt>
                <c:pt idx="3121">
                  <c:v>9484.7822818542099</c:v>
                </c:pt>
                <c:pt idx="3122">
                  <c:v>9914.05457689992</c:v>
                </c:pt>
                <c:pt idx="3123">
                  <c:v>10977.0455428566</c:v>
                </c:pt>
                <c:pt idx="3124">
                  <c:v>10962.585093015799</c:v>
                </c:pt>
                <c:pt idx="3125">
                  <c:v>11074.584089342199</c:v>
                </c:pt>
                <c:pt idx="3126">
                  <c:v>9594.7024803633303</c:v>
                </c:pt>
                <c:pt idx="3127">
                  <c:v>9276.4410000433509</c:v>
                </c:pt>
                <c:pt idx="3128">
                  <c:v>10596.8833818084</c:v>
                </c:pt>
                <c:pt idx="3129">
                  <c:v>10487.30864214</c:v>
                </c:pt>
                <c:pt idx="3130">
                  <c:v>10576.255088551199</c:v>
                </c:pt>
                <c:pt idx="3131">
                  <c:v>9349.8936260848604</c:v>
                </c:pt>
                <c:pt idx="3132">
                  <c:v>8780.4226537673403</c:v>
                </c:pt>
                <c:pt idx="3133">
                  <c:v>10396.904561846201</c:v>
                </c:pt>
                <c:pt idx="3134">
                  <c:v>10918.203063863901</c:v>
                </c:pt>
                <c:pt idx="3135">
                  <c:v>10845.362654623201</c:v>
                </c:pt>
                <c:pt idx="3136">
                  <c:v>9196.51283933171</c:v>
                </c:pt>
                <c:pt idx="3137">
                  <c:v>8337.9880010963498</c:v>
                </c:pt>
                <c:pt idx="3138">
                  <c:v>9736.1595455295792</c:v>
                </c:pt>
                <c:pt idx="3139">
                  <c:v>10475.4781170021</c:v>
                </c:pt>
                <c:pt idx="3140">
                  <c:v>10734.7678376167</c:v>
                </c:pt>
                <c:pt idx="3141">
                  <c:v>8911.6957454058593</c:v>
                </c:pt>
                <c:pt idx="3142">
                  <c:v>8298.6347325366205</c:v>
                </c:pt>
                <c:pt idx="3143">
                  <c:v>10055.9040320356</c:v>
                </c:pt>
                <c:pt idx="3144">
                  <c:v>10459.7413313548</c:v>
                </c:pt>
                <c:pt idx="3145">
                  <c:v>10576.1927062831</c:v>
                </c:pt>
                <c:pt idx="3146">
                  <c:v>8510.8580805493002</c:v>
                </c:pt>
                <c:pt idx="3147">
                  <c:v>8275.0694973810205</c:v>
                </c:pt>
                <c:pt idx="3148">
                  <c:v>9373.6015605816392</c:v>
                </c:pt>
                <c:pt idx="3149">
                  <c:v>9716.5236635739402</c:v>
                </c:pt>
                <c:pt idx="3150">
                  <c:v>9879.5325850159807</c:v>
                </c:pt>
                <c:pt idx="3151">
                  <c:v>8473.5782346884407</c:v>
                </c:pt>
                <c:pt idx="3152">
                  <c:v>8603.5688187305695</c:v>
                </c:pt>
                <c:pt idx="3153">
                  <c:v>10125.927109653199</c:v>
                </c:pt>
                <c:pt idx="3154">
                  <c:v>9948.5796135389992</c:v>
                </c:pt>
                <c:pt idx="3155">
                  <c:v>9739.9474534076307</c:v>
                </c:pt>
                <c:pt idx="3156">
                  <c:v>8048.4007896429102</c:v>
                </c:pt>
                <c:pt idx="3157">
                  <c:v>8282.9578341336692</c:v>
                </c:pt>
                <c:pt idx="3158">
                  <c:v>9013.4014836782899</c:v>
                </c:pt>
                <c:pt idx="3159">
                  <c:v>9245.5798300266506</c:v>
                </c:pt>
                <c:pt idx="3160">
                  <c:v>9585.1059419286194</c:v>
                </c:pt>
                <c:pt idx="3161">
                  <c:v>8151.78622488575</c:v>
                </c:pt>
                <c:pt idx="3162">
                  <c:v>7925.3947215120097</c:v>
                </c:pt>
                <c:pt idx="3163">
                  <c:v>9406.1990896629904</c:v>
                </c:pt>
                <c:pt idx="3164">
                  <c:v>9853.9563958899507</c:v>
                </c:pt>
                <c:pt idx="3165">
                  <c:v>9883.0392776796798</c:v>
                </c:pt>
                <c:pt idx="3166">
                  <c:v>8129.4736967794897</c:v>
                </c:pt>
                <c:pt idx="3167">
                  <c:v>7387.4316927227301</c:v>
                </c:pt>
                <c:pt idx="3168">
                  <c:v>8646.7157539061609</c:v>
                </c:pt>
                <c:pt idx="3169">
                  <c:v>9299.7103400084306</c:v>
                </c:pt>
                <c:pt idx="3170">
                  <c:v>9734.9219953337397</c:v>
                </c:pt>
                <c:pt idx="3171">
                  <c:v>7834.8981402669397</c:v>
                </c:pt>
                <c:pt idx="3172">
                  <c:v>7470.0356568614097</c:v>
                </c:pt>
                <c:pt idx="3173">
                  <c:v>9172.0260012953895</c:v>
                </c:pt>
                <c:pt idx="3174">
                  <c:v>9277.2691256118196</c:v>
                </c:pt>
                <c:pt idx="3175">
                  <c:v>9832.2737507609509</c:v>
                </c:pt>
                <c:pt idx="3176">
                  <c:v>7675.1669070529797</c:v>
                </c:pt>
                <c:pt idx="3177">
                  <c:v>7426.7083080427501</c:v>
                </c:pt>
                <c:pt idx="3178">
                  <c:v>8487.9754829573794</c:v>
                </c:pt>
                <c:pt idx="3179">
                  <c:v>8682.5488491005399</c:v>
                </c:pt>
                <c:pt idx="3180">
                  <c:v>9247.33945113556</c:v>
                </c:pt>
                <c:pt idx="3181">
                  <c:v>7791.9926116296701</c:v>
                </c:pt>
                <c:pt idx="3182">
                  <c:v>7790.7884413574202</c:v>
                </c:pt>
                <c:pt idx="3183">
                  <c:v>9056.5461739393904</c:v>
                </c:pt>
                <c:pt idx="3184">
                  <c:v>9053.4308257783196</c:v>
                </c:pt>
                <c:pt idx="3185">
                  <c:v>8842.1143951137401</c:v>
                </c:pt>
                <c:pt idx="3186">
                  <c:v>7583.2265326366496</c:v>
                </c:pt>
                <c:pt idx="3187">
                  <c:v>7469.1123633832203</c:v>
                </c:pt>
                <c:pt idx="3188">
                  <c:v>8278.8261509256208</c:v>
                </c:pt>
                <c:pt idx="3189">
                  <c:v>8773.8752833162198</c:v>
                </c:pt>
                <c:pt idx="3190">
                  <c:v>8972.2733771378007</c:v>
                </c:pt>
                <c:pt idx="3191">
                  <c:v>7468.6800105733601</c:v>
                </c:pt>
                <c:pt idx="3192">
                  <c:v>7393.0091568920798</c:v>
                </c:pt>
                <c:pt idx="3193">
                  <c:v>8542.9122196242297</c:v>
                </c:pt>
                <c:pt idx="3194">
                  <c:v>9290.1632315938496</c:v>
                </c:pt>
                <c:pt idx="3195">
                  <c:v>9649.4130302540198</c:v>
                </c:pt>
                <c:pt idx="3196">
                  <c:v>7608.47568286762</c:v>
                </c:pt>
                <c:pt idx="3197">
                  <c:v>6831.0760049370401</c:v>
                </c:pt>
                <c:pt idx="3198">
                  <c:v>8189.7801191450399</c:v>
                </c:pt>
                <c:pt idx="3199">
                  <c:v>8772.7051580247899</c:v>
                </c:pt>
                <c:pt idx="3200">
                  <c:v>9144.7686682055901</c:v>
                </c:pt>
                <c:pt idx="3201">
                  <c:v>7295.6701592296904</c:v>
                </c:pt>
                <c:pt idx="3202">
                  <c:v>7026.5424834001797</c:v>
                </c:pt>
                <c:pt idx="3203">
                  <c:v>8635.3154679422896</c:v>
                </c:pt>
                <c:pt idx="3204">
                  <c:v>9437.1442433947905</c:v>
                </c:pt>
                <c:pt idx="3205">
                  <c:v>9294.4566322752908</c:v>
                </c:pt>
                <c:pt idx="3206">
                  <c:v>7265.2643530690002</c:v>
                </c:pt>
                <c:pt idx="3207">
                  <c:v>6836.7426903494797</c:v>
                </c:pt>
                <c:pt idx="3208">
                  <c:v>8240.4183509681006</c:v>
                </c:pt>
                <c:pt idx="3209">
                  <c:v>8401.6730277671904</c:v>
                </c:pt>
                <c:pt idx="3210">
                  <c:v>8676.03800908222</c:v>
                </c:pt>
                <c:pt idx="3211">
                  <c:v>7485.33010831913</c:v>
                </c:pt>
                <c:pt idx="3212">
                  <c:v>7556.5115081402801</c:v>
                </c:pt>
                <c:pt idx="3213">
                  <c:v>9135.0160053879099</c:v>
                </c:pt>
                <c:pt idx="3214">
                  <c:v>8778.5777319451608</c:v>
                </c:pt>
                <c:pt idx="3215">
                  <c:v>8793.4965648245397</c:v>
                </c:pt>
                <c:pt idx="3216">
                  <c:v>7203.4368571649502</c:v>
                </c:pt>
                <c:pt idx="3217">
                  <c:v>7403.9431253604598</c:v>
                </c:pt>
                <c:pt idx="3218">
                  <c:v>8231.1040371751496</c:v>
                </c:pt>
                <c:pt idx="3219">
                  <c:v>8363.8610839416906</c:v>
                </c:pt>
                <c:pt idx="3220">
                  <c:v>8609.4280126464801</c:v>
                </c:pt>
                <c:pt idx="3221">
                  <c:v>7167.9843122818602</c:v>
                </c:pt>
                <c:pt idx="3222">
                  <c:v>7149.7586290343197</c:v>
                </c:pt>
                <c:pt idx="3223">
                  <c:v>8129.0125434463798</c:v>
                </c:pt>
                <c:pt idx="3224">
                  <c:v>9119.8669126528803</c:v>
                </c:pt>
                <c:pt idx="3225">
                  <c:v>9437.1020999008106</c:v>
                </c:pt>
                <c:pt idx="3226">
                  <c:v>7326.7209285723502</c:v>
                </c:pt>
                <c:pt idx="3227">
                  <c:v>6680.2841451778104</c:v>
                </c:pt>
                <c:pt idx="3228">
                  <c:v>8052.7975984295799</c:v>
                </c:pt>
                <c:pt idx="3229">
                  <c:v>8649.6657234906597</c:v>
                </c:pt>
                <c:pt idx="3230">
                  <c:v>9289.3103419699692</c:v>
                </c:pt>
                <c:pt idx="3231">
                  <c:v>7217.2834125460604</c:v>
                </c:pt>
                <c:pt idx="3232">
                  <c:v>6861.4372946746698</c:v>
                </c:pt>
                <c:pt idx="3233">
                  <c:v>8592.1193190578106</c:v>
                </c:pt>
                <c:pt idx="3234">
                  <c:v>9068.4478734161294</c:v>
                </c:pt>
                <c:pt idx="3235">
                  <c:v>9207.6131578578606</c:v>
                </c:pt>
                <c:pt idx="3236">
                  <c:v>7313.5002811058803</c:v>
                </c:pt>
                <c:pt idx="3237">
                  <c:v>7116.8891911310402</c:v>
                </c:pt>
                <c:pt idx="3238">
                  <c:v>8300.0713719033993</c:v>
                </c:pt>
                <c:pt idx="3239">
                  <c:v>8447.8135848216007</c:v>
                </c:pt>
                <c:pt idx="3240">
                  <c:v>8686.4735852919493</c:v>
                </c:pt>
                <c:pt idx="3241">
                  <c:v>7329.1009063148103</c:v>
                </c:pt>
                <c:pt idx="3242">
                  <c:v>7736.2635465866897</c:v>
                </c:pt>
                <c:pt idx="3243">
                  <c:v>8886.9187190710509</c:v>
                </c:pt>
                <c:pt idx="3244">
                  <c:v>8871.9301741279705</c:v>
                </c:pt>
                <c:pt idx="3245">
                  <c:v>8810.8020495035798</c:v>
                </c:pt>
                <c:pt idx="3246">
                  <c:v>7355.9041952258804</c:v>
                </c:pt>
                <c:pt idx="3247">
                  <c:v>7063.4239848871803</c:v>
                </c:pt>
                <c:pt idx="3248">
                  <c:v>8265.0567519521592</c:v>
                </c:pt>
                <c:pt idx="3249">
                  <c:v>8425.68326300427</c:v>
                </c:pt>
                <c:pt idx="3250">
                  <c:v>8789.8628738672105</c:v>
                </c:pt>
                <c:pt idx="3251">
                  <c:v>7271.6606227094098</c:v>
                </c:pt>
                <c:pt idx="3252">
                  <c:v>7204.7141643079003</c:v>
                </c:pt>
                <c:pt idx="3253">
                  <c:v>8848.8712175279907</c:v>
                </c:pt>
                <c:pt idx="3254">
                  <c:v>9113.9461860584397</c:v>
                </c:pt>
                <c:pt idx="3255">
                  <c:v>9289.1886371389392</c:v>
                </c:pt>
                <c:pt idx="3256">
                  <c:v>7287.30785489149</c:v>
                </c:pt>
                <c:pt idx="3257">
                  <c:v>6748.6718432427297</c:v>
                </c:pt>
                <c:pt idx="3258">
                  <c:v>8024.2401610911002</c:v>
                </c:pt>
                <c:pt idx="3259">
                  <c:v>8866.6958177626693</c:v>
                </c:pt>
                <c:pt idx="3260">
                  <c:v>9168.0080810662603</c:v>
                </c:pt>
                <c:pt idx="3261">
                  <c:v>7190.2797821029299</c:v>
                </c:pt>
                <c:pt idx="3262">
                  <c:v>6874.9634118082504</c:v>
                </c:pt>
                <c:pt idx="3263">
                  <c:v>8630.9680198032402</c:v>
                </c:pt>
                <c:pt idx="3264">
                  <c:v>8773.0543943598495</c:v>
                </c:pt>
                <c:pt idx="3265">
                  <c:v>9224.7642841651705</c:v>
                </c:pt>
                <c:pt idx="3266">
                  <c:v>7304.8017408103497</c:v>
                </c:pt>
                <c:pt idx="3267">
                  <c:v>6745.50937846955</c:v>
                </c:pt>
                <c:pt idx="3268">
                  <c:v>8092.0700076958801</c:v>
                </c:pt>
                <c:pt idx="3269">
                  <c:v>8394.8451853224997</c:v>
                </c:pt>
                <c:pt idx="3270">
                  <c:v>8727.8885962243094</c:v>
                </c:pt>
                <c:pt idx="3271">
                  <c:v>7134.7740543431</c:v>
                </c:pt>
                <c:pt idx="3272">
                  <c:v>7588.3661296221599</c:v>
                </c:pt>
                <c:pt idx="3273">
                  <c:v>8623.5215749833005</c:v>
                </c:pt>
                <c:pt idx="3274">
                  <c:v>8966.1071792885796</c:v>
                </c:pt>
                <c:pt idx="3275">
                  <c:v>9056.7091759715804</c:v>
                </c:pt>
                <c:pt idx="3276">
                  <c:v>7498.1796378251902</c:v>
                </c:pt>
                <c:pt idx="3277">
                  <c:v>7210.3929737346498</c:v>
                </c:pt>
                <c:pt idx="3278">
                  <c:v>8333.4764374593105</c:v>
                </c:pt>
                <c:pt idx="3279">
                  <c:v>8177.5737861427797</c:v>
                </c:pt>
                <c:pt idx="3280">
                  <c:v>8807.2354974110494</c:v>
                </c:pt>
                <c:pt idx="3281">
                  <c:v>7053.7986590643804</c:v>
                </c:pt>
                <c:pt idx="3282">
                  <c:v>7065.2151195910301</c:v>
                </c:pt>
                <c:pt idx="3283">
                  <c:v>8354.3399634687703</c:v>
                </c:pt>
                <c:pt idx="3284">
                  <c:v>9044.7845744179795</c:v>
                </c:pt>
                <c:pt idx="3285">
                  <c:v>9041.5089476364992</c:v>
                </c:pt>
                <c:pt idx="3286">
                  <c:v>7077.9661703922402</c:v>
                </c:pt>
                <c:pt idx="3287">
                  <c:v>6469.3180808774396</c:v>
                </c:pt>
                <c:pt idx="3288">
                  <c:v>8048.7912464050896</c:v>
                </c:pt>
                <c:pt idx="3289">
                  <c:v>8504.3368272551306</c:v>
                </c:pt>
                <c:pt idx="3290">
                  <c:v>9034.9612810624003</c:v>
                </c:pt>
                <c:pt idx="3291">
                  <c:v>7298.9453079634504</c:v>
                </c:pt>
                <c:pt idx="3292">
                  <c:v>6742.5208091271297</c:v>
                </c:pt>
                <c:pt idx="3293">
                  <c:v>8262.1124023287593</c:v>
                </c:pt>
                <c:pt idx="3294">
                  <c:v>8830.8885197775307</c:v>
                </c:pt>
                <c:pt idx="3295">
                  <c:v>9153.5334647636791</c:v>
                </c:pt>
                <c:pt idx="3296">
                  <c:v>7091.0087188282996</c:v>
                </c:pt>
                <c:pt idx="3297">
                  <c:v>6787.9168632656801</c:v>
                </c:pt>
                <c:pt idx="3298">
                  <c:v>8258.39068388124</c:v>
                </c:pt>
                <c:pt idx="3299">
                  <c:v>8251.92912318868</c:v>
                </c:pt>
                <c:pt idx="3300">
                  <c:v>8546.0821417161205</c:v>
                </c:pt>
                <c:pt idx="3301">
                  <c:v>7192.3151480824099</c:v>
                </c:pt>
                <c:pt idx="3302">
                  <c:v>7317.1406503405597</c:v>
                </c:pt>
                <c:pt idx="3303">
                  <c:v>8574.8170097808597</c:v>
                </c:pt>
                <c:pt idx="3304">
                  <c:v>8712.6360727828305</c:v>
                </c:pt>
                <c:pt idx="3305">
                  <c:v>8502.9270417501393</c:v>
                </c:pt>
                <c:pt idx="3306">
                  <c:v>7185.2558782509104</c:v>
                </c:pt>
                <c:pt idx="3307">
                  <c:v>6987.21619965832</c:v>
                </c:pt>
                <c:pt idx="3308">
                  <c:v>8193.1169143924599</c:v>
                </c:pt>
                <c:pt idx="3309">
                  <c:v>8321.7959662534995</c:v>
                </c:pt>
                <c:pt idx="3310">
                  <c:v>8297.8059168902491</c:v>
                </c:pt>
                <c:pt idx="3311">
                  <c:v>7262.1579036547</c:v>
                </c:pt>
                <c:pt idx="3312">
                  <c:v>6989.4387090393702</c:v>
                </c:pt>
                <c:pt idx="3313">
                  <c:v>8126.11472715951</c:v>
                </c:pt>
                <c:pt idx="3314">
                  <c:v>8798.3613894717691</c:v>
                </c:pt>
                <c:pt idx="3315">
                  <c:v>8784.1267098149201</c:v>
                </c:pt>
                <c:pt idx="3316">
                  <c:v>7012.4168500454198</c:v>
                </c:pt>
                <c:pt idx="3317">
                  <c:v>6249.6132679413304</c:v>
                </c:pt>
                <c:pt idx="3318">
                  <c:v>7888.3222562945602</c:v>
                </c:pt>
                <c:pt idx="3319">
                  <c:v>8670.5997220735808</c:v>
                </c:pt>
                <c:pt idx="3320">
                  <c:v>8850.8221568286808</c:v>
                </c:pt>
                <c:pt idx="3321">
                  <c:v>6910.2794278761903</c:v>
                </c:pt>
                <c:pt idx="3322">
                  <c:v>6646.0706334919696</c:v>
                </c:pt>
                <c:pt idx="3323">
                  <c:v>8323.3831025403106</c:v>
                </c:pt>
                <c:pt idx="3324">
                  <c:v>8812.0792239470502</c:v>
                </c:pt>
                <c:pt idx="3325">
                  <c:v>8849.2265514133796</c:v>
                </c:pt>
                <c:pt idx="3326">
                  <c:v>6882.6559776444801</c:v>
                </c:pt>
                <c:pt idx="3327">
                  <c:v>6366.1833811360602</c:v>
                </c:pt>
                <c:pt idx="3328">
                  <c:v>7823.0934705396803</c:v>
                </c:pt>
                <c:pt idx="3329">
                  <c:v>7975.8974148635698</c:v>
                </c:pt>
                <c:pt idx="3330">
                  <c:v>8505.6817222464797</c:v>
                </c:pt>
                <c:pt idx="3331">
                  <c:v>6800.2589817903599</c:v>
                </c:pt>
                <c:pt idx="3332">
                  <c:v>6762.3617993592597</c:v>
                </c:pt>
                <c:pt idx="3333">
                  <c:v>8665.2968805614</c:v>
                </c:pt>
                <c:pt idx="3334">
                  <c:v>8575.0569328152396</c:v>
                </c:pt>
                <c:pt idx="3335">
                  <c:v>8415.3838539083208</c:v>
                </c:pt>
                <c:pt idx="3336">
                  <c:v>6811.7756563149896</c:v>
                </c:pt>
                <c:pt idx="3337">
                  <c:v>6660.6739277774705</c:v>
                </c:pt>
                <c:pt idx="3338">
                  <c:v>8417.0736107421508</c:v>
                </c:pt>
                <c:pt idx="3339">
                  <c:v>8230.0937586906603</c:v>
                </c:pt>
                <c:pt idx="3340">
                  <c:v>8118.1797474375799</c:v>
                </c:pt>
                <c:pt idx="3341">
                  <c:v>6705.0417415345601</c:v>
                </c:pt>
                <c:pt idx="3342">
                  <c:v>6668.3695378900202</c:v>
                </c:pt>
                <c:pt idx="3343">
                  <c:v>8327.3543819179504</c:v>
                </c:pt>
                <c:pt idx="3344">
                  <c:v>8764.4300541531793</c:v>
                </c:pt>
                <c:pt idx="3345">
                  <c:v>8645.1657541222703</c:v>
                </c:pt>
                <c:pt idx="3346">
                  <c:v>6955.7343215247001</c:v>
                </c:pt>
                <c:pt idx="3347">
                  <c:v>6362.4305333253797</c:v>
                </c:pt>
                <c:pt idx="3348">
                  <c:v>7845.7565797718598</c:v>
                </c:pt>
                <c:pt idx="3349">
                  <c:v>8454.4532745848901</c:v>
                </c:pt>
                <c:pt idx="3350">
                  <c:v>8736.0520161679106</c:v>
                </c:pt>
                <c:pt idx="3351">
                  <c:v>6975.0472536322904</c:v>
                </c:pt>
                <c:pt idx="3352">
                  <c:v>6356.78976055985</c:v>
                </c:pt>
                <c:pt idx="3353">
                  <c:v>8441.8250687004893</c:v>
                </c:pt>
                <c:pt idx="3354">
                  <c:v>8791.8329128046698</c:v>
                </c:pt>
                <c:pt idx="3355">
                  <c:v>8584.0743836244092</c:v>
                </c:pt>
                <c:pt idx="3356">
                  <c:v>6967.1162859464002</c:v>
                </c:pt>
                <c:pt idx="3357">
                  <c:v>6575.3604985436696</c:v>
                </c:pt>
                <c:pt idx="3358">
                  <c:v>8048.9892733923098</c:v>
                </c:pt>
                <c:pt idx="3359">
                  <c:v>8472.2030661418903</c:v>
                </c:pt>
                <c:pt idx="3360">
                  <c:v>8341.5054829561905</c:v>
                </c:pt>
                <c:pt idx="3361">
                  <c:v>7006.2103053789797</c:v>
                </c:pt>
                <c:pt idx="3362">
                  <c:v>7093.3980975546801</c:v>
                </c:pt>
                <c:pt idx="3363">
                  <c:v>8953.2972742821294</c:v>
                </c:pt>
                <c:pt idx="3364">
                  <c:v>8719.1786523948194</c:v>
                </c:pt>
                <c:pt idx="3365">
                  <c:v>8482.0533794362</c:v>
                </c:pt>
                <c:pt idx="3366">
                  <c:v>7058.31151237228</c:v>
                </c:pt>
                <c:pt idx="3367">
                  <c:v>7012.3916035108005</c:v>
                </c:pt>
                <c:pt idx="3368">
                  <c:v>8153.83579827014</c:v>
                </c:pt>
                <c:pt idx="3369">
                  <c:v>8363.1309936950693</c:v>
                </c:pt>
                <c:pt idx="3370">
                  <c:v>8502.6678613077493</c:v>
                </c:pt>
                <c:pt idx="3371">
                  <c:v>6852.7715926003602</c:v>
                </c:pt>
                <c:pt idx="3372">
                  <c:v>6801.8586761345196</c:v>
                </c:pt>
                <c:pt idx="3373">
                  <c:v>8508.99614591926</c:v>
                </c:pt>
                <c:pt idx="3374">
                  <c:v>9045.9192173698393</c:v>
                </c:pt>
                <c:pt idx="3375">
                  <c:v>8953.1526709994905</c:v>
                </c:pt>
                <c:pt idx="3376">
                  <c:v>7115.50199003534</c:v>
                </c:pt>
                <c:pt idx="3377">
                  <c:v>6398.1719924507497</c:v>
                </c:pt>
                <c:pt idx="3378">
                  <c:v>8162.85742943687</c:v>
                </c:pt>
                <c:pt idx="3379">
                  <c:v>8715.1904200497193</c:v>
                </c:pt>
                <c:pt idx="3380">
                  <c:v>9041.3216544540501</c:v>
                </c:pt>
                <c:pt idx="3381">
                  <c:v>7286.4036100959202</c:v>
                </c:pt>
                <c:pt idx="3382">
                  <c:v>6721.63004172407</c:v>
                </c:pt>
                <c:pt idx="3383">
                  <c:v>8538.1762176101893</c:v>
                </c:pt>
                <c:pt idx="3384">
                  <c:v>8943.4167375570596</c:v>
                </c:pt>
                <c:pt idx="3385">
                  <c:v>8988.16619895035</c:v>
                </c:pt>
                <c:pt idx="3386">
                  <c:v>7249.0208528732501</c:v>
                </c:pt>
                <c:pt idx="3387">
                  <c:v>6628.1141807512604</c:v>
                </c:pt>
                <c:pt idx="3388">
                  <c:v>8133.1878988685403</c:v>
                </c:pt>
                <c:pt idx="3389">
                  <c:v>8340.3237918724208</c:v>
                </c:pt>
                <c:pt idx="3390">
                  <c:v>8510.7211216497308</c:v>
                </c:pt>
                <c:pt idx="3391">
                  <c:v>7056.5297028144996</c:v>
                </c:pt>
                <c:pt idx="3392">
                  <c:v>7372.1217477497803</c:v>
                </c:pt>
                <c:pt idx="3393">
                  <c:v>8828.3938776446703</c:v>
                </c:pt>
                <c:pt idx="3394">
                  <c:v>8670.1996323639596</c:v>
                </c:pt>
                <c:pt idx="3395">
                  <c:v>8559.2589863755093</c:v>
                </c:pt>
                <c:pt idx="3396">
                  <c:v>7161.6328305916204</c:v>
                </c:pt>
                <c:pt idx="3397">
                  <c:v>7495.4815021161303</c:v>
                </c:pt>
                <c:pt idx="3398">
                  <c:v>8678.5396040160103</c:v>
                </c:pt>
                <c:pt idx="3399">
                  <c:v>8330.8704871493301</c:v>
                </c:pt>
                <c:pt idx="3400">
                  <c:v>8504.7205157847493</c:v>
                </c:pt>
                <c:pt idx="3401">
                  <c:v>6993.4040155122902</c:v>
                </c:pt>
                <c:pt idx="3402">
                  <c:v>7146.5869844037597</c:v>
                </c:pt>
                <c:pt idx="3403">
                  <c:v>8713.13934475522</c:v>
                </c:pt>
                <c:pt idx="3404">
                  <c:v>8792.4087489162994</c:v>
                </c:pt>
                <c:pt idx="3405">
                  <c:v>9069.7678190086608</c:v>
                </c:pt>
                <c:pt idx="3406">
                  <c:v>7273.1236633129301</c:v>
                </c:pt>
                <c:pt idx="3407">
                  <c:v>6790.8513879145703</c:v>
                </c:pt>
                <c:pt idx="3408">
                  <c:v>8434.8541759532309</c:v>
                </c:pt>
                <c:pt idx="3409">
                  <c:v>8579.7710469917492</c:v>
                </c:pt>
                <c:pt idx="3410">
                  <c:v>9255.2581599423593</c:v>
                </c:pt>
                <c:pt idx="3411">
                  <c:v>7262.1239469852198</c:v>
                </c:pt>
                <c:pt idx="3412">
                  <c:v>7143.1897869642498</c:v>
                </c:pt>
                <c:pt idx="3413">
                  <c:v>8647.6115239072496</c:v>
                </c:pt>
                <c:pt idx="3414">
                  <c:v>9109.2832001599309</c:v>
                </c:pt>
                <c:pt idx="3415">
                  <c:v>9133.4007699473004</c:v>
                </c:pt>
                <c:pt idx="3416">
                  <c:v>7134.8480689014204</c:v>
                </c:pt>
                <c:pt idx="3417">
                  <c:v>6726.0478526577099</c:v>
                </c:pt>
                <c:pt idx="3418">
                  <c:v>8506.7169480435605</c:v>
                </c:pt>
                <c:pt idx="3419">
                  <c:v>8419.2256815170495</c:v>
                </c:pt>
                <c:pt idx="3420">
                  <c:v>8652.2379553902992</c:v>
                </c:pt>
                <c:pt idx="3421">
                  <c:v>7227.9399887507197</c:v>
                </c:pt>
                <c:pt idx="3422">
                  <c:v>7409.3751998483303</c:v>
                </c:pt>
                <c:pt idx="3423">
                  <c:v>8979.5861935039193</c:v>
                </c:pt>
                <c:pt idx="3424">
                  <c:v>8881.1473243991095</c:v>
                </c:pt>
                <c:pt idx="3425">
                  <c:v>8718.4154089933309</c:v>
                </c:pt>
                <c:pt idx="3426">
                  <c:v>7326.27201274443</c:v>
                </c:pt>
                <c:pt idx="3427">
                  <c:v>7227.8842194647896</c:v>
                </c:pt>
                <c:pt idx="3428">
                  <c:v>8719.6363580071993</c:v>
                </c:pt>
                <c:pt idx="3429">
                  <c:v>8804.8094244479307</c:v>
                </c:pt>
                <c:pt idx="3430">
                  <c:v>8702.5530017577603</c:v>
                </c:pt>
                <c:pt idx="3431">
                  <c:v>7196.57967649292</c:v>
                </c:pt>
                <c:pt idx="3432">
                  <c:v>6995.9650903713</c:v>
                </c:pt>
                <c:pt idx="3433">
                  <c:v>8789.6277912190799</c:v>
                </c:pt>
                <c:pt idx="3434">
                  <c:v>9327.8915865797499</c:v>
                </c:pt>
                <c:pt idx="3435">
                  <c:v>9204.6541979893791</c:v>
                </c:pt>
                <c:pt idx="3436">
                  <c:v>7267.9559195737802</c:v>
                </c:pt>
                <c:pt idx="3437">
                  <c:v>6766.1332654651796</c:v>
                </c:pt>
                <c:pt idx="3438">
                  <c:v>8265.68966749426</c:v>
                </c:pt>
                <c:pt idx="3439">
                  <c:v>9189.0109578689899</c:v>
                </c:pt>
                <c:pt idx="3440">
                  <c:v>9290.2971917899195</c:v>
                </c:pt>
                <c:pt idx="3441">
                  <c:v>7345.0057404382196</c:v>
                </c:pt>
                <c:pt idx="3442">
                  <c:v>6815.9638373705702</c:v>
                </c:pt>
                <c:pt idx="3443">
                  <c:v>8846.3791980768201</c:v>
                </c:pt>
                <c:pt idx="3444">
                  <c:v>9255.8386081344906</c:v>
                </c:pt>
                <c:pt idx="3445">
                  <c:v>9114.4671566093002</c:v>
                </c:pt>
                <c:pt idx="3446">
                  <c:v>7276.3692043516903</c:v>
                </c:pt>
                <c:pt idx="3447">
                  <c:v>7203.2311377516098</c:v>
                </c:pt>
                <c:pt idx="3448">
                  <c:v>8116.9568151027897</c:v>
                </c:pt>
                <c:pt idx="3449">
                  <c:v>8762.2769373685605</c:v>
                </c:pt>
                <c:pt idx="3450">
                  <c:v>8569.2058968821802</c:v>
                </c:pt>
                <c:pt idx="3451">
                  <c:v>7273.8797449748999</c:v>
                </c:pt>
                <c:pt idx="3452">
                  <c:v>7638.0392576787099</c:v>
                </c:pt>
                <c:pt idx="3453">
                  <c:v>9237.6604599955899</c:v>
                </c:pt>
                <c:pt idx="3454">
                  <c:v>8914.8203653111195</c:v>
                </c:pt>
                <c:pt idx="3455">
                  <c:v>8723.8559973412393</c:v>
                </c:pt>
                <c:pt idx="3456">
                  <c:v>7282.9041548697096</c:v>
                </c:pt>
                <c:pt idx="3457">
                  <c:v>7276.8779753577201</c:v>
                </c:pt>
                <c:pt idx="3458">
                  <c:v>8631.3170135380096</c:v>
                </c:pt>
                <c:pt idx="3459">
                  <c:v>8642.5728879245908</c:v>
                </c:pt>
                <c:pt idx="3460">
                  <c:v>8533.7654666502294</c:v>
                </c:pt>
                <c:pt idx="3461">
                  <c:v>7067.5740308294999</c:v>
                </c:pt>
                <c:pt idx="3462">
                  <c:v>6855.5312521524502</c:v>
                </c:pt>
                <c:pt idx="3463">
                  <c:v>8371.9409618900208</c:v>
                </c:pt>
                <c:pt idx="3464">
                  <c:v>9097.4330411368792</c:v>
                </c:pt>
                <c:pt idx="3465">
                  <c:v>9091.2598456576998</c:v>
                </c:pt>
                <c:pt idx="3466">
                  <c:v>7424.8732957945504</c:v>
                </c:pt>
                <c:pt idx="3467">
                  <c:v>6583.8529003051899</c:v>
                </c:pt>
                <c:pt idx="3468">
                  <c:v>8532.6772440881996</c:v>
                </c:pt>
                <c:pt idx="3469">
                  <c:v>8960.7058213976707</c:v>
                </c:pt>
                <c:pt idx="3470">
                  <c:v>9065.2246621545692</c:v>
                </c:pt>
                <c:pt idx="3471">
                  <c:v>7185.9338421746997</c:v>
                </c:pt>
                <c:pt idx="3472">
                  <c:v>6906.7817341257296</c:v>
                </c:pt>
                <c:pt idx="3473">
                  <c:v>8723.2062411320294</c:v>
                </c:pt>
                <c:pt idx="3474">
                  <c:v>9117.2987743652393</c:v>
                </c:pt>
                <c:pt idx="3475">
                  <c:v>9076.3112133770101</c:v>
                </c:pt>
                <c:pt idx="3476">
                  <c:v>7246.41336349427</c:v>
                </c:pt>
                <c:pt idx="3477">
                  <c:v>6622.6072028373301</c:v>
                </c:pt>
                <c:pt idx="3478">
                  <c:v>8047.8996512871599</c:v>
                </c:pt>
                <c:pt idx="3479">
                  <c:v>8364.1863072092201</c:v>
                </c:pt>
                <c:pt idx="3480">
                  <c:v>8445.6604596172292</c:v>
                </c:pt>
                <c:pt idx="3481">
                  <c:v>6964.9764536754901</c:v>
                </c:pt>
                <c:pt idx="3482">
                  <c:v>7018.1967212531399</c:v>
                </c:pt>
                <c:pt idx="3483">
                  <c:v>8778.8651845214208</c:v>
                </c:pt>
                <c:pt idx="3484">
                  <c:v>8779.2068244879392</c:v>
                </c:pt>
                <c:pt idx="3485">
                  <c:v>8574.8524674397795</c:v>
                </c:pt>
                <c:pt idx="3486">
                  <c:v>6951.8448942575596</c:v>
                </c:pt>
                <c:pt idx="3487">
                  <c:v>6910.0365747517599</c:v>
                </c:pt>
                <c:pt idx="3488">
                  <c:v>8665.1725754094696</c:v>
                </c:pt>
                <c:pt idx="3489">
                  <c:v>8578.8123784174895</c:v>
                </c:pt>
                <c:pt idx="3490">
                  <c:v>8625.9477802294696</c:v>
                </c:pt>
                <c:pt idx="3491">
                  <c:v>7091.76622893895</c:v>
                </c:pt>
                <c:pt idx="3492">
                  <c:v>6726.6371419493298</c:v>
                </c:pt>
                <c:pt idx="3493">
                  <c:v>8542.0403977702208</c:v>
                </c:pt>
                <c:pt idx="3494">
                  <c:v>8858.0791590408899</c:v>
                </c:pt>
                <c:pt idx="3495">
                  <c:v>9001.1623529649405</c:v>
                </c:pt>
                <c:pt idx="3496">
                  <c:v>7099.8001794387401</c:v>
                </c:pt>
                <c:pt idx="3497">
                  <c:v>6554.5673141922198</c:v>
                </c:pt>
                <c:pt idx="3498">
                  <c:v>8107.83090486929</c:v>
                </c:pt>
                <c:pt idx="3499">
                  <c:v>8759.2723504017195</c:v>
                </c:pt>
                <c:pt idx="3500">
                  <c:v>9068.7692129609495</c:v>
                </c:pt>
                <c:pt idx="3501">
                  <c:v>7447.6726289676299</c:v>
                </c:pt>
                <c:pt idx="3502">
                  <c:v>6846.8266515833202</c:v>
                </c:pt>
                <c:pt idx="3503">
                  <c:v>8484.9121079323995</c:v>
                </c:pt>
                <c:pt idx="3504">
                  <c:v>8976.6676894575303</c:v>
                </c:pt>
                <c:pt idx="3505">
                  <c:v>9032.8434599486209</c:v>
                </c:pt>
                <c:pt idx="3506">
                  <c:v>7188.4189971187297</c:v>
                </c:pt>
                <c:pt idx="3507">
                  <c:v>6832.3572409920098</c:v>
                </c:pt>
                <c:pt idx="3508">
                  <c:v>8105.42644087792</c:v>
                </c:pt>
                <c:pt idx="3509">
                  <c:v>8247.0196871989701</c:v>
                </c:pt>
                <c:pt idx="3510">
                  <c:v>8462.6124727553197</c:v>
                </c:pt>
                <c:pt idx="3511">
                  <c:v>7075.9667632250503</c:v>
                </c:pt>
                <c:pt idx="3512">
                  <c:v>7159.76376256818</c:v>
                </c:pt>
                <c:pt idx="3513">
                  <c:v>8835.2501557112391</c:v>
                </c:pt>
                <c:pt idx="3514">
                  <c:v>8717.4336453815704</c:v>
                </c:pt>
                <c:pt idx="3515">
                  <c:v>8646.1357591464803</c:v>
                </c:pt>
                <c:pt idx="3516">
                  <c:v>7139.2509718055198</c:v>
                </c:pt>
                <c:pt idx="3517">
                  <c:v>7036.8315883923497</c:v>
                </c:pt>
                <c:pt idx="3518">
                  <c:v>8393.8078431245794</c:v>
                </c:pt>
                <c:pt idx="3519">
                  <c:v>8330.7435520298695</c:v>
                </c:pt>
                <c:pt idx="3520">
                  <c:v>8399.9632112557792</c:v>
                </c:pt>
                <c:pt idx="3521">
                  <c:v>6751.4359938102998</c:v>
                </c:pt>
                <c:pt idx="3522">
                  <c:v>6948.0653023272098</c:v>
                </c:pt>
                <c:pt idx="3523">
                  <c:v>8708.7166750084307</c:v>
                </c:pt>
                <c:pt idx="3524">
                  <c:v>8887.5311048621697</c:v>
                </c:pt>
                <c:pt idx="3525">
                  <c:v>9043.6052908033798</c:v>
                </c:pt>
                <c:pt idx="3526">
                  <c:v>7115.5681474762396</c:v>
                </c:pt>
                <c:pt idx="3527">
                  <c:v>6501.8261390985699</c:v>
                </c:pt>
                <c:pt idx="3528">
                  <c:v>8087.5814201437497</c:v>
                </c:pt>
                <c:pt idx="3529">
                  <c:v>8636.7434773736895</c:v>
                </c:pt>
                <c:pt idx="3530">
                  <c:v>9049.7180882298908</c:v>
                </c:pt>
                <c:pt idx="3531">
                  <c:v>7142.9458430567402</c:v>
                </c:pt>
                <c:pt idx="3532">
                  <c:v>6911.8583612081202</c:v>
                </c:pt>
                <c:pt idx="3533">
                  <c:v>8839.4807929580293</c:v>
                </c:pt>
                <c:pt idx="3534">
                  <c:v>9132.8980886297595</c:v>
                </c:pt>
                <c:pt idx="3535">
                  <c:v>9016.50486176921</c:v>
                </c:pt>
                <c:pt idx="3536">
                  <c:v>7253.4116214654196</c:v>
                </c:pt>
                <c:pt idx="3537">
                  <c:v>6788.7671646160097</c:v>
                </c:pt>
                <c:pt idx="3538">
                  <c:v>8189.0479375294099</c:v>
                </c:pt>
                <c:pt idx="3539">
                  <c:v>8522.6746941003003</c:v>
                </c:pt>
                <c:pt idx="3540">
                  <c:v>8604.8745706352693</c:v>
                </c:pt>
                <c:pt idx="3541">
                  <c:v>7110.84206422034</c:v>
                </c:pt>
                <c:pt idx="3542">
                  <c:v>7357.6542005271203</c:v>
                </c:pt>
                <c:pt idx="3543">
                  <c:v>8952.2544622049099</c:v>
                </c:pt>
                <c:pt idx="3544">
                  <c:v>8852.3132392442003</c:v>
                </c:pt>
                <c:pt idx="3545">
                  <c:v>8622.5131868854496</c:v>
                </c:pt>
                <c:pt idx="3546">
                  <c:v>7291.76195021883</c:v>
                </c:pt>
                <c:pt idx="3547">
                  <c:v>7071.3937565284104</c:v>
                </c:pt>
                <c:pt idx="3548">
                  <c:v>8895.7952682564392</c:v>
                </c:pt>
                <c:pt idx="3549">
                  <c:v>8934.0768356877597</c:v>
                </c:pt>
                <c:pt idx="3550">
                  <c:v>8615.5820809945599</c:v>
                </c:pt>
                <c:pt idx="3551">
                  <c:v>7153.0228386631097</c:v>
                </c:pt>
                <c:pt idx="3552">
                  <c:v>7096.3186393905698</c:v>
                </c:pt>
                <c:pt idx="3553">
                  <c:v>8739.5106190413899</c:v>
                </c:pt>
                <c:pt idx="3554">
                  <c:v>9176.1286595421006</c:v>
                </c:pt>
                <c:pt idx="3555">
                  <c:v>9442.3878272765905</c:v>
                </c:pt>
                <c:pt idx="3556">
                  <c:v>7641.3571495677697</c:v>
                </c:pt>
                <c:pt idx="3557">
                  <c:v>7025.8613864006302</c:v>
                </c:pt>
                <c:pt idx="3558">
                  <c:v>8588.8230195814504</c:v>
                </c:pt>
                <c:pt idx="3559">
                  <c:v>9189.3212712388795</c:v>
                </c:pt>
                <c:pt idx="3560">
                  <c:v>9477.4662686263491</c:v>
                </c:pt>
                <c:pt idx="3561">
                  <c:v>7752.2625827210904</c:v>
                </c:pt>
                <c:pt idx="3562">
                  <c:v>7229.3489540529599</c:v>
                </c:pt>
                <c:pt idx="3563">
                  <c:v>8940.8431668021094</c:v>
                </c:pt>
                <c:pt idx="3564">
                  <c:v>9544.8307508099806</c:v>
                </c:pt>
                <c:pt idx="3565">
                  <c:v>9002.3815668603493</c:v>
                </c:pt>
                <c:pt idx="3566">
                  <c:v>7378.6456258935495</c:v>
                </c:pt>
                <c:pt idx="3567">
                  <c:v>7077.5226190701997</c:v>
                </c:pt>
                <c:pt idx="3568">
                  <c:v>8022.1318408508396</c:v>
                </c:pt>
                <c:pt idx="3569">
                  <c:v>8790.0955956036905</c:v>
                </c:pt>
                <c:pt idx="3570">
                  <c:v>8783.2872256225091</c:v>
                </c:pt>
                <c:pt idx="3571">
                  <c:v>7488.4162216202903</c:v>
                </c:pt>
                <c:pt idx="3572">
                  <c:v>7710.2288319139197</c:v>
                </c:pt>
                <c:pt idx="3573">
                  <c:v>9199.1107589464391</c:v>
                </c:pt>
                <c:pt idx="3574">
                  <c:v>9072.80186553971</c:v>
                </c:pt>
                <c:pt idx="3575">
                  <c:v>8857.7645154852798</c:v>
                </c:pt>
                <c:pt idx="3576">
                  <c:v>7518.9894022333501</c:v>
                </c:pt>
                <c:pt idx="3577">
                  <c:v>7338.5207380801503</c:v>
                </c:pt>
                <c:pt idx="3578">
                  <c:v>8868.3434095139291</c:v>
                </c:pt>
                <c:pt idx="3579">
                  <c:v>8867.3875510513608</c:v>
                </c:pt>
                <c:pt idx="3580">
                  <c:v>9019.3133559220896</c:v>
                </c:pt>
                <c:pt idx="3581">
                  <c:v>7488.4564712532401</c:v>
                </c:pt>
                <c:pt idx="3582">
                  <c:v>7303.5485397329603</c:v>
                </c:pt>
                <c:pt idx="3583">
                  <c:v>9048.7758127123598</c:v>
                </c:pt>
                <c:pt idx="3584">
                  <c:v>9420.2339108258893</c:v>
                </c:pt>
                <c:pt idx="3585">
                  <c:v>9394.9521605640493</c:v>
                </c:pt>
                <c:pt idx="3586">
                  <c:v>7528.6822756127003</c:v>
                </c:pt>
                <c:pt idx="3587">
                  <c:v>7144.6469255782204</c:v>
                </c:pt>
                <c:pt idx="3588">
                  <c:v>8407.2177627923993</c:v>
                </c:pt>
                <c:pt idx="3589">
                  <c:v>9171.2057948195397</c:v>
                </c:pt>
                <c:pt idx="3590">
                  <c:v>9493.1400543100008</c:v>
                </c:pt>
                <c:pt idx="3591">
                  <c:v>7384.3231947776203</c:v>
                </c:pt>
                <c:pt idx="3592">
                  <c:v>7287.3026535611298</c:v>
                </c:pt>
                <c:pt idx="3593">
                  <c:v>9058.0137843011908</c:v>
                </c:pt>
                <c:pt idx="3594">
                  <c:v>9434.5010100645104</c:v>
                </c:pt>
                <c:pt idx="3595">
                  <c:v>9296.1477513867703</c:v>
                </c:pt>
                <c:pt idx="3596">
                  <c:v>7608.2709320835702</c:v>
                </c:pt>
                <c:pt idx="3597">
                  <c:v>7416.5850296563603</c:v>
                </c:pt>
                <c:pt idx="3598">
                  <c:v>8522.5653177624099</c:v>
                </c:pt>
                <c:pt idx="3599">
                  <c:v>8866.2858632838106</c:v>
                </c:pt>
                <c:pt idx="3600">
                  <c:v>9129.4555392892598</c:v>
                </c:pt>
                <c:pt idx="3601">
                  <c:v>7423.5016717185499</c:v>
                </c:pt>
                <c:pt idx="3602">
                  <c:v>7862.3158649847301</c:v>
                </c:pt>
                <c:pt idx="3603">
                  <c:v>9267.8724681025305</c:v>
                </c:pt>
                <c:pt idx="3604">
                  <c:v>9238.7888711524101</c:v>
                </c:pt>
                <c:pt idx="3605">
                  <c:v>9223.63567501742</c:v>
                </c:pt>
                <c:pt idx="3606">
                  <c:v>7755.1419889674298</c:v>
                </c:pt>
                <c:pt idx="3607">
                  <c:v>7419.05283754224</c:v>
                </c:pt>
                <c:pt idx="3608">
                  <c:v>9182.9347022939</c:v>
                </c:pt>
                <c:pt idx="3609">
                  <c:v>9029.20818588785</c:v>
                </c:pt>
                <c:pt idx="3610">
                  <c:v>9056.7701445815292</c:v>
                </c:pt>
                <c:pt idx="3611">
                  <c:v>7679.7250590884296</c:v>
                </c:pt>
                <c:pt idx="3612">
                  <c:v>7348.3959526504996</c:v>
                </c:pt>
                <c:pt idx="3613">
                  <c:v>9275.6141721723598</c:v>
                </c:pt>
                <c:pt idx="3614">
                  <c:v>9602.2644869638098</c:v>
                </c:pt>
                <c:pt idx="3615">
                  <c:v>9499.36170030434</c:v>
                </c:pt>
                <c:pt idx="3616">
                  <c:v>7604.9172720298302</c:v>
                </c:pt>
                <c:pt idx="3617">
                  <c:v>7004.0632093908698</c:v>
                </c:pt>
                <c:pt idx="3618">
                  <c:v>8592.2141163632004</c:v>
                </c:pt>
                <c:pt idx="3619">
                  <c:v>9236.2972110305709</c:v>
                </c:pt>
                <c:pt idx="3620">
                  <c:v>9596.6321625648507</c:v>
                </c:pt>
                <c:pt idx="3621">
                  <c:v>7633.7032233434902</c:v>
                </c:pt>
                <c:pt idx="3622">
                  <c:v>7467.2477588253496</c:v>
                </c:pt>
                <c:pt idx="3623">
                  <c:v>9092.6739354655492</c:v>
                </c:pt>
                <c:pt idx="3624">
                  <c:v>9477.7072728385501</c:v>
                </c:pt>
                <c:pt idx="3625">
                  <c:v>9551.8226630061108</c:v>
                </c:pt>
                <c:pt idx="3626">
                  <c:v>7524.981404141</c:v>
                </c:pt>
                <c:pt idx="3627">
                  <c:v>7542.7725747213999</c:v>
                </c:pt>
                <c:pt idx="3628">
                  <c:v>8844.3691609403504</c:v>
                </c:pt>
                <c:pt idx="3629">
                  <c:v>8915.3716960254096</c:v>
                </c:pt>
                <c:pt idx="3630">
                  <c:v>9095.8371994958798</c:v>
                </c:pt>
                <c:pt idx="3631">
                  <c:v>7702.1492713662001</c:v>
                </c:pt>
                <c:pt idx="3632">
                  <c:v>7738.6587214377396</c:v>
                </c:pt>
                <c:pt idx="3633">
                  <c:v>9205.1157794767205</c:v>
                </c:pt>
                <c:pt idx="3634">
                  <c:v>9172.1063987341295</c:v>
                </c:pt>
                <c:pt idx="3635">
                  <c:v>9132.9977776142496</c:v>
                </c:pt>
                <c:pt idx="3636">
                  <c:v>7503.9132052169398</c:v>
                </c:pt>
                <c:pt idx="3637">
                  <c:v>7716.2637519017599</c:v>
                </c:pt>
                <c:pt idx="3638">
                  <c:v>9150.6844036060193</c:v>
                </c:pt>
                <c:pt idx="3639">
                  <c:v>8872.7830494577702</c:v>
                </c:pt>
                <c:pt idx="3640">
                  <c:v>8897.1009659555402</c:v>
                </c:pt>
                <c:pt idx="3641">
                  <c:v>7329.50570147282</c:v>
                </c:pt>
                <c:pt idx="3642">
                  <c:v>7252.7175187801704</c:v>
                </c:pt>
                <c:pt idx="3643">
                  <c:v>9144.4666070922194</c:v>
                </c:pt>
                <c:pt idx="3644">
                  <c:v>9550.1784302837495</c:v>
                </c:pt>
                <c:pt idx="3645">
                  <c:v>9339.9883860928094</c:v>
                </c:pt>
                <c:pt idx="3646">
                  <c:v>7715.7366115347704</c:v>
                </c:pt>
                <c:pt idx="3647">
                  <c:v>7032.1197314323699</c:v>
                </c:pt>
                <c:pt idx="3648">
                  <c:v>8544.8771966322001</c:v>
                </c:pt>
                <c:pt idx="3649">
                  <c:v>9125.2135236048798</c:v>
                </c:pt>
                <c:pt idx="3650">
                  <c:v>9699.0108231228405</c:v>
                </c:pt>
                <c:pt idx="3651">
                  <c:v>7753.6158513345599</c:v>
                </c:pt>
                <c:pt idx="3652">
                  <c:v>7259.0837956064497</c:v>
                </c:pt>
                <c:pt idx="3653">
                  <c:v>8849.3480774813997</c:v>
                </c:pt>
                <c:pt idx="3654">
                  <c:v>9366.7137285959907</c:v>
                </c:pt>
                <c:pt idx="3655">
                  <c:v>9388.9448798665308</c:v>
                </c:pt>
                <c:pt idx="3656">
                  <c:v>7773.9456732860999</c:v>
                </c:pt>
                <c:pt idx="3657">
                  <c:v>7304.3391440616597</c:v>
                </c:pt>
                <c:pt idx="3658">
                  <c:v>8713.8742354955102</c:v>
                </c:pt>
                <c:pt idx="3659">
                  <c:v>8882.7277905836199</c:v>
                </c:pt>
                <c:pt idx="3660">
                  <c:v>8688.4628851825491</c:v>
                </c:pt>
                <c:pt idx="3661">
                  <c:v>7412.3944783186798</c:v>
                </c:pt>
                <c:pt idx="3662">
                  <c:v>7475.3293742498199</c:v>
                </c:pt>
                <c:pt idx="3663">
                  <c:v>9276.4257588750806</c:v>
                </c:pt>
                <c:pt idx="3664">
                  <c:v>9010.3697429566801</c:v>
                </c:pt>
                <c:pt idx="3665">
                  <c:v>9008.0219624213896</c:v>
                </c:pt>
                <c:pt idx="3666">
                  <c:v>7468.5070073709403</c:v>
                </c:pt>
                <c:pt idx="3667">
                  <c:v>7487.6671205509101</c:v>
                </c:pt>
                <c:pt idx="3668">
                  <c:v>8856.8227475604999</c:v>
                </c:pt>
                <c:pt idx="3669">
                  <c:v>8912.2227970370004</c:v>
                </c:pt>
                <c:pt idx="3670">
                  <c:v>9156.8868551097003</c:v>
                </c:pt>
                <c:pt idx="3671">
                  <c:v>7306.8229843829104</c:v>
                </c:pt>
                <c:pt idx="3672">
                  <c:v>7323.7316961467995</c:v>
                </c:pt>
                <c:pt idx="3673">
                  <c:v>8819.8370360133104</c:v>
                </c:pt>
                <c:pt idx="3674">
                  <c:v>9319.5746789118202</c:v>
                </c:pt>
                <c:pt idx="3675">
                  <c:v>9475.2493195644001</c:v>
                </c:pt>
                <c:pt idx="3676">
                  <c:v>7348.1902747756903</c:v>
                </c:pt>
                <c:pt idx="3677">
                  <c:v>6959.4843999782597</c:v>
                </c:pt>
                <c:pt idx="3678">
                  <c:v>8437.8910045733701</c:v>
                </c:pt>
                <c:pt idx="3679">
                  <c:v>9038.1441345174098</c:v>
                </c:pt>
                <c:pt idx="3680">
                  <c:v>9262.6308164026505</c:v>
                </c:pt>
                <c:pt idx="3681">
                  <c:v>7432.1551001604503</c:v>
                </c:pt>
                <c:pt idx="3682">
                  <c:v>7104.6695287298799</c:v>
                </c:pt>
                <c:pt idx="3683">
                  <c:v>8798.7690486666197</c:v>
                </c:pt>
                <c:pt idx="3684">
                  <c:v>9222.2794844947093</c:v>
                </c:pt>
                <c:pt idx="3685">
                  <c:v>9234.5871739459908</c:v>
                </c:pt>
                <c:pt idx="3686">
                  <c:v>7419.6183359015804</c:v>
                </c:pt>
                <c:pt idx="3687">
                  <c:v>7005.1969777038103</c:v>
                </c:pt>
                <c:pt idx="3688">
                  <c:v>8356.1643171821797</c:v>
                </c:pt>
                <c:pt idx="3689">
                  <c:v>8635.3635646618695</c:v>
                </c:pt>
                <c:pt idx="3690">
                  <c:v>8683.9854958172491</c:v>
                </c:pt>
                <c:pt idx="3691">
                  <c:v>7205.9692640615003</c:v>
                </c:pt>
                <c:pt idx="3692">
                  <c:v>7493.7120715116098</c:v>
                </c:pt>
                <c:pt idx="3693">
                  <c:v>8885.1452522914005</c:v>
                </c:pt>
                <c:pt idx="3694">
                  <c:v>9090.7720235684592</c:v>
                </c:pt>
                <c:pt idx="3695">
                  <c:v>8867.4251028871495</c:v>
                </c:pt>
                <c:pt idx="3696">
                  <c:v>7279.3375944998998</c:v>
                </c:pt>
                <c:pt idx="3697">
                  <c:v>7104.71546764296</c:v>
                </c:pt>
                <c:pt idx="3698">
                  <c:v>8749.2724607212494</c:v>
                </c:pt>
                <c:pt idx="3699">
                  <c:v>8712.9838136630005</c:v>
                </c:pt>
                <c:pt idx="3700">
                  <c:v>8643.1345255599099</c:v>
                </c:pt>
                <c:pt idx="3701">
                  <c:v>7037.9500831667401</c:v>
                </c:pt>
                <c:pt idx="3702">
                  <c:v>7224.3024199992597</c:v>
                </c:pt>
                <c:pt idx="3703">
                  <c:v>8783.3302806200809</c:v>
                </c:pt>
                <c:pt idx="3704">
                  <c:v>8908.4971140700309</c:v>
                </c:pt>
                <c:pt idx="3705">
                  <c:v>9149.6717704092407</c:v>
                </c:pt>
                <c:pt idx="3706">
                  <c:v>7083.4300473520198</c:v>
                </c:pt>
                <c:pt idx="3707">
                  <c:v>7088.8962229789304</c:v>
                </c:pt>
                <c:pt idx="3708">
                  <c:v>8581.8892755348297</c:v>
                </c:pt>
                <c:pt idx="3709">
                  <c:v>8908.0095724450694</c:v>
                </c:pt>
                <c:pt idx="3710">
                  <c:v>9132.1519674592892</c:v>
                </c:pt>
                <c:pt idx="3711">
                  <c:v>7325.5083666529399</c:v>
                </c:pt>
                <c:pt idx="3712">
                  <c:v>6961.1956752161104</c:v>
                </c:pt>
                <c:pt idx="3713">
                  <c:v>8826.5969958463502</c:v>
                </c:pt>
                <c:pt idx="3714">
                  <c:v>9195.12231175745</c:v>
                </c:pt>
                <c:pt idx="3715">
                  <c:v>9153.7319721632903</c:v>
                </c:pt>
                <c:pt idx="3716">
                  <c:v>7162.2778390174899</c:v>
                </c:pt>
                <c:pt idx="3717">
                  <c:v>6892.2494152959098</c:v>
                </c:pt>
                <c:pt idx="3718">
                  <c:v>8281.5464325818994</c:v>
                </c:pt>
                <c:pt idx="3719">
                  <c:v>8521.3705978745893</c:v>
                </c:pt>
                <c:pt idx="3720">
                  <c:v>8595.33564515943</c:v>
                </c:pt>
                <c:pt idx="3721">
                  <c:v>7297.9849087519096</c:v>
                </c:pt>
                <c:pt idx="3722">
                  <c:v>7339.7518901274898</c:v>
                </c:pt>
                <c:pt idx="3723">
                  <c:v>8966.3663037165898</c:v>
                </c:pt>
                <c:pt idx="3724">
                  <c:v>9018.3272717021991</c:v>
                </c:pt>
                <c:pt idx="3725">
                  <c:v>8857.9661632160205</c:v>
                </c:pt>
                <c:pt idx="3726">
                  <c:v>7195.2033871407502</c:v>
                </c:pt>
                <c:pt idx="3727">
                  <c:v>7275.0955511314896</c:v>
                </c:pt>
                <c:pt idx="3728">
                  <c:v>8781.4562912241909</c:v>
                </c:pt>
                <c:pt idx="3729">
                  <c:v>8759.0076350704603</c:v>
                </c:pt>
                <c:pt idx="3730">
                  <c:v>8781.5125253809692</c:v>
                </c:pt>
                <c:pt idx="3731">
                  <c:v>7244.0887668463301</c:v>
                </c:pt>
                <c:pt idx="3732">
                  <c:v>6982.1785604363204</c:v>
                </c:pt>
                <c:pt idx="3733">
                  <c:v>8870.6077010032204</c:v>
                </c:pt>
                <c:pt idx="3734">
                  <c:v>9160.3069812108497</c:v>
                </c:pt>
                <c:pt idx="3735">
                  <c:v>9164.3629575949999</c:v>
                </c:pt>
                <c:pt idx="3736">
                  <c:v>7657.1513206948503</c:v>
                </c:pt>
                <c:pt idx="3737">
                  <c:v>6929.7391630058301</c:v>
                </c:pt>
                <c:pt idx="3738">
                  <c:v>8167.28862600708</c:v>
                </c:pt>
                <c:pt idx="3739">
                  <c:v>9020.8330330824992</c:v>
                </c:pt>
                <c:pt idx="3740">
                  <c:v>9048.6571776424098</c:v>
                </c:pt>
                <c:pt idx="3741">
                  <c:v>7670.28172782403</c:v>
                </c:pt>
                <c:pt idx="3742">
                  <c:v>7083.87406881488</c:v>
                </c:pt>
                <c:pt idx="3743">
                  <c:v>8510.9913752641496</c:v>
                </c:pt>
                <c:pt idx="3744">
                  <c:v>9351.4423267877701</c:v>
                </c:pt>
                <c:pt idx="3745">
                  <c:v>9176.5405617771594</c:v>
                </c:pt>
                <c:pt idx="3746">
                  <c:v>7240.7743026759299</c:v>
                </c:pt>
                <c:pt idx="3747">
                  <c:v>7072.9827458052996</c:v>
                </c:pt>
                <c:pt idx="3748">
                  <c:v>8478.9791635367801</c:v>
                </c:pt>
                <c:pt idx="3749">
                  <c:v>8651.2310616199393</c:v>
                </c:pt>
                <c:pt idx="3750">
                  <c:v>8244.4525333398997</c:v>
                </c:pt>
                <c:pt idx="3751">
                  <c:v>7358.0724572495001</c:v>
                </c:pt>
                <c:pt idx="3752">
                  <c:v>7859.9048854494204</c:v>
                </c:pt>
                <c:pt idx="3753">
                  <c:v>9048.3596500836902</c:v>
                </c:pt>
                <c:pt idx="3754">
                  <c:v>8909.0713216083604</c:v>
                </c:pt>
                <c:pt idx="3755">
                  <c:v>8377.6287203214397</c:v>
                </c:pt>
                <c:pt idx="3756">
                  <c:v>7237.9450165995204</c:v>
                </c:pt>
                <c:pt idx="3757">
                  <c:v>7212.76485002961</c:v>
                </c:pt>
                <c:pt idx="3758">
                  <c:v>8886.3928446714399</c:v>
                </c:pt>
                <c:pt idx="3759">
                  <c:v>8638.0555953731891</c:v>
                </c:pt>
                <c:pt idx="3760">
                  <c:v>8748.6281384516205</c:v>
                </c:pt>
                <c:pt idx="3761">
                  <c:v>7017.3074805158603</c:v>
                </c:pt>
                <c:pt idx="3762">
                  <c:v>7134.1252349307497</c:v>
                </c:pt>
                <c:pt idx="3763">
                  <c:v>8651.7128293680707</c:v>
                </c:pt>
                <c:pt idx="3764">
                  <c:v>9150.5051166178291</c:v>
                </c:pt>
                <c:pt idx="3765">
                  <c:v>9052.2173072693895</c:v>
                </c:pt>
                <c:pt idx="3766">
                  <c:v>7351.3376945014197</c:v>
                </c:pt>
                <c:pt idx="3767">
                  <c:v>6937.0019421219404</c:v>
                </c:pt>
                <c:pt idx="3768">
                  <c:v>8479.3916602444406</c:v>
                </c:pt>
                <c:pt idx="3769">
                  <c:v>9231.0553777922305</c:v>
                </c:pt>
                <c:pt idx="3770">
                  <c:v>9194.6215819733206</c:v>
                </c:pt>
                <c:pt idx="3771">
                  <c:v>7331.4156671389601</c:v>
                </c:pt>
                <c:pt idx="3772">
                  <c:v>7085.8195006954602</c:v>
                </c:pt>
                <c:pt idx="3773">
                  <c:v>8807.2245086621297</c:v>
                </c:pt>
                <c:pt idx="3774">
                  <c:v>9309.6852808513595</c:v>
                </c:pt>
                <c:pt idx="3775">
                  <c:v>9069.5078695606298</c:v>
                </c:pt>
                <c:pt idx="3776">
                  <c:v>7575.7112061838898</c:v>
                </c:pt>
                <c:pt idx="3777">
                  <c:v>7104.5800537475498</c:v>
                </c:pt>
                <c:pt idx="3778">
                  <c:v>8707.52576292714</c:v>
                </c:pt>
                <c:pt idx="3779">
                  <c:v>8636.1823922542808</c:v>
                </c:pt>
                <c:pt idx="3780">
                  <c:v>8740.2002044323908</c:v>
                </c:pt>
                <c:pt idx="3781">
                  <c:v>7280.4077475086597</c:v>
                </c:pt>
                <c:pt idx="3782">
                  <c:v>7402.3071361003203</c:v>
                </c:pt>
                <c:pt idx="3783">
                  <c:v>9058.9317885730798</c:v>
                </c:pt>
                <c:pt idx="3784">
                  <c:v>9036.7256060354994</c:v>
                </c:pt>
                <c:pt idx="3785">
                  <c:v>8744.5938929756303</c:v>
                </c:pt>
                <c:pt idx="3786">
                  <c:v>7210.3987879633596</c:v>
                </c:pt>
                <c:pt idx="3787">
                  <c:v>7399.9601301555203</c:v>
                </c:pt>
                <c:pt idx="3788">
                  <c:v>8431.2335504965304</c:v>
                </c:pt>
                <c:pt idx="3789">
                  <c:v>8822.1582349599194</c:v>
                </c:pt>
                <c:pt idx="3790">
                  <c:v>8729.6105207257606</c:v>
                </c:pt>
                <c:pt idx="3791">
                  <c:v>7127.0954399898301</c:v>
                </c:pt>
                <c:pt idx="3792">
                  <c:v>7204.0096416663901</c:v>
                </c:pt>
                <c:pt idx="3793">
                  <c:v>8898.1130913198594</c:v>
                </c:pt>
                <c:pt idx="3794">
                  <c:v>9432.0964289869007</c:v>
                </c:pt>
                <c:pt idx="3795">
                  <c:v>9288.3545209083204</c:v>
                </c:pt>
                <c:pt idx="3796">
                  <c:v>7176.9190297860296</c:v>
                </c:pt>
                <c:pt idx="3797">
                  <c:v>6751.8721817594796</c:v>
                </c:pt>
                <c:pt idx="3798">
                  <c:v>8323.5626760679897</c:v>
                </c:pt>
                <c:pt idx="3799">
                  <c:v>8996.5726689933199</c:v>
                </c:pt>
                <c:pt idx="3800">
                  <c:v>9373.7837508862303</c:v>
                </c:pt>
                <c:pt idx="3801">
                  <c:v>7167.1291127336299</c:v>
                </c:pt>
                <c:pt idx="3802">
                  <c:v>7186.71868219098</c:v>
                </c:pt>
                <c:pt idx="3803">
                  <c:v>8690.0255189566597</c:v>
                </c:pt>
                <c:pt idx="3804">
                  <c:v>8952.3855169206308</c:v>
                </c:pt>
                <c:pt idx="3805">
                  <c:v>8910.3995367636307</c:v>
                </c:pt>
                <c:pt idx="3806">
                  <c:v>7360.5521029680303</c:v>
                </c:pt>
                <c:pt idx="3807">
                  <c:v>6889.2047675658996</c:v>
                </c:pt>
                <c:pt idx="3808">
                  <c:v>8466.4716647002897</c:v>
                </c:pt>
                <c:pt idx="3809">
                  <c:v>8482.6137550171698</c:v>
                </c:pt>
                <c:pt idx="3810">
                  <c:v>8822.4400234105196</c:v>
                </c:pt>
                <c:pt idx="3811">
                  <c:v>7378.8322730319196</c:v>
                </c:pt>
                <c:pt idx="3812">
                  <c:v>7260.8576476148601</c:v>
                </c:pt>
                <c:pt idx="3813">
                  <c:v>8932.5519730963497</c:v>
                </c:pt>
                <c:pt idx="3814">
                  <c:v>9079.1175093238598</c:v>
                </c:pt>
                <c:pt idx="3815">
                  <c:v>8907.7640043609299</c:v>
                </c:pt>
                <c:pt idx="3816">
                  <c:v>7274.6667917681298</c:v>
                </c:pt>
                <c:pt idx="3817">
                  <c:v>7156.3678762508098</c:v>
                </c:pt>
                <c:pt idx="3818">
                  <c:v>8674.2665448175903</c:v>
                </c:pt>
                <c:pt idx="3819">
                  <c:v>8517.9996994128396</c:v>
                </c:pt>
                <c:pt idx="3820">
                  <c:v>8545.7312883252598</c:v>
                </c:pt>
                <c:pt idx="3821">
                  <c:v>7172.48759363727</c:v>
                </c:pt>
                <c:pt idx="3822">
                  <c:v>7066.5835487976001</c:v>
                </c:pt>
                <c:pt idx="3823">
                  <c:v>8846.59414239133</c:v>
                </c:pt>
                <c:pt idx="3824">
                  <c:v>9229.2816243854704</c:v>
                </c:pt>
                <c:pt idx="3825">
                  <c:v>8950.7833398739695</c:v>
                </c:pt>
                <c:pt idx="3826">
                  <c:v>7174.3278784990698</c:v>
                </c:pt>
                <c:pt idx="3827">
                  <c:v>6745.5255118524501</c:v>
                </c:pt>
                <c:pt idx="3828">
                  <c:v>8266.2165298787095</c:v>
                </c:pt>
                <c:pt idx="3829">
                  <c:v>8790.2456015384905</c:v>
                </c:pt>
                <c:pt idx="3830">
                  <c:v>9007.3299803288901</c:v>
                </c:pt>
                <c:pt idx="3831">
                  <c:v>7296.0414895187796</c:v>
                </c:pt>
                <c:pt idx="3832">
                  <c:v>7647.0930542967199</c:v>
                </c:pt>
                <c:pt idx="3833">
                  <c:v>8665.6475214373895</c:v>
                </c:pt>
                <c:pt idx="3834">
                  <c:v>9114.5649081582196</c:v>
                </c:pt>
                <c:pt idx="3835">
                  <c:v>8973.0772446236806</c:v>
                </c:pt>
                <c:pt idx="3836">
                  <c:v>6995.6406775117803</c:v>
                </c:pt>
                <c:pt idx="3837">
                  <c:v>6859.7793121713303</c:v>
                </c:pt>
                <c:pt idx="3838">
                  <c:v>8232.5136545968999</c:v>
                </c:pt>
                <c:pt idx="3839">
                  <c:v>8430.8272947349506</c:v>
                </c:pt>
                <c:pt idx="3840">
                  <c:v>8476.7904969698102</c:v>
                </c:pt>
                <c:pt idx="3841">
                  <c:v>7106.3400253001701</c:v>
                </c:pt>
                <c:pt idx="3842">
                  <c:v>7365.01425965814</c:v>
                </c:pt>
                <c:pt idx="3843">
                  <c:v>8693.8612059523202</c:v>
                </c:pt>
                <c:pt idx="3844">
                  <c:v>8686.3887515931692</c:v>
                </c:pt>
                <c:pt idx="3845">
                  <c:v>8836.9763402352692</c:v>
                </c:pt>
                <c:pt idx="3846">
                  <c:v>7171.6200447819101</c:v>
                </c:pt>
                <c:pt idx="3847">
                  <c:v>7097.7920452849403</c:v>
                </c:pt>
                <c:pt idx="3848">
                  <c:v>8890.6953815837696</c:v>
                </c:pt>
                <c:pt idx="3849">
                  <c:v>8743.5418409844006</c:v>
                </c:pt>
                <c:pt idx="3850">
                  <c:v>8617.5207866813598</c:v>
                </c:pt>
                <c:pt idx="3851">
                  <c:v>7021.8115459617402</c:v>
                </c:pt>
                <c:pt idx="3852">
                  <c:v>6911.8373965398896</c:v>
                </c:pt>
                <c:pt idx="3853">
                  <c:v>8292.0560577600409</c:v>
                </c:pt>
                <c:pt idx="3854">
                  <c:v>9079.8232462717606</c:v>
                </c:pt>
                <c:pt idx="3855">
                  <c:v>9059.8472355235899</c:v>
                </c:pt>
                <c:pt idx="3856">
                  <c:v>7300.74507301839</c:v>
                </c:pt>
                <c:pt idx="3857">
                  <c:v>6770.1183852829399</c:v>
                </c:pt>
                <c:pt idx="3858">
                  <c:v>8261.8970071513195</c:v>
                </c:pt>
                <c:pt idx="3859">
                  <c:v>8692.8775824058594</c:v>
                </c:pt>
                <c:pt idx="3860">
                  <c:v>9101.0273648990005</c:v>
                </c:pt>
                <c:pt idx="3861">
                  <c:v>7117.8790712689597</c:v>
                </c:pt>
                <c:pt idx="3862">
                  <c:v>6779.4012367490404</c:v>
                </c:pt>
                <c:pt idx="3863">
                  <c:v>8744.5064446595698</c:v>
                </c:pt>
                <c:pt idx="3864">
                  <c:v>9087.1519930057493</c:v>
                </c:pt>
                <c:pt idx="3865">
                  <c:v>8907.1792561175898</c:v>
                </c:pt>
                <c:pt idx="3866">
                  <c:v>7335.8499648730804</c:v>
                </c:pt>
                <c:pt idx="3867">
                  <c:v>6960.5652687149304</c:v>
                </c:pt>
                <c:pt idx="3868">
                  <c:v>8315.2376607937495</c:v>
                </c:pt>
                <c:pt idx="3869">
                  <c:v>8623.8121996722402</c:v>
                </c:pt>
                <c:pt idx="3870">
                  <c:v>8494.8002219109403</c:v>
                </c:pt>
                <c:pt idx="3871">
                  <c:v>7232.9026136950697</c:v>
                </c:pt>
                <c:pt idx="3872">
                  <c:v>7311.2028658174904</c:v>
                </c:pt>
                <c:pt idx="3873">
                  <c:v>8879.3687386496695</c:v>
                </c:pt>
                <c:pt idx="3874">
                  <c:v>8886.33432125324</c:v>
                </c:pt>
                <c:pt idx="3875">
                  <c:v>8735.9051373054608</c:v>
                </c:pt>
                <c:pt idx="3876">
                  <c:v>7137.8449645350402</c:v>
                </c:pt>
                <c:pt idx="3877">
                  <c:v>6967.0669945701702</c:v>
                </c:pt>
                <c:pt idx="3878">
                  <c:v>8454.5684200961696</c:v>
                </c:pt>
                <c:pt idx="3879">
                  <c:v>8639.6664699261692</c:v>
                </c:pt>
                <c:pt idx="3880">
                  <c:v>8690.5803817704109</c:v>
                </c:pt>
                <c:pt idx="3881">
                  <c:v>7041.5030453572199</c:v>
                </c:pt>
                <c:pt idx="3882">
                  <c:v>6958.36760884464</c:v>
                </c:pt>
                <c:pt idx="3883">
                  <c:v>8543.6739715582407</c:v>
                </c:pt>
                <c:pt idx="3884">
                  <c:v>9168.0260669326399</c:v>
                </c:pt>
                <c:pt idx="3885">
                  <c:v>9205.3088624558895</c:v>
                </c:pt>
                <c:pt idx="3886">
                  <c:v>6964.5455782394802</c:v>
                </c:pt>
                <c:pt idx="3887">
                  <c:v>6685.5507102823804</c:v>
                </c:pt>
                <c:pt idx="3888">
                  <c:v>8226.1231574411904</c:v>
                </c:pt>
                <c:pt idx="3889">
                  <c:v>8776.7782994200297</c:v>
                </c:pt>
                <c:pt idx="3890">
                  <c:v>9174.7926870341598</c:v>
                </c:pt>
                <c:pt idx="3891">
                  <c:v>7177.9773660074698</c:v>
                </c:pt>
                <c:pt idx="3892">
                  <c:v>6890.5647426366504</c:v>
                </c:pt>
                <c:pt idx="3893">
                  <c:v>8528.4239574976491</c:v>
                </c:pt>
                <c:pt idx="3894">
                  <c:v>9041.3467358733596</c:v>
                </c:pt>
                <c:pt idx="3895">
                  <c:v>8850.5407162258307</c:v>
                </c:pt>
                <c:pt idx="3896">
                  <c:v>7172.3035330109296</c:v>
                </c:pt>
                <c:pt idx="3897">
                  <c:v>6707.3901500334296</c:v>
                </c:pt>
                <c:pt idx="3898">
                  <c:v>8150.1436609338098</c:v>
                </c:pt>
                <c:pt idx="3899">
                  <c:v>8521.2079537015106</c:v>
                </c:pt>
                <c:pt idx="3900">
                  <c:v>8483.7203201356497</c:v>
                </c:pt>
                <c:pt idx="3901">
                  <c:v>7219.3295408732101</c:v>
                </c:pt>
                <c:pt idx="3902">
                  <c:v>7686.4660506273704</c:v>
                </c:pt>
                <c:pt idx="3903">
                  <c:v>8890.0929862243102</c:v>
                </c:pt>
                <c:pt idx="3904">
                  <c:v>8975.5176765114502</c:v>
                </c:pt>
                <c:pt idx="3905">
                  <c:v>8975.8646785409001</c:v>
                </c:pt>
                <c:pt idx="3906">
                  <c:v>7249.7980613974896</c:v>
                </c:pt>
                <c:pt idx="3907">
                  <c:v>7538.6710780257799</c:v>
                </c:pt>
                <c:pt idx="3908">
                  <c:v>8687.6988805800993</c:v>
                </c:pt>
                <c:pt idx="3909">
                  <c:v>8586.2214429216892</c:v>
                </c:pt>
                <c:pt idx="3910">
                  <c:v>8636.1763003609103</c:v>
                </c:pt>
                <c:pt idx="3911">
                  <c:v>7090.9634930995198</c:v>
                </c:pt>
                <c:pt idx="3912">
                  <c:v>7548.3826494541599</c:v>
                </c:pt>
                <c:pt idx="3913">
                  <c:v>8711.7444433299097</c:v>
                </c:pt>
                <c:pt idx="3914">
                  <c:v>9128.8566070264205</c:v>
                </c:pt>
                <c:pt idx="3915">
                  <c:v>9075.1883285293898</c:v>
                </c:pt>
                <c:pt idx="3916">
                  <c:v>7321.16519091183</c:v>
                </c:pt>
                <c:pt idx="3917">
                  <c:v>6800.8329583510404</c:v>
                </c:pt>
                <c:pt idx="3918">
                  <c:v>8378.3819781863804</c:v>
                </c:pt>
                <c:pt idx="3919">
                  <c:v>8878.4177271125609</c:v>
                </c:pt>
                <c:pt idx="3920">
                  <c:v>9216.81044531099</c:v>
                </c:pt>
                <c:pt idx="3921">
                  <c:v>7406.75763084556</c:v>
                </c:pt>
                <c:pt idx="3922">
                  <c:v>7027.8157231984296</c:v>
                </c:pt>
                <c:pt idx="3923">
                  <c:v>8742.8240796002101</c:v>
                </c:pt>
                <c:pt idx="3924">
                  <c:v>9129.7064157511904</c:v>
                </c:pt>
                <c:pt idx="3925">
                  <c:v>9288.4623743857901</c:v>
                </c:pt>
                <c:pt idx="3926">
                  <c:v>7225.3687856094002</c:v>
                </c:pt>
                <c:pt idx="3927">
                  <c:v>6963.4480367263805</c:v>
                </c:pt>
                <c:pt idx="3928">
                  <c:v>8367.0154960241398</c:v>
                </c:pt>
                <c:pt idx="3929">
                  <c:v>8416.4341413963593</c:v>
                </c:pt>
                <c:pt idx="3930">
                  <c:v>8619.0714612579995</c:v>
                </c:pt>
                <c:pt idx="3931">
                  <c:v>7270.8234031904904</c:v>
                </c:pt>
                <c:pt idx="3932">
                  <c:v>7065.4730760815801</c:v>
                </c:pt>
                <c:pt idx="3933">
                  <c:v>9107.8228987619295</c:v>
                </c:pt>
                <c:pt idx="3934">
                  <c:v>8904.9149340587301</c:v>
                </c:pt>
                <c:pt idx="3935">
                  <c:v>8965.5699649301605</c:v>
                </c:pt>
                <c:pt idx="3936">
                  <c:v>7290.7892429473004</c:v>
                </c:pt>
                <c:pt idx="3937">
                  <c:v>7078.1988492703804</c:v>
                </c:pt>
                <c:pt idx="3938">
                  <c:v>8674.4469112853294</c:v>
                </c:pt>
                <c:pt idx="3939">
                  <c:v>8635.4931769676696</c:v>
                </c:pt>
                <c:pt idx="3940">
                  <c:v>8755.2042396160396</c:v>
                </c:pt>
                <c:pt idx="3941">
                  <c:v>7007.1628773556704</c:v>
                </c:pt>
                <c:pt idx="3942">
                  <c:v>7020.06514033851</c:v>
                </c:pt>
                <c:pt idx="3943">
                  <c:v>8803.2221496303391</c:v>
                </c:pt>
                <c:pt idx="3944">
                  <c:v>9058.4826015242106</c:v>
                </c:pt>
                <c:pt idx="3945">
                  <c:v>9210.1715920002498</c:v>
                </c:pt>
                <c:pt idx="3946">
                  <c:v>7316.8991329229102</c:v>
                </c:pt>
                <c:pt idx="3947">
                  <c:v>6937.4250965246401</c:v>
                </c:pt>
                <c:pt idx="3948">
                  <c:v>8481.6785311671592</c:v>
                </c:pt>
                <c:pt idx="3949">
                  <c:v>8776.8978703024095</c:v>
                </c:pt>
                <c:pt idx="3950">
                  <c:v>9082.7299020905793</c:v>
                </c:pt>
                <c:pt idx="3951">
                  <c:v>7786.1574338447299</c:v>
                </c:pt>
                <c:pt idx="3952">
                  <c:v>6888.6881709591398</c:v>
                </c:pt>
                <c:pt idx="3953">
                  <c:v>8628.1244746730008</c:v>
                </c:pt>
                <c:pt idx="3954">
                  <c:v>8790.9337495694308</c:v>
                </c:pt>
                <c:pt idx="3955">
                  <c:v>8967.3903542637709</c:v>
                </c:pt>
                <c:pt idx="3956">
                  <c:v>7281.4007429983603</c:v>
                </c:pt>
                <c:pt idx="3957">
                  <c:v>6809.2823845016801</c:v>
                </c:pt>
                <c:pt idx="3958">
                  <c:v>8263.0078074864505</c:v>
                </c:pt>
                <c:pt idx="3959">
                  <c:v>8621.9318223068494</c:v>
                </c:pt>
                <c:pt idx="3960">
                  <c:v>8505.3325170536009</c:v>
                </c:pt>
                <c:pt idx="3961">
                  <c:v>7027.0988599587299</c:v>
                </c:pt>
                <c:pt idx="3962">
                  <c:v>7332.62670839371</c:v>
                </c:pt>
                <c:pt idx="3963">
                  <c:v>8794.3933553983297</c:v>
                </c:pt>
                <c:pt idx="3964">
                  <c:v>8880.7289080443898</c:v>
                </c:pt>
                <c:pt idx="3965">
                  <c:v>8526.1304292205496</c:v>
                </c:pt>
                <c:pt idx="3966">
                  <c:v>7319.4431174698002</c:v>
                </c:pt>
                <c:pt idx="3967">
                  <c:v>7165.61097025646</c:v>
                </c:pt>
                <c:pt idx="3968">
                  <c:v>8758.7575829093003</c:v>
                </c:pt>
                <c:pt idx="3969">
                  <c:v>8679.6867994340391</c:v>
                </c:pt>
                <c:pt idx="3970">
                  <c:v>8371.1264506349507</c:v>
                </c:pt>
                <c:pt idx="3971">
                  <c:v>7167.1270155315397</c:v>
                </c:pt>
                <c:pt idx="3972">
                  <c:v>6985.7465667925999</c:v>
                </c:pt>
                <c:pt idx="3973">
                  <c:v>8665.38364929825</c:v>
                </c:pt>
                <c:pt idx="3974">
                  <c:v>9452.0263072117796</c:v>
                </c:pt>
                <c:pt idx="3975">
                  <c:v>9088.2047938349897</c:v>
                </c:pt>
                <c:pt idx="3976">
                  <c:v>7243.2941692128297</c:v>
                </c:pt>
                <c:pt idx="3977">
                  <c:v>6739.61664716822</c:v>
                </c:pt>
                <c:pt idx="3978">
                  <c:v>8257.7907552118995</c:v>
                </c:pt>
                <c:pt idx="3979">
                  <c:v>9030.5023127597797</c:v>
                </c:pt>
                <c:pt idx="3980">
                  <c:v>9232.8927637335491</c:v>
                </c:pt>
                <c:pt idx="3981">
                  <c:v>7221.1889370745403</c:v>
                </c:pt>
                <c:pt idx="3982">
                  <c:v>6926.5298827588704</c:v>
                </c:pt>
                <c:pt idx="3983">
                  <c:v>8612.72688094156</c:v>
                </c:pt>
                <c:pt idx="3984">
                  <c:v>9162.6009608476907</c:v>
                </c:pt>
                <c:pt idx="3985">
                  <c:v>9237.9846252947991</c:v>
                </c:pt>
                <c:pt idx="3986">
                  <c:v>7369.4446243289703</c:v>
                </c:pt>
                <c:pt idx="3987">
                  <c:v>6917.74280835635</c:v>
                </c:pt>
                <c:pt idx="3988">
                  <c:v>8240.0785073272491</c:v>
                </c:pt>
                <c:pt idx="3989">
                  <c:v>8485.0948385707798</c:v>
                </c:pt>
                <c:pt idx="3990">
                  <c:v>8366.8111752038603</c:v>
                </c:pt>
                <c:pt idx="3991">
                  <c:v>6992.7380443478796</c:v>
                </c:pt>
                <c:pt idx="3992">
                  <c:v>7380.35433190601</c:v>
                </c:pt>
                <c:pt idx="3993">
                  <c:v>9032.4791751368903</c:v>
                </c:pt>
                <c:pt idx="3994">
                  <c:v>8714.6369298473201</c:v>
                </c:pt>
                <c:pt idx="3995">
                  <c:v>8807.7991052444904</c:v>
                </c:pt>
                <c:pt idx="3996">
                  <c:v>7278.9071581809303</c:v>
                </c:pt>
                <c:pt idx="3997">
                  <c:v>7004.3497555005297</c:v>
                </c:pt>
                <c:pt idx="3998">
                  <c:v>8651.0069000195799</c:v>
                </c:pt>
                <c:pt idx="3999">
                  <c:v>8608.1760257763999</c:v>
                </c:pt>
                <c:pt idx="4000">
                  <c:v>8537.3644339942293</c:v>
                </c:pt>
                <c:pt idx="4001">
                  <c:v>6838.9198117957403</c:v>
                </c:pt>
                <c:pt idx="4002">
                  <c:v>6816.52935275661</c:v>
                </c:pt>
                <c:pt idx="4003">
                  <c:v>8680.7296678722996</c:v>
                </c:pt>
                <c:pt idx="4004">
                  <c:v>9241.9698923590895</c:v>
                </c:pt>
                <c:pt idx="4005">
                  <c:v>9063.1008702042309</c:v>
                </c:pt>
                <c:pt idx="4006">
                  <c:v>7300.9201885674001</c:v>
                </c:pt>
                <c:pt idx="4007">
                  <c:v>6650.9886944964801</c:v>
                </c:pt>
                <c:pt idx="4008">
                  <c:v>8287.5393656688993</c:v>
                </c:pt>
                <c:pt idx="4009">
                  <c:v>8642.6945781357899</c:v>
                </c:pt>
                <c:pt idx="4010">
                  <c:v>9139.56752315419</c:v>
                </c:pt>
                <c:pt idx="4011">
                  <c:v>7204.15099205159</c:v>
                </c:pt>
                <c:pt idx="4012">
                  <c:v>6749.1840373859104</c:v>
                </c:pt>
                <c:pt idx="4013">
                  <c:v>8650.1956927135398</c:v>
                </c:pt>
                <c:pt idx="4014">
                  <c:v>9221.1117751504698</c:v>
                </c:pt>
                <c:pt idx="4015">
                  <c:v>9003.8770256722491</c:v>
                </c:pt>
                <c:pt idx="4016">
                  <c:v>7144.2294672304597</c:v>
                </c:pt>
                <c:pt idx="4017">
                  <c:v>6645.8562938221403</c:v>
                </c:pt>
                <c:pt idx="4018">
                  <c:v>8189.8841703857897</c:v>
                </c:pt>
                <c:pt idx="4019">
                  <c:v>8473.8159951460093</c:v>
                </c:pt>
                <c:pt idx="4020">
                  <c:v>8379.7763034991403</c:v>
                </c:pt>
                <c:pt idx="4021">
                  <c:v>7156.92823227183</c:v>
                </c:pt>
                <c:pt idx="4022">
                  <c:v>7202.4797406053603</c:v>
                </c:pt>
                <c:pt idx="4023">
                  <c:v>8808.5545125250792</c:v>
                </c:pt>
                <c:pt idx="4024">
                  <c:v>8803.2870723873493</c:v>
                </c:pt>
                <c:pt idx="4025">
                  <c:v>8735.8617052616592</c:v>
                </c:pt>
                <c:pt idx="4026">
                  <c:v>7082.9589411179004</c:v>
                </c:pt>
                <c:pt idx="4027">
                  <c:v>6986.9669151342296</c:v>
                </c:pt>
                <c:pt idx="4028">
                  <c:v>8720.2723273539996</c:v>
                </c:pt>
                <c:pt idx="4029">
                  <c:v>8824.9985193377997</c:v>
                </c:pt>
                <c:pt idx="4030">
                  <c:v>8546.6741141819093</c:v>
                </c:pt>
                <c:pt idx="4031">
                  <c:v>7104.7916002848697</c:v>
                </c:pt>
                <c:pt idx="4032">
                  <c:v>6911.9490624377804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CE-46B7-9843-C6CDAC6E5A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5593392"/>
        <c:axId val="395600952"/>
      </c:lineChart>
      <c:catAx>
        <c:axId val="395593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7324091641270744"/>
              <c:y val="0.83749588618867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600952"/>
        <c:crosses val="autoZero"/>
        <c:auto val="1"/>
        <c:lblAlgn val="ctr"/>
        <c:lblOffset val="100"/>
        <c:noMultiLvlLbl val="0"/>
      </c:catAx>
      <c:valAx>
        <c:axId val="3956009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</a:t>
                </a:r>
                <a:r>
                  <a:rPr lang="en-US" baseline="0" dirty="0"/>
                  <a:t> of Requests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593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N-Hits Forecasting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309429214235815E-2"/>
          <c:y val="0.11901361991913173"/>
          <c:w val="0.89693252507089927"/>
          <c:h val="0.57013279421153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Sheet1!$A$2:$A$4034</c:f>
              <c:strCache>
                <c:ptCount val="3960"/>
                <c:pt idx="0">
                  <c:v>Day-1</c:v>
                </c:pt>
                <c:pt idx="359">
                  <c:v>360</c:v>
                </c:pt>
                <c:pt idx="719">
                  <c:v>720</c:v>
                </c:pt>
                <c:pt idx="1079">
                  <c:v>1080</c:v>
                </c:pt>
                <c:pt idx="1439">
                  <c:v>Day-2</c:v>
                </c:pt>
                <c:pt idx="1799">
                  <c:v>1800</c:v>
                </c:pt>
                <c:pt idx="2159">
                  <c:v>2160</c:v>
                </c:pt>
                <c:pt idx="2519">
                  <c:v>2520</c:v>
                </c:pt>
                <c:pt idx="2879">
                  <c:v>Day-3</c:v>
                </c:pt>
                <c:pt idx="3239">
                  <c:v>3240</c:v>
                </c:pt>
                <c:pt idx="3599">
                  <c:v>3600</c:v>
                </c:pt>
                <c:pt idx="3959">
                  <c:v>3960</c:v>
                </c:pt>
              </c:strCache>
            </c:strRef>
          </c:cat>
          <c:val>
            <c:numRef>
              <c:f>Sheet1!$B$2:$B$4034</c:f>
              <c:numCache>
                <c:formatCode>General</c:formatCode>
                <c:ptCount val="4033"/>
                <c:pt idx="0">
                  <c:v>7764</c:v>
                </c:pt>
                <c:pt idx="1">
                  <c:v>7136</c:v>
                </c:pt>
                <c:pt idx="2">
                  <c:v>7564</c:v>
                </c:pt>
                <c:pt idx="3">
                  <c:v>8108</c:v>
                </c:pt>
                <c:pt idx="4">
                  <c:v>7880</c:v>
                </c:pt>
                <c:pt idx="5">
                  <c:v>8306</c:v>
                </c:pt>
                <c:pt idx="6">
                  <c:v>6473</c:v>
                </c:pt>
                <c:pt idx="7">
                  <c:v>6530</c:v>
                </c:pt>
                <c:pt idx="8">
                  <c:v>8229</c:v>
                </c:pt>
                <c:pt idx="9">
                  <c:v>9020</c:v>
                </c:pt>
                <c:pt idx="10">
                  <c:v>8186</c:v>
                </c:pt>
                <c:pt idx="11">
                  <c:v>6347</c:v>
                </c:pt>
                <c:pt idx="12">
                  <c:v>5972</c:v>
                </c:pt>
                <c:pt idx="13">
                  <c:v>19308</c:v>
                </c:pt>
                <c:pt idx="14">
                  <c:v>13216</c:v>
                </c:pt>
                <c:pt idx="15">
                  <c:v>8031</c:v>
                </c:pt>
                <c:pt idx="16">
                  <c:v>7561</c:v>
                </c:pt>
                <c:pt idx="17">
                  <c:v>6817</c:v>
                </c:pt>
                <c:pt idx="18">
                  <c:v>8473</c:v>
                </c:pt>
                <c:pt idx="19">
                  <c:v>8228</c:v>
                </c:pt>
                <c:pt idx="20">
                  <c:v>7969</c:v>
                </c:pt>
                <c:pt idx="21">
                  <c:v>6458</c:v>
                </c:pt>
                <c:pt idx="22">
                  <c:v>6690</c:v>
                </c:pt>
                <c:pt idx="23">
                  <c:v>7778</c:v>
                </c:pt>
                <c:pt idx="24">
                  <c:v>8371</c:v>
                </c:pt>
                <c:pt idx="25">
                  <c:v>8186</c:v>
                </c:pt>
                <c:pt idx="26">
                  <c:v>6305</c:v>
                </c:pt>
                <c:pt idx="27">
                  <c:v>6623</c:v>
                </c:pt>
                <c:pt idx="28">
                  <c:v>8342</c:v>
                </c:pt>
                <c:pt idx="29">
                  <c:v>8319</c:v>
                </c:pt>
                <c:pt idx="30">
                  <c:v>7927</c:v>
                </c:pt>
                <c:pt idx="31">
                  <c:v>7964</c:v>
                </c:pt>
                <c:pt idx="32">
                  <c:v>7496</c:v>
                </c:pt>
                <c:pt idx="33">
                  <c:v>8231</c:v>
                </c:pt>
                <c:pt idx="34">
                  <c:v>7742</c:v>
                </c:pt>
                <c:pt idx="35">
                  <c:v>8335</c:v>
                </c:pt>
                <c:pt idx="36">
                  <c:v>6346</c:v>
                </c:pt>
                <c:pt idx="37">
                  <c:v>6488</c:v>
                </c:pt>
                <c:pt idx="38">
                  <c:v>8098</c:v>
                </c:pt>
                <c:pt idx="39">
                  <c:v>8893</c:v>
                </c:pt>
                <c:pt idx="40">
                  <c:v>8307</c:v>
                </c:pt>
                <c:pt idx="41">
                  <c:v>6274</c:v>
                </c:pt>
                <c:pt idx="42">
                  <c:v>5838</c:v>
                </c:pt>
                <c:pt idx="43">
                  <c:v>8884</c:v>
                </c:pt>
                <c:pt idx="44">
                  <c:v>7640</c:v>
                </c:pt>
                <c:pt idx="45">
                  <c:v>7851</c:v>
                </c:pt>
                <c:pt idx="46">
                  <c:v>7483</c:v>
                </c:pt>
                <c:pt idx="47">
                  <c:v>6697</c:v>
                </c:pt>
                <c:pt idx="48">
                  <c:v>8231</c:v>
                </c:pt>
                <c:pt idx="49">
                  <c:v>8147</c:v>
                </c:pt>
                <c:pt idx="50">
                  <c:v>7774</c:v>
                </c:pt>
                <c:pt idx="51">
                  <c:v>6436</c:v>
                </c:pt>
                <c:pt idx="52">
                  <c:v>6980</c:v>
                </c:pt>
                <c:pt idx="53">
                  <c:v>7709</c:v>
                </c:pt>
                <c:pt idx="54">
                  <c:v>8554</c:v>
                </c:pt>
                <c:pt idx="55">
                  <c:v>8976</c:v>
                </c:pt>
                <c:pt idx="56">
                  <c:v>6761</c:v>
                </c:pt>
                <c:pt idx="57">
                  <c:v>6736</c:v>
                </c:pt>
                <c:pt idx="58">
                  <c:v>8283</c:v>
                </c:pt>
                <c:pt idx="59">
                  <c:v>8299</c:v>
                </c:pt>
                <c:pt idx="60">
                  <c:v>7822</c:v>
                </c:pt>
                <c:pt idx="61">
                  <c:v>7188</c:v>
                </c:pt>
                <c:pt idx="62">
                  <c:v>7503</c:v>
                </c:pt>
                <c:pt idx="63">
                  <c:v>7903</c:v>
                </c:pt>
                <c:pt idx="64">
                  <c:v>7821</c:v>
                </c:pt>
                <c:pt idx="65">
                  <c:v>8422</c:v>
                </c:pt>
                <c:pt idx="66">
                  <c:v>6355</c:v>
                </c:pt>
                <c:pt idx="67">
                  <c:v>6521</c:v>
                </c:pt>
                <c:pt idx="68">
                  <c:v>8074</c:v>
                </c:pt>
                <c:pt idx="69">
                  <c:v>8829</c:v>
                </c:pt>
                <c:pt idx="70">
                  <c:v>8280</c:v>
                </c:pt>
                <c:pt idx="71">
                  <c:v>6400</c:v>
                </c:pt>
                <c:pt idx="72">
                  <c:v>6633</c:v>
                </c:pt>
                <c:pt idx="73">
                  <c:v>19900</c:v>
                </c:pt>
                <c:pt idx="74">
                  <c:v>12235</c:v>
                </c:pt>
                <c:pt idx="75">
                  <c:v>8096</c:v>
                </c:pt>
                <c:pt idx="76">
                  <c:v>7622</c:v>
                </c:pt>
                <c:pt idx="77">
                  <c:v>6826</c:v>
                </c:pt>
                <c:pt idx="78">
                  <c:v>7792</c:v>
                </c:pt>
                <c:pt idx="79">
                  <c:v>7821</c:v>
                </c:pt>
                <c:pt idx="80">
                  <c:v>7993</c:v>
                </c:pt>
                <c:pt idx="81">
                  <c:v>6360</c:v>
                </c:pt>
                <c:pt idx="82">
                  <c:v>6986</c:v>
                </c:pt>
                <c:pt idx="83">
                  <c:v>7647</c:v>
                </c:pt>
                <c:pt idx="84">
                  <c:v>8874</c:v>
                </c:pt>
                <c:pt idx="85">
                  <c:v>8667</c:v>
                </c:pt>
                <c:pt idx="86">
                  <c:v>6608</c:v>
                </c:pt>
                <c:pt idx="87">
                  <c:v>6677</c:v>
                </c:pt>
                <c:pt idx="88">
                  <c:v>8208</c:v>
                </c:pt>
                <c:pt idx="89">
                  <c:v>8414</c:v>
                </c:pt>
                <c:pt idx="90">
                  <c:v>7817</c:v>
                </c:pt>
                <c:pt idx="91">
                  <c:v>7257</c:v>
                </c:pt>
                <c:pt idx="92">
                  <c:v>7512</c:v>
                </c:pt>
                <c:pt idx="93">
                  <c:v>8155</c:v>
                </c:pt>
                <c:pt idx="94">
                  <c:v>7737</c:v>
                </c:pt>
                <c:pt idx="95">
                  <c:v>8770</c:v>
                </c:pt>
                <c:pt idx="96">
                  <c:v>6757</c:v>
                </c:pt>
                <c:pt idx="97">
                  <c:v>6502</c:v>
                </c:pt>
                <c:pt idx="98">
                  <c:v>8200</c:v>
                </c:pt>
                <c:pt idx="99">
                  <c:v>8735</c:v>
                </c:pt>
                <c:pt idx="100">
                  <c:v>8386</c:v>
                </c:pt>
                <c:pt idx="101">
                  <c:v>6468</c:v>
                </c:pt>
                <c:pt idx="102">
                  <c:v>5870</c:v>
                </c:pt>
                <c:pt idx="103">
                  <c:v>8956</c:v>
                </c:pt>
                <c:pt idx="104">
                  <c:v>7746</c:v>
                </c:pt>
                <c:pt idx="105">
                  <c:v>7888</c:v>
                </c:pt>
                <c:pt idx="106">
                  <c:v>7662</c:v>
                </c:pt>
                <c:pt idx="107">
                  <c:v>7268</c:v>
                </c:pt>
                <c:pt idx="108">
                  <c:v>8373</c:v>
                </c:pt>
                <c:pt idx="109">
                  <c:v>8012</c:v>
                </c:pt>
                <c:pt idx="110">
                  <c:v>7673</c:v>
                </c:pt>
                <c:pt idx="111">
                  <c:v>6462</c:v>
                </c:pt>
                <c:pt idx="112">
                  <c:v>7060</c:v>
                </c:pt>
                <c:pt idx="113">
                  <c:v>7710</c:v>
                </c:pt>
                <c:pt idx="114">
                  <c:v>8454</c:v>
                </c:pt>
                <c:pt idx="115">
                  <c:v>8248</c:v>
                </c:pt>
                <c:pt idx="116">
                  <c:v>6604</c:v>
                </c:pt>
                <c:pt idx="117">
                  <c:v>6692</c:v>
                </c:pt>
                <c:pt idx="118">
                  <c:v>8474</c:v>
                </c:pt>
                <c:pt idx="119">
                  <c:v>8894</c:v>
                </c:pt>
                <c:pt idx="120">
                  <c:v>7801</c:v>
                </c:pt>
                <c:pt idx="121">
                  <c:v>7244</c:v>
                </c:pt>
                <c:pt idx="122">
                  <c:v>7515</c:v>
                </c:pt>
                <c:pt idx="123">
                  <c:v>8177</c:v>
                </c:pt>
                <c:pt idx="124">
                  <c:v>7735</c:v>
                </c:pt>
                <c:pt idx="125">
                  <c:v>8296</c:v>
                </c:pt>
                <c:pt idx="126">
                  <c:v>6446</c:v>
                </c:pt>
                <c:pt idx="127">
                  <c:v>6546</c:v>
                </c:pt>
                <c:pt idx="128">
                  <c:v>8127</c:v>
                </c:pt>
                <c:pt idx="129">
                  <c:v>8718</c:v>
                </c:pt>
                <c:pt idx="130">
                  <c:v>8316</c:v>
                </c:pt>
                <c:pt idx="131">
                  <c:v>6909</c:v>
                </c:pt>
                <c:pt idx="132">
                  <c:v>6048</c:v>
                </c:pt>
                <c:pt idx="133">
                  <c:v>17105</c:v>
                </c:pt>
                <c:pt idx="134">
                  <c:v>11847</c:v>
                </c:pt>
                <c:pt idx="135">
                  <c:v>9994</c:v>
                </c:pt>
                <c:pt idx="136">
                  <c:v>9345</c:v>
                </c:pt>
                <c:pt idx="137">
                  <c:v>9429</c:v>
                </c:pt>
                <c:pt idx="138">
                  <c:v>11470</c:v>
                </c:pt>
                <c:pt idx="139">
                  <c:v>11495</c:v>
                </c:pt>
                <c:pt idx="140">
                  <c:v>11324</c:v>
                </c:pt>
                <c:pt idx="141">
                  <c:v>11609</c:v>
                </c:pt>
                <c:pt idx="142">
                  <c:v>10435</c:v>
                </c:pt>
                <c:pt idx="143">
                  <c:v>11844</c:v>
                </c:pt>
                <c:pt idx="144">
                  <c:v>11538</c:v>
                </c:pt>
                <c:pt idx="145">
                  <c:v>12359</c:v>
                </c:pt>
                <c:pt idx="146">
                  <c:v>10246</c:v>
                </c:pt>
                <c:pt idx="147">
                  <c:v>11882</c:v>
                </c:pt>
                <c:pt idx="148">
                  <c:v>12250</c:v>
                </c:pt>
                <c:pt idx="149">
                  <c:v>12651</c:v>
                </c:pt>
                <c:pt idx="150">
                  <c:v>11410</c:v>
                </c:pt>
                <c:pt idx="151">
                  <c:v>12142</c:v>
                </c:pt>
                <c:pt idx="152">
                  <c:v>10977</c:v>
                </c:pt>
                <c:pt idx="153">
                  <c:v>13021</c:v>
                </c:pt>
                <c:pt idx="154">
                  <c:v>12524</c:v>
                </c:pt>
                <c:pt idx="155">
                  <c:v>13999</c:v>
                </c:pt>
                <c:pt idx="156">
                  <c:v>10064</c:v>
                </c:pt>
                <c:pt idx="157">
                  <c:v>10908</c:v>
                </c:pt>
                <c:pt idx="158">
                  <c:v>11626</c:v>
                </c:pt>
                <c:pt idx="159">
                  <c:v>10987</c:v>
                </c:pt>
                <c:pt idx="160">
                  <c:v>11766</c:v>
                </c:pt>
                <c:pt idx="161">
                  <c:v>11107</c:v>
                </c:pt>
                <c:pt idx="162">
                  <c:v>9808</c:v>
                </c:pt>
                <c:pt idx="163">
                  <c:v>11350</c:v>
                </c:pt>
                <c:pt idx="164">
                  <c:v>9906</c:v>
                </c:pt>
                <c:pt idx="165">
                  <c:v>11147</c:v>
                </c:pt>
                <c:pt idx="166">
                  <c:v>12319</c:v>
                </c:pt>
                <c:pt idx="167">
                  <c:v>12601</c:v>
                </c:pt>
                <c:pt idx="168">
                  <c:v>13371</c:v>
                </c:pt>
                <c:pt idx="169">
                  <c:v>11657</c:v>
                </c:pt>
                <c:pt idx="170">
                  <c:v>13149</c:v>
                </c:pt>
                <c:pt idx="171">
                  <c:v>10502</c:v>
                </c:pt>
                <c:pt idx="172">
                  <c:v>11253</c:v>
                </c:pt>
                <c:pt idx="173">
                  <c:v>10744</c:v>
                </c:pt>
                <c:pt idx="174">
                  <c:v>9560</c:v>
                </c:pt>
                <c:pt idx="175">
                  <c:v>10472</c:v>
                </c:pt>
                <c:pt idx="176">
                  <c:v>9073</c:v>
                </c:pt>
                <c:pt idx="177">
                  <c:v>11853</c:v>
                </c:pt>
                <c:pt idx="178">
                  <c:v>11351</c:v>
                </c:pt>
                <c:pt idx="179">
                  <c:v>11367</c:v>
                </c:pt>
                <c:pt idx="180">
                  <c:v>11650</c:v>
                </c:pt>
                <c:pt idx="181">
                  <c:v>9792</c:v>
                </c:pt>
                <c:pt idx="182">
                  <c:v>10841</c:v>
                </c:pt>
                <c:pt idx="183">
                  <c:v>10927</c:v>
                </c:pt>
                <c:pt idx="184">
                  <c:v>11485</c:v>
                </c:pt>
                <c:pt idx="185">
                  <c:v>12807</c:v>
                </c:pt>
                <c:pt idx="186">
                  <c:v>10362</c:v>
                </c:pt>
                <c:pt idx="187">
                  <c:v>9430</c:v>
                </c:pt>
                <c:pt idx="188">
                  <c:v>12144</c:v>
                </c:pt>
                <c:pt idx="189">
                  <c:v>10980</c:v>
                </c:pt>
                <c:pt idx="190">
                  <c:v>12807</c:v>
                </c:pt>
                <c:pt idx="191">
                  <c:v>10198</c:v>
                </c:pt>
                <c:pt idx="192">
                  <c:v>10539</c:v>
                </c:pt>
                <c:pt idx="193">
                  <c:v>13960</c:v>
                </c:pt>
                <c:pt idx="194">
                  <c:v>13918</c:v>
                </c:pt>
                <c:pt idx="195">
                  <c:v>11058</c:v>
                </c:pt>
                <c:pt idx="196">
                  <c:v>12542</c:v>
                </c:pt>
                <c:pt idx="197">
                  <c:v>10979</c:v>
                </c:pt>
                <c:pt idx="198">
                  <c:v>12830</c:v>
                </c:pt>
                <c:pt idx="199">
                  <c:v>12598</c:v>
                </c:pt>
                <c:pt idx="200">
                  <c:v>13564</c:v>
                </c:pt>
                <c:pt idx="201">
                  <c:v>11107</c:v>
                </c:pt>
                <c:pt idx="202">
                  <c:v>11052</c:v>
                </c:pt>
                <c:pt idx="203">
                  <c:v>11424</c:v>
                </c:pt>
                <c:pt idx="204">
                  <c:v>11947</c:v>
                </c:pt>
                <c:pt idx="205">
                  <c:v>11843</c:v>
                </c:pt>
                <c:pt idx="206">
                  <c:v>11455</c:v>
                </c:pt>
                <c:pt idx="207">
                  <c:v>10441</c:v>
                </c:pt>
                <c:pt idx="208">
                  <c:v>10901</c:v>
                </c:pt>
                <c:pt idx="209">
                  <c:v>12642</c:v>
                </c:pt>
                <c:pt idx="210">
                  <c:v>12316</c:v>
                </c:pt>
                <c:pt idx="211">
                  <c:v>12101</c:v>
                </c:pt>
                <c:pt idx="212">
                  <c:v>12781</c:v>
                </c:pt>
                <c:pt idx="213">
                  <c:v>12103</c:v>
                </c:pt>
                <c:pt idx="214">
                  <c:v>13158</c:v>
                </c:pt>
                <c:pt idx="215">
                  <c:v>13276</c:v>
                </c:pt>
                <c:pt idx="216">
                  <c:v>10725</c:v>
                </c:pt>
                <c:pt idx="217">
                  <c:v>8258</c:v>
                </c:pt>
                <c:pt idx="218">
                  <c:v>11232</c:v>
                </c:pt>
                <c:pt idx="219">
                  <c:v>12386</c:v>
                </c:pt>
                <c:pt idx="220">
                  <c:v>11289</c:v>
                </c:pt>
                <c:pt idx="221">
                  <c:v>10230</c:v>
                </c:pt>
                <c:pt idx="222">
                  <c:v>9022</c:v>
                </c:pt>
                <c:pt idx="223">
                  <c:v>12321</c:v>
                </c:pt>
                <c:pt idx="224">
                  <c:v>11273</c:v>
                </c:pt>
                <c:pt idx="225">
                  <c:v>12206</c:v>
                </c:pt>
                <c:pt idx="226">
                  <c:v>11407</c:v>
                </c:pt>
                <c:pt idx="227">
                  <c:v>12173</c:v>
                </c:pt>
                <c:pt idx="228">
                  <c:v>12836</c:v>
                </c:pt>
                <c:pt idx="229">
                  <c:v>11370</c:v>
                </c:pt>
                <c:pt idx="230">
                  <c:v>9893</c:v>
                </c:pt>
                <c:pt idx="231">
                  <c:v>10733</c:v>
                </c:pt>
                <c:pt idx="232">
                  <c:v>10528</c:v>
                </c:pt>
                <c:pt idx="233">
                  <c:v>11659</c:v>
                </c:pt>
                <c:pt idx="234">
                  <c:v>12049</c:v>
                </c:pt>
                <c:pt idx="235">
                  <c:v>15463</c:v>
                </c:pt>
                <c:pt idx="236">
                  <c:v>12198</c:v>
                </c:pt>
                <c:pt idx="237">
                  <c:v>11630</c:v>
                </c:pt>
                <c:pt idx="238">
                  <c:v>11875</c:v>
                </c:pt>
                <c:pt idx="239">
                  <c:v>12771</c:v>
                </c:pt>
                <c:pt idx="240">
                  <c:v>10483</c:v>
                </c:pt>
                <c:pt idx="241">
                  <c:v>10007</c:v>
                </c:pt>
                <c:pt idx="242">
                  <c:v>10510</c:v>
                </c:pt>
                <c:pt idx="243">
                  <c:v>10922</c:v>
                </c:pt>
                <c:pt idx="244">
                  <c:v>10032</c:v>
                </c:pt>
                <c:pt idx="245">
                  <c:v>11781</c:v>
                </c:pt>
                <c:pt idx="246">
                  <c:v>9397</c:v>
                </c:pt>
                <c:pt idx="247">
                  <c:v>10334</c:v>
                </c:pt>
                <c:pt idx="248">
                  <c:v>12957</c:v>
                </c:pt>
                <c:pt idx="249">
                  <c:v>12431</c:v>
                </c:pt>
                <c:pt idx="250">
                  <c:v>13375</c:v>
                </c:pt>
                <c:pt idx="251">
                  <c:v>11484</c:v>
                </c:pt>
                <c:pt idx="252">
                  <c:v>11240</c:v>
                </c:pt>
                <c:pt idx="253">
                  <c:v>14366</c:v>
                </c:pt>
                <c:pt idx="254">
                  <c:v>10662</c:v>
                </c:pt>
                <c:pt idx="255">
                  <c:v>11386</c:v>
                </c:pt>
                <c:pt idx="256">
                  <c:v>11781</c:v>
                </c:pt>
                <c:pt idx="257">
                  <c:v>14098</c:v>
                </c:pt>
                <c:pt idx="258">
                  <c:v>13602</c:v>
                </c:pt>
                <c:pt idx="259">
                  <c:v>12604</c:v>
                </c:pt>
                <c:pt idx="260">
                  <c:v>12668</c:v>
                </c:pt>
                <c:pt idx="261">
                  <c:v>12193</c:v>
                </c:pt>
                <c:pt idx="262">
                  <c:v>11351</c:v>
                </c:pt>
                <c:pt idx="263">
                  <c:v>8756</c:v>
                </c:pt>
                <c:pt idx="264">
                  <c:v>8442</c:v>
                </c:pt>
                <c:pt idx="265">
                  <c:v>8401</c:v>
                </c:pt>
                <c:pt idx="266">
                  <c:v>6476</c:v>
                </c:pt>
                <c:pt idx="267">
                  <c:v>6612</c:v>
                </c:pt>
                <c:pt idx="268">
                  <c:v>8269</c:v>
                </c:pt>
                <c:pt idx="269">
                  <c:v>8315</c:v>
                </c:pt>
                <c:pt idx="270">
                  <c:v>7770</c:v>
                </c:pt>
                <c:pt idx="271">
                  <c:v>7170</c:v>
                </c:pt>
                <c:pt idx="272">
                  <c:v>7661</c:v>
                </c:pt>
                <c:pt idx="273">
                  <c:v>8156</c:v>
                </c:pt>
                <c:pt idx="274">
                  <c:v>8400</c:v>
                </c:pt>
                <c:pt idx="275">
                  <c:v>8239</c:v>
                </c:pt>
                <c:pt idx="276">
                  <c:v>6427</c:v>
                </c:pt>
                <c:pt idx="277">
                  <c:v>6589</c:v>
                </c:pt>
                <c:pt idx="278">
                  <c:v>8050</c:v>
                </c:pt>
                <c:pt idx="279">
                  <c:v>8874</c:v>
                </c:pt>
                <c:pt idx="280">
                  <c:v>8283</c:v>
                </c:pt>
                <c:pt idx="281">
                  <c:v>6431</c:v>
                </c:pt>
                <c:pt idx="282">
                  <c:v>5955</c:v>
                </c:pt>
                <c:pt idx="283">
                  <c:v>8803</c:v>
                </c:pt>
                <c:pt idx="284">
                  <c:v>7872</c:v>
                </c:pt>
                <c:pt idx="285">
                  <c:v>8145</c:v>
                </c:pt>
                <c:pt idx="286">
                  <c:v>7894</c:v>
                </c:pt>
                <c:pt idx="287">
                  <c:v>6907</c:v>
                </c:pt>
                <c:pt idx="288">
                  <c:v>7814</c:v>
                </c:pt>
                <c:pt idx="289">
                  <c:v>7776</c:v>
                </c:pt>
                <c:pt idx="290">
                  <c:v>7713</c:v>
                </c:pt>
                <c:pt idx="291">
                  <c:v>6726</c:v>
                </c:pt>
                <c:pt idx="292">
                  <c:v>6756</c:v>
                </c:pt>
                <c:pt idx="293">
                  <c:v>8024</c:v>
                </c:pt>
                <c:pt idx="294">
                  <c:v>8532</c:v>
                </c:pt>
                <c:pt idx="295">
                  <c:v>8430</c:v>
                </c:pt>
                <c:pt idx="296">
                  <c:v>6557</c:v>
                </c:pt>
                <c:pt idx="297">
                  <c:v>6994</c:v>
                </c:pt>
                <c:pt idx="298">
                  <c:v>8958</c:v>
                </c:pt>
                <c:pt idx="299">
                  <c:v>8349</c:v>
                </c:pt>
                <c:pt idx="300">
                  <c:v>7753</c:v>
                </c:pt>
                <c:pt idx="301">
                  <c:v>7299</c:v>
                </c:pt>
                <c:pt idx="302">
                  <c:v>7543</c:v>
                </c:pt>
                <c:pt idx="303">
                  <c:v>8156</c:v>
                </c:pt>
                <c:pt idx="304">
                  <c:v>7685</c:v>
                </c:pt>
                <c:pt idx="305">
                  <c:v>8240</c:v>
                </c:pt>
                <c:pt idx="306">
                  <c:v>6443</c:v>
                </c:pt>
                <c:pt idx="307">
                  <c:v>6638</c:v>
                </c:pt>
                <c:pt idx="308">
                  <c:v>8066</c:v>
                </c:pt>
                <c:pt idx="309">
                  <c:v>8752</c:v>
                </c:pt>
                <c:pt idx="310">
                  <c:v>8211</c:v>
                </c:pt>
                <c:pt idx="311">
                  <c:v>6464</c:v>
                </c:pt>
                <c:pt idx="312">
                  <c:v>5939</c:v>
                </c:pt>
                <c:pt idx="313">
                  <c:v>10667</c:v>
                </c:pt>
                <c:pt idx="314">
                  <c:v>7840</c:v>
                </c:pt>
                <c:pt idx="315">
                  <c:v>8082</c:v>
                </c:pt>
                <c:pt idx="316">
                  <c:v>7865</c:v>
                </c:pt>
                <c:pt idx="317">
                  <c:v>6903</c:v>
                </c:pt>
                <c:pt idx="318">
                  <c:v>7840</c:v>
                </c:pt>
                <c:pt idx="319">
                  <c:v>7668</c:v>
                </c:pt>
                <c:pt idx="320">
                  <c:v>7672</c:v>
                </c:pt>
                <c:pt idx="321">
                  <c:v>6744</c:v>
                </c:pt>
                <c:pt idx="322">
                  <c:v>7656</c:v>
                </c:pt>
                <c:pt idx="323">
                  <c:v>8283</c:v>
                </c:pt>
                <c:pt idx="324">
                  <c:v>8458</c:v>
                </c:pt>
                <c:pt idx="325">
                  <c:v>8487</c:v>
                </c:pt>
                <c:pt idx="326">
                  <c:v>6508</c:v>
                </c:pt>
                <c:pt idx="327">
                  <c:v>6633</c:v>
                </c:pt>
                <c:pt idx="328">
                  <c:v>8412</c:v>
                </c:pt>
                <c:pt idx="329">
                  <c:v>8400</c:v>
                </c:pt>
                <c:pt idx="330">
                  <c:v>7821</c:v>
                </c:pt>
                <c:pt idx="331">
                  <c:v>7228</c:v>
                </c:pt>
                <c:pt idx="332">
                  <c:v>7507</c:v>
                </c:pt>
                <c:pt idx="333">
                  <c:v>8102</c:v>
                </c:pt>
                <c:pt idx="334">
                  <c:v>7754</c:v>
                </c:pt>
                <c:pt idx="335">
                  <c:v>8281</c:v>
                </c:pt>
                <c:pt idx="336">
                  <c:v>6415</c:v>
                </c:pt>
                <c:pt idx="337">
                  <c:v>6547</c:v>
                </c:pt>
                <c:pt idx="338">
                  <c:v>8111</c:v>
                </c:pt>
                <c:pt idx="339">
                  <c:v>8895</c:v>
                </c:pt>
                <c:pt idx="340">
                  <c:v>8148</c:v>
                </c:pt>
                <c:pt idx="341">
                  <c:v>6384</c:v>
                </c:pt>
                <c:pt idx="342">
                  <c:v>5902</c:v>
                </c:pt>
                <c:pt idx="343">
                  <c:v>8940</c:v>
                </c:pt>
                <c:pt idx="344">
                  <c:v>7729</c:v>
                </c:pt>
                <c:pt idx="345">
                  <c:v>8145</c:v>
                </c:pt>
                <c:pt idx="346">
                  <c:v>7759</c:v>
                </c:pt>
                <c:pt idx="347">
                  <c:v>6862</c:v>
                </c:pt>
                <c:pt idx="348">
                  <c:v>7854</c:v>
                </c:pt>
                <c:pt idx="349">
                  <c:v>7771</c:v>
                </c:pt>
                <c:pt idx="350">
                  <c:v>7903</c:v>
                </c:pt>
                <c:pt idx="351">
                  <c:v>6648</c:v>
                </c:pt>
                <c:pt idx="352">
                  <c:v>7247</c:v>
                </c:pt>
                <c:pt idx="353">
                  <c:v>8340</c:v>
                </c:pt>
                <c:pt idx="354">
                  <c:v>8453</c:v>
                </c:pt>
                <c:pt idx="355">
                  <c:v>8328</c:v>
                </c:pt>
                <c:pt idx="356">
                  <c:v>6463</c:v>
                </c:pt>
                <c:pt idx="357">
                  <c:v>6840</c:v>
                </c:pt>
                <c:pt idx="358">
                  <c:v>8248</c:v>
                </c:pt>
                <c:pt idx="359">
                  <c:v>8248</c:v>
                </c:pt>
                <c:pt idx="360">
                  <c:v>7641</c:v>
                </c:pt>
                <c:pt idx="361">
                  <c:v>7214</c:v>
                </c:pt>
                <c:pt idx="362">
                  <c:v>7638</c:v>
                </c:pt>
                <c:pt idx="363">
                  <c:v>8076</c:v>
                </c:pt>
                <c:pt idx="364">
                  <c:v>7574</c:v>
                </c:pt>
                <c:pt idx="365">
                  <c:v>8087</c:v>
                </c:pt>
                <c:pt idx="366">
                  <c:v>6448</c:v>
                </c:pt>
                <c:pt idx="367">
                  <c:v>6749</c:v>
                </c:pt>
                <c:pt idx="368">
                  <c:v>8047</c:v>
                </c:pt>
                <c:pt idx="369">
                  <c:v>8728</c:v>
                </c:pt>
                <c:pt idx="370">
                  <c:v>8076</c:v>
                </c:pt>
                <c:pt idx="371">
                  <c:v>6586</c:v>
                </c:pt>
                <c:pt idx="372">
                  <c:v>6112</c:v>
                </c:pt>
                <c:pt idx="373">
                  <c:v>10408</c:v>
                </c:pt>
                <c:pt idx="374">
                  <c:v>7702</c:v>
                </c:pt>
                <c:pt idx="375">
                  <c:v>7990</c:v>
                </c:pt>
                <c:pt idx="376">
                  <c:v>7941</c:v>
                </c:pt>
                <c:pt idx="377">
                  <c:v>7019</c:v>
                </c:pt>
                <c:pt idx="378">
                  <c:v>7896</c:v>
                </c:pt>
                <c:pt idx="379">
                  <c:v>7718</c:v>
                </c:pt>
                <c:pt idx="380">
                  <c:v>7740</c:v>
                </c:pt>
                <c:pt idx="381">
                  <c:v>6721</c:v>
                </c:pt>
                <c:pt idx="382">
                  <c:v>7517</c:v>
                </c:pt>
                <c:pt idx="383">
                  <c:v>8420</c:v>
                </c:pt>
                <c:pt idx="384">
                  <c:v>8264</c:v>
                </c:pt>
                <c:pt idx="385">
                  <c:v>8475</c:v>
                </c:pt>
                <c:pt idx="386">
                  <c:v>6593</c:v>
                </c:pt>
                <c:pt idx="387">
                  <c:v>6896</c:v>
                </c:pt>
                <c:pt idx="388">
                  <c:v>8326</c:v>
                </c:pt>
                <c:pt idx="389">
                  <c:v>8289</c:v>
                </c:pt>
                <c:pt idx="390">
                  <c:v>7700</c:v>
                </c:pt>
                <c:pt idx="391">
                  <c:v>7295</c:v>
                </c:pt>
                <c:pt idx="392">
                  <c:v>7795</c:v>
                </c:pt>
                <c:pt idx="393">
                  <c:v>8185</c:v>
                </c:pt>
                <c:pt idx="394">
                  <c:v>7615</c:v>
                </c:pt>
                <c:pt idx="395">
                  <c:v>8185</c:v>
                </c:pt>
                <c:pt idx="396">
                  <c:v>6555</c:v>
                </c:pt>
                <c:pt idx="397">
                  <c:v>6714</c:v>
                </c:pt>
                <c:pt idx="398">
                  <c:v>8305</c:v>
                </c:pt>
                <c:pt idx="399">
                  <c:v>8602</c:v>
                </c:pt>
                <c:pt idx="400">
                  <c:v>8114</c:v>
                </c:pt>
                <c:pt idx="401">
                  <c:v>6568</c:v>
                </c:pt>
                <c:pt idx="402">
                  <c:v>6122</c:v>
                </c:pt>
                <c:pt idx="403">
                  <c:v>9140</c:v>
                </c:pt>
                <c:pt idx="404">
                  <c:v>7508</c:v>
                </c:pt>
                <c:pt idx="405">
                  <c:v>8067</c:v>
                </c:pt>
                <c:pt idx="406">
                  <c:v>7964</c:v>
                </c:pt>
                <c:pt idx="407">
                  <c:v>6939</c:v>
                </c:pt>
                <c:pt idx="408">
                  <c:v>7989</c:v>
                </c:pt>
                <c:pt idx="409">
                  <c:v>7658</c:v>
                </c:pt>
                <c:pt idx="410">
                  <c:v>7797</c:v>
                </c:pt>
                <c:pt idx="411">
                  <c:v>6806</c:v>
                </c:pt>
                <c:pt idx="412">
                  <c:v>7413</c:v>
                </c:pt>
                <c:pt idx="413">
                  <c:v>8515</c:v>
                </c:pt>
                <c:pt idx="414">
                  <c:v>8299</c:v>
                </c:pt>
                <c:pt idx="415">
                  <c:v>8361</c:v>
                </c:pt>
                <c:pt idx="416">
                  <c:v>6900</c:v>
                </c:pt>
                <c:pt idx="417">
                  <c:v>7011</c:v>
                </c:pt>
                <c:pt idx="418">
                  <c:v>8366</c:v>
                </c:pt>
                <c:pt idx="419">
                  <c:v>8228</c:v>
                </c:pt>
                <c:pt idx="420">
                  <c:v>7764</c:v>
                </c:pt>
                <c:pt idx="421">
                  <c:v>7460</c:v>
                </c:pt>
                <c:pt idx="422">
                  <c:v>7680</c:v>
                </c:pt>
                <c:pt idx="423">
                  <c:v>8251</c:v>
                </c:pt>
                <c:pt idx="424">
                  <c:v>7566</c:v>
                </c:pt>
                <c:pt idx="425">
                  <c:v>8164</c:v>
                </c:pt>
                <c:pt idx="426">
                  <c:v>6489</c:v>
                </c:pt>
                <c:pt idx="427">
                  <c:v>6659</c:v>
                </c:pt>
                <c:pt idx="428">
                  <c:v>8142</c:v>
                </c:pt>
                <c:pt idx="429">
                  <c:v>8557</c:v>
                </c:pt>
                <c:pt idx="430">
                  <c:v>8056</c:v>
                </c:pt>
                <c:pt idx="431">
                  <c:v>6604</c:v>
                </c:pt>
                <c:pt idx="432">
                  <c:v>6099</c:v>
                </c:pt>
                <c:pt idx="433">
                  <c:v>11167</c:v>
                </c:pt>
                <c:pt idx="434">
                  <c:v>7733</c:v>
                </c:pt>
                <c:pt idx="435">
                  <c:v>8190</c:v>
                </c:pt>
                <c:pt idx="436">
                  <c:v>7989</c:v>
                </c:pt>
                <c:pt idx="437">
                  <c:v>6907</c:v>
                </c:pt>
                <c:pt idx="438">
                  <c:v>7910</c:v>
                </c:pt>
                <c:pt idx="439">
                  <c:v>7847</c:v>
                </c:pt>
                <c:pt idx="440">
                  <c:v>7693</c:v>
                </c:pt>
                <c:pt idx="441">
                  <c:v>6788</c:v>
                </c:pt>
                <c:pt idx="442">
                  <c:v>7448</c:v>
                </c:pt>
                <c:pt idx="443">
                  <c:v>8427</c:v>
                </c:pt>
                <c:pt idx="444">
                  <c:v>8352</c:v>
                </c:pt>
                <c:pt idx="445">
                  <c:v>8314</c:v>
                </c:pt>
                <c:pt idx="446">
                  <c:v>6602</c:v>
                </c:pt>
                <c:pt idx="447">
                  <c:v>6856</c:v>
                </c:pt>
                <c:pt idx="448">
                  <c:v>8317</c:v>
                </c:pt>
                <c:pt idx="449">
                  <c:v>8266</c:v>
                </c:pt>
                <c:pt idx="450">
                  <c:v>7657</c:v>
                </c:pt>
                <c:pt idx="451">
                  <c:v>7280</c:v>
                </c:pt>
                <c:pt idx="452">
                  <c:v>7654</c:v>
                </c:pt>
                <c:pt idx="453">
                  <c:v>8206</c:v>
                </c:pt>
                <c:pt idx="454">
                  <c:v>7505</c:v>
                </c:pt>
                <c:pt idx="455">
                  <c:v>8085</c:v>
                </c:pt>
                <c:pt idx="456">
                  <c:v>6564</c:v>
                </c:pt>
                <c:pt idx="457">
                  <c:v>6682</c:v>
                </c:pt>
                <c:pt idx="458">
                  <c:v>8244</c:v>
                </c:pt>
                <c:pt idx="459">
                  <c:v>8689</c:v>
                </c:pt>
                <c:pt idx="460">
                  <c:v>8274</c:v>
                </c:pt>
                <c:pt idx="461">
                  <c:v>6685</c:v>
                </c:pt>
                <c:pt idx="462">
                  <c:v>6177</c:v>
                </c:pt>
                <c:pt idx="463">
                  <c:v>9447</c:v>
                </c:pt>
                <c:pt idx="464">
                  <c:v>7760</c:v>
                </c:pt>
                <c:pt idx="465">
                  <c:v>8106</c:v>
                </c:pt>
                <c:pt idx="466">
                  <c:v>8004</c:v>
                </c:pt>
                <c:pt idx="467">
                  <c:v>7082</c:v>
                </c:pt>
                <c:pt idx="468">
                  <c:v>7944</c:v>
                </c:pt>
                <c:pt idx="469">
                  <c:v>7792</c:v>
                </c:pt>
                <c:pt idx="470">
                  <c:v>7730</c:v>
                </c:pt>
                <c:pt idx="471">
                  <c:v>6818</c:v>
                </c:pt>
                <c:pt idx="472">
                  <c:v>7425</c:v>
                </c:pt>
                <c:pt idx="473">
                  <c:v>8531</c:v>
                </c:pt>
                <c:pt idx="474">
                  <c:v>8467</c:v>
                </c:pt>
                <c:pt idx="475">
                  <c:v>8340</c:v>
                </c:pt>
                <c:pt idx="476">
                  <c:v>6594</c:v>
                </c:pt>
                <c:pt idx="477">
                  <c:v>6891</c:v>
                </c:pt>
                <c:pt idx="478">
                  <c:v>8392</c:v>
                </c:pt>
                <c:pt idx="479">
                  <c:v>8351</c:v>
                </c:pt>
                <c:pt idx="480">
                  <c:v>7712</c:v>
                </c:pt>
                <c:pt idx="481">
                  <c:v>7268</c:v>
                </c:pt>
                <c:pt idx="482">
                  <c:v>7633</c:v>
                </c:pt>
                <c:pt idx="483">
                  <c:v>8204</c:v>
                </c:pt>
                <c:pt idx="484">
                  <c:v>7472</c:v>
                </c:pt>
                <c:pt idx="485">
                  <c:v>8091</c:v>
                </c:pt>
                <c:pt idx="486">
                  <c:v>6525</c:v>
                </c:pt>
                <c:pt idx="487">
                  <c:v>6858</c:v>
                </c:pt>
                <c:pt idx="488">
                  <c:v>8134</c:v>
                </c:pt>
                <c:pt idx="489">
                  <c:v>8807</c:v>
                </c:pt>
                <c:pt idx="490">
                  <c:v>8121</c:v>
                </c:pt>
                <c:pt idx="491">
                  <c:v>6728</c:v>
                </c:pt>
                <c:pt idx="492">
                  <c:v>6069</c:v>
                </c:pt>
                <c:pt idx="493">
                  <c:v>10940</c:v>
                </c:pt>
                <c:pt idx="494">
                  <c:v>7983</c:v>
                </c:pt>
                <c:pt idx="495">
                  <c:v>8135</c:v>
                </c:pt>
                <c:pt idx="496">
                  <c:v>7942</c:v>
                </c:pt>
                <c:pt idx="497">
                  <c:v>7029</c:v>
                </c:pt>
                <c:pt idx="498">
                  <c:v>7964</c:v>
                </c:pt>
                <c:pt idx="499">
                  <c:v>7832</c:v>
                </c:pt>
                <c:pt idx="500">
                  <c:v>7613</c:v>
                </c:pt>
                <c:pt idx="501">
                  <c:v>6796</c:v>
                </c:pt>
                <c:pt idx="502">
                  <c:v>7486</c:v>
                </c:pt>
                <c:pt idx="503">
                  <c:v>8628</c:v>
                </c:pt>
                <c:pt idx="504">
                  <c:v>8436</c:v>
                </c:pt>
                <c:pt idx="505">
                  <c:v>8591</c:v>
                </c:pt>
                <c:pt idx="506">
                  <c:v>6625</c:v>
                </c:pt>
                <c:pt idx="507">
                  <c:v>6943</c:v>
                </c:pt>
                <c:pt idx="508">
                  <c:v>8536</c:v>
                </c:pt>
                <c:pt idx="509">
                  <c:v>8384</c:v>
                </c:pt>
                <c:pt idx="510">
                  <c:v>7765</c:v>
                </c:pt>
                <c:pt idx="511">
                  <c:v>7481</c:v>
                </c:pt>
                <c:pt idx="512">
                  <c:v>7697</c:v>
                </c:pt>
                <c:pt idx="513">
                  <c:v>8385</c:v>
                </c:pt>
                <c:pt idx="514">
                  <c:v>7681</c:v>
                </c:pt>
                <c:pt idx="515">
                  <c:v>8115</c:v>
                </c:pt>
                <c:pt idx="516">
                  <c:v>7227</c:v>
                </c:pt>
                <c:pt idx="517">
                  <c:v>6657</c:v>
                </c:pt>
                <c:pt idx="518">
                  <c:v>8361</c:v>
                </c:pt>
                <c:pt idx="519">
                  <c:v>8933</c:v>
                </c:pt>
                <c:pt idx="520">
                  <c:v>8212</c:v>
                </c:pt>
                <c:pt idx="521">
                  <c:v>6838</c:v>
                </c:pt>
                <c:pt idx="522">
                  <c:v>6083</c:v>
                </c:pt>
                <c:pt idx="523">
                  <c:v>9434</c:v>
                </c:pt>
                <c:pt idx="524">
                  <c:v>7867</c:v>
                </c:pt>
                <c:pt idx="525">
                  <c:v>8116</c:v>
                </c:pt>
                <c:pt idx="526">
                  <c:v>7926</c:v>
                </c:pt>
                <c:pt idx="527">
                  <c:v>7113</c:v>
                </c:pt>
                <c:pt idx="528">
                  <c:v>8030</c:v>
                </c:pt>
                <c:pt idx="529">
                  <c:v>7674</c:v>
                </c:pt>
                <c:pt idx="530">
                  <c:v>7756</c:v>
                </c:pt>
                <c:pt idx="531">
                  <c:v>6615</c:v>
                </c:pt>
                <c:pt idx="532">
                  <c:v>7118</c:v>
                </c:pt>
                <c:pt idx="533">
                  <c:v>8420</c:v>
                </c:pt>
                <c:pt idx="534">
                  <c:v>8420</c:v>
                </c:pt>
                <c:pt idx="535">
                  <c:v>8596</c:v>
                </c:pt>
                <c:pt idx="536">
                  <c:v>6587</c:v>
                </c:pt>
                <c:pt idx="537">
                  <c:v>7209</c:v>
                </c:pt>
                <c:pt idx="538">
                  <c:v>8746</c:v>
                </c:pt>
                <c:pt idx="539">
                  <c:v>8492</c:v>
                </c:pt>
                <c:pt idx="540">
                  <c:v>8110</c:v>
                </c:pt>
                <c:pt idx="541">
                  <c:v>7327</c:v>
                </c:pt>
                <c:pt idx="542">
                  <c:v>7749</c:v>
                </c:pt>
                <c:pt idx="543">
                  <c:v>8299</c:v>
                </c:pt>
                <c:pt idx="544">
                  <c:v>7528</c:v>
                </c:pt>
                <c:pt idx="545">
                  <c:v>8270</c:v>
                </c:pt>
                <c:pt idx="546">
                  <c:v>6555</c:v>
                </c:pt>
                <c:pt idx="547">
                  <c:v>6718</c:v>
                </c:pt>
                <c:pt idx="548">
                  <c:v>8431</c:v>
                </c:pt>
                <c:pt idx="549">
                  <c:v>8827</c:v>
                </c:pt>
                <c:pt idx="550">
                  <c:v>8335</c:v>
                </c:pt>
                <c:pt idx="551">
                  <c:v>6750</c:v>
                </c:pt>
                <c:pt idx="552">
                  <c:v>6144</c:v>
                </c:pt>
                <c:pt idx="553">
                  <c:v>11454</c:v>
                </c:pt>
                <c:pt idx="554">
                  <c:v>7924</c:v>
                </c:pt>
                <c:pt idx="555">
                  <c:v>8160</c:v>
                </c:pt>
                <c:pt idx="556">
                  <c:v>8070</c:v>
                </c:pt>
                <c:pt idx="557">
                  <c:v>6962</c:v>
                </c:pt>
                <c:pt idx="558">
                  <c:v>8094</c:v>
                </c:pt>
                <c:pt idx="559">
                  <c:v>7903</c:v>
                </c:pt>
                <c:pt idx="560">
                  <c:v>7707</c:v>
                </c:pt>
                <c:pt idx="561">
                  <c:v>6670</c:v>
                </c:pt>
                <c:pt idx="562">
                  <c:v>7047</c:v>
                </c:pt>
                <c:pt idx="563">
                  <c:v>8268</c:v>
                </c:pt>
                <c:pt idx="564">
                  <c:v>8506</c:v>
                </c:pt>
                <c:pt idx="565">
                  <c:v>8392</c:v>
                </c:pt>
                <c:pt idx="566">
                  <c:v>6540</c:v>
                </c:pt>
                <c:pt idx="567">
                  <c:v>7117</c:v>
                </c:pt>
                <c:pt idx="568">
                  <c:v>8651</c:v>
                </c:pt>
                <c:pt idx="569">
                  <c:v>8495</c:v>
                </c:pt>
                <c:pt idx="570">
                  <c:v>7860</c:v>
                </c:pt>
                <c:pt idx="571">
                  <c:v>7197</c:v>
                </c:pt>
                <c:pt idx="572">
                  <c:v>7708</c:v>
                </c:pt>
                <c:pt idx="573">
                  <c:v>8289</c:v>
                </c:pt>
                <c:pt idx="574">
                  <c:v>7444</c:v>
                </c:pt>
                <c:pt idx="575">
                  <c:v>8344</c:v>
                </c:pt>
                <c:pt idx="576">
                  <c:v>6485</c:v>
                </c:pt>
                <c:pt idx="577">
                  <c:v>6764</c:v>
                </c:pt>
                <c:pt idx="578">
                  <c:v>8365</c:v>
                </c:pt>
                <c:pt idx="579">
                  <c:v>8803</c:v>
                </c:pt>
                <c:pt idx="580">
                  <c:v>8277</c:v>
                </c:pt>
                <c:pt idx="581">
                  <c:v>6688</c:v>
                </c:pt>
                <c:pt idx="582">
                  <c:v>6148</c:v>
                </c:pt>
                <c:pt idx="583">
                  <c:v>9516</c:v>
                </c:pt>
                <c:pt idx="584">
                  <c:v>7759</c:v>
                </c:pt>
                <c:pt idx="585">
                  <c:v>8116</c:v>
                </c:pt>
                <c:pt idx="586">
                  <c:v>8039</c:v>
                </c:pt>
                <c:pt idx="587">
                  <c:v>7129</c:v>
                </c:pt>
                <c:pt idx="588">
                  <c:v>8012</c:v>
                </c:pt>
                <c:pt idx="589">
                  <c:v>7713</c:v>
                </c:pt>
                <c:pt idx="590">
                  <c:v>7847</c:v>
                </c:pt>
                <c:pt idx="591">
                  <c:v>6727</c:v>
                </c:pt>
                <c:pt idx="592">
                  <c:v>7326</c:v>
                </c:pt>
                <c:pt idx="593">
                  <c:v>8379</c:v>
                </c:pt>
                <c:pt idx="594">
                  <c:v>8566</c:v>
                </c:pt>
                <c:pt idx="595">
                  <c:v>8458</c:v>
                </c:pt>
                <c:pt idx="596">
                  <c:v>6590</c:v>
                </c:pt>
                <c:pt idx="597">
                  <c:v>7207</c:v>
                </c:pt>
                <c:pt idx="598">
                  <c:v>8619</c:v>
                </c:pt>
                <c:pt idx="599">
                  <c:v>8496</c:v>
                </c:pt>
                <c:pt idx="600">
                  <c:v>7873</c:v>
                </c:pt>
                <c:pt idx="601">
                  <c:v>7176</c:v>
                </c:pt>
                <c:pt idx="602">
                  <c:v>7721</c:v>
                </c:pt>
                <c:pt idx="603">
                  <c:v>8237</c:v>
                </c:pt>
                <c:pt idx="604">
                  <c:v>7304</c:v>
                </c:pt>
                <c:pt idx="605">
                  <c:v>8337</c:v>
                </c:pt>
                <c:pt idx="606">
                  <c:v>6474</c:v>
                </c:pt>
                <c:pt idx="607">
                  <c:v>6840</c:v>
                </c:pt>
                <c:pt idx="608">
                  <c:v>8414</c:v>
                </c:pt>
                <c:pt idx="609">
                  <c:v>8815</c:v>
                </c:pt>
                <c:pt idx="610">
                  <c:v>8315</c:v>
                </c:pt>
                <c:pt idx="611">
                  <c:v>6729</c:v>
                </c:pt>
                <c:pt idx="612">
                  <c:v>6327</c:v>
                </c:pt>
                <c:pt idx="613">
                  <c:v>10920</c:v>
                </c:pt>
                <c:pt idx="614">
                  <c:v>7947</c:v>
                </c:pt>
                <c:pt idx="615">
                  <c:v>8045</c:v>
                </c:pt>
                <c:pt idx="616">
                  <c:v>7824</c:v>
                </c:pt>
                <c:pt idx="617">
                  <c:v>7248</c:v>
                </c:pt>
                <c:pt idx="618">
                  <c:v>8044</c:v>
                </c:pt>
                <c:pt idx="619">
                  <c:v>7644</c:v>
                </c:pt>
                <c:pt idx="620">
                  <c:v>7784</c:v>
                </c:pt>
                <c:pt idx="621">
                  <c:v>6738</c:v>
                </c:pt>
                <c:pt idx="622">
                  <c:v>7264</c:v>
                </c:pt>
                <c:pt idx="623">
                  <c:v>8194</c:v>
                </c:pt>
                <c:pt idx="624">
                  <c:v>8576</c:v>
                </c:pt>
                <c:pt idx="625">
                  <c:v>8329</c:v>
                </c:pt>
                <c:pt idx="626">
                  <c:v>6626</c:v>
                </c:pt>
                <c:pt idx="627">
                  <c:v>7148</c:v>
                </c:pt>
                <c:pt idx="628">
                  <c:v>8574</c:v>
                </c:pt>
                <c:pt idx="629">
                  <c:v>8370</c:v>
                </c:pt>
                <c:pt idx="630">
                  <c:v>7822</c:v>
                </c:pt>
                <c:pt idx="631">
                  <c:v>7147</c:v>
                </c:pt>
                <c:pt idx="632">
                  <c:v>7868</c:v>
                </c:pt>
                <c:pt idx="633">
                  <c:v>8233</c:v>
                </c:pt>
                <c:pt idx="634">
                  <c:v>7436</c:v>
                </c:pt>
                <c:pt idx="635">
                  <c:v>8247</c:v>
                </c:pt>
                <c:pt idx="636">
                  <c:v>6497</c:v>
                </c:pt>
                <c:pt idx="637">
                  <c:v>6715</c:v>
                </c:pt>
                <c:pt idx="638">
                  <c:v>8231</c:v>
                </c:pt>
                <c:pt idx="639">
                  <c:v>8705</c:v>
                </c:pt>
                <c:pt idx="640">
                  <c:v>8205</c:v>
                </c:pt>
                <c:pt idx="641">
                  <c:v>6660</c:v>
                </c:pt>
                <c:pt idx="642">
                  <c:v>6190</c:v>
                </c:pt>
                <c:pt idx="643">
                  <c:v>9306</c:v>
                </c:pt>
                <c:pt idx="644">
                  <c:v>7829</c:v>
                </c:pt>
                <c:pt idx="645">
                  <c:v>8050</c:v>
                </c:pt>
                <c:pt idx="646">
                  <c:v>7872</c:v>
                </c:pt>
                <c:pt idx="647">
                  <c:v>7080</c:v>
                </c:pt>
                <c:pt idx="648">
                  <c:v>7874</c:v>
                </c:pt>
                <c:pt idx="649">
                  <c:v>7653</c:v>
                </c:pt>
                <c:pt idx="650">
                  <c:v>7777</c:v>
                </c:pt>
                <c:pt idx="651">
                  <c:v>6724</c:v>
                </c:pt>
                <c:pt idx="652">
                  <c:v>7232</c:v>
                </c:pt>
                <c:pt idx="653">
                  <c:v>8286</c:v>
                </c:pt>
                <c:pt idx="654">
                  <c:v>8515</c:v>
                </c:pt>
                <c:pt idx="655">
                  <c:v>8273</c:v>
                </c:pt>
                <c:pt idx="656">
                  <c:v>6640</c:v>
                </c:pt>
                <c:pt idx="657">
                  <c:v>7260</c:v>
                </c:pt>
                <c:pt idx="658">
                  <c:v>8533</c:v>
                </c:pt>
                <c:pt idx="659">
                  <c:v>8239</c:v>
                </c:pt>
                <c:pt idx="660">
                  <c:v>7739</c:v>
                </c:pt>
                <c:pt idx="661">
                  <c:v>7237</c:v>
                </c:pt>
                <c:pt idx="662">
                  <c:v>7683</c:v>
                </c:pt>
                <c:pt idx="663">
                  <c:v>8046</c:v>
                </c:pt>
                <c:pt idx="664">
                  <c:v>7189</c:v>
                </c:pt>
                <c:pt idx="665">
                  <c:v>8453</c:v>
                </c:pt>
                <c:pt idx="666">
                  <c:v>6547</c:v>
                </c:pt>
                <c:pt idx="667">
                  <c:v>6690</c:v>
                </c:pt>
                <c:pt idx="668">
                  <c:v>8295</c:v>
                </c:pt>
                <c:pt idx="669">
                  <c:v>8624</c:v>
                </c:pt>
                <c:pt idx="670">
                  <c:v>8264</c:v>
                </c:pt>
                <c:pt idx="671">
                  <c:v>6879</c:v>
                </c:pt>
                <c:pt idx="672">
                  <c:v>6153</c:v>
                </c:pt>
                <c:pt idx="673">
                  <c:v>11672</c:v>
                </c:pt>
                <c:pt idx="674">
                  <c:v>7886</c:v>
                </c:pt>
                <c:pt idx="675">
                  <c:v>8037</c:v>
                </c:pt>
                <c:pt idx="676">
                  <c:v>8072</c:v>
                </c:pt>
                <c:pt idx="677">
                  <c:v>7009</c:v>
                </c:pt>
                <c:pt idx="678">
                  <c:v>7845</c:v>
                </c:pt>
                <c:pt idx="679">
                  <c:v>7518</c:v>
                </c:pt>
                <c:pt idx="680">
                  <c:v>7706</c:v>
                </c:pt>
                <c:pt idx="681">
                  <c:v>6799</c:v>
                </c:pt>
                <c:pt idx="682">
                  <c:v>7289</c:v>
                </c:pt>
                <c:pt idx="683">
                  <c:v>8356</c:v>
                </c:pt>
                <c:pt idx="684">
                  <c:v>8455</c:v>
                </c:pt>
                <c:pt idx="685">
                  <c:v>8356</c:v>
                </c:pt>
                <c:pt idx="686">
                  <c:v>6712</c:v>
                </c:pt>
                <c:pt idx="687">
                  <c:v>7161</c:v>
                </c:pt>
                <c:pt idx="688">
                  <c:v>8501</c:v>
                </c:pt>
                <c:pt idx="689">
                  <c:v>8405</c:v>
                </c:pt>
                <c:pt idx="690">
                  <c:v>7713</c:v>
                </c:pt>
                <c:pt idx="691">
                  <c:v>7286</c:v>
                </c:pt>
                <c:pt idx="692">
                  <c:v>7898</c:v>
                </c:pt>
                <c:pt idx="693">
                  <c:v>8161</c:v>
                </c:pt>
                <c:pt idx="694">
                  <c:v>7377</c:v>
                </c:pt>
                <c:pt idx="695">
                  <c:v>8151</c:v>
                </c:pt>
                <c:pt idx="696">
                  <c:v>6667</c:v>
                </c:pt>
                <c:pt idx="697">
                  <c:v>6805</c:v>
                </c:pt>
                <c:pt idx="698">
                  <c:v>8256</c:v>
                </c:pt>
                <c:pt idx="699">
                  <c:v>8681</c:v>
                </c:pt>
                <c:pt idx="700">
                  <c:v>8249</c:v>
                </c:pt>
                <c:pt idx="701">
                  <c:v>6756</c:v>
                </c:pt>
                <c:pt idx="702">
                  <c:v>6226</c:v>
                </c:pt>
                <c:pt idx="703">
                  <c:v>9483</c:v>
                </c:pt>
                <c:pt idx="704">
                  <c:v>7691</c:v>
                </c:pt>
                <c:pt idx="705">
                  <c:v>7990</c:v>
                </c:pt>
                <c:pt idx="706">
                  <c:v>8092</c:v>
                </c:pt>
                <c:pt idx="707">
                  <c:v>7272</c:v>
                </c:pt>
                <c:pt idx="708">
                  <c:v>7914</c:v>
                </c:pt>
                <c:pt idx="709">
                  <c:v>7605</c:v>
                </c:pt>
                <c:pt idx="710">
                  <c:v>7704</c:v>
                </c:pt>
                <c:pt idx="711">
                  <c:v>6293</c:v>
                </c:pt>
                <c:pt idx="712">
                  <c:v>7832</c:v>
                </c:pt>
                <c:pt idx="713">
                  <c:v>8226</c:v>
                </c:pt>
                <c:pt idx="714">
                  <c:v>8649</c:v>
                </c:pt>
                <c:pt idx="715">
                  <c:v>8436</c:v>
                </c:pt>
                <c:pt idx="716">
                  <c:v>6690</c:v>
                </c:pt>
                <c:pt idx="717">
                  <c:v>8230</c:v>
                </c:pt>
                <c:pt idx="718">
                  <c:v>8551</c:v>
                </c:pt>
                <c:pt idx="719">
                  <c:v>8361</c:v>
                </c:pt>
                <c:pt idx="720">
                  <c:v>7754</c:v>
                </c:pt>
                <c:pt idx="721">
                  <c:v>7369</c:v>
                </c:pt>
                <c:pt idx="722">
                  <c:v>7903</c:v>
                </c:pt>
                <c:pt idx="723">
                  <c:v>8240</c:v>
                </c:pt>
                <c:pt idx="724">
                  <c:v>7415</c:v>
                </c:pt>
                <c:pt idx="725">
                  <c:v>8179</c:v>
                </c:pt>
                <c:pt idx="726">
                  <c:v>6646</c:v>
                </c:pt>
                <c:pt idx="727">
                  <c:v>6821</c:v>
                </c:pt>
                <c:pt idx="728">
                  <c:v>8269</c:v>
                </c:pt>
                <c:pt idx="729">
                  <c:v>8625</c:v>
                </c:pt>
                <c:pt idx="730">
                  <c:v>8369</c:v>
                </c:pt>
                <c:pt idx="731">
                  <c:v>6791</c:v>
                </c:pt>
                <c:pt idx="732">
                  <c:v>6355</c:v>
                </c:pt>
                <c:pt idx="733">
                  <c:v>10960</c:v>
                </c:pt>
                <c:pt idx="734">
                  <c:v>7948</c:v>
                </c:pt>
                <c:pt idx="735">
                  <c:v>8100</c:v>
                </c:pt>
                <c:pt idx="736">
                  <c:v>8165</c:v>
                </c:pt>
                <c:pt idx="737">
                  <c:v>7162</c:v>
                </c:pt>
                <c:pt idx="738">
                  <c:v>7938</c:v>
                </c:pt>
                <c:pt idx="739">
                  <c:v>7526</c:v>
                </c:pt>
                <c:pt idx="740">
                  <c:v>7619</c:v>
                </c:pt>
                <c:pt idx="741">
                  <c:v>6961</c:v>
                </c:pt>
                <c:pt idx="742">
                  <c:v>7335</c:v>
                </c:pt>
                <c:pt idx="743">
                  <c:v>8346</c:v>
                </c:pt>
                <c:pt idx="744">
                  <c:v>8456</c:v>
                </c:pt>
                <c:pt idx="745">
                  <c:v>8352</c:v>
                </c:pt>
                <c:pt idx="746">
                  <c:v>6640</c:v>
                </c:pt>
                <c:pt idx="747">
                  <c:v>7150</c:v>
                </c:pt>
                <c:pt idx="748">
                  <c:v>8644</c:v>
                </c:pt>
                <c:pt idx="749">
                  <c:v>8354</c:v>
                </c:pt>
                <c:pt idx="750">
                  <c:v>7825</c:v>
                </c:pt>
                <c:pt idx="751">
                  <c:v>7338</c:v>
                </c:pt>
                <c:pt idx="752">
                  <c:v>7899</c:v>
                </c:pt>
                <c:pt idx="753">
                  <c:v>8232</c:v>
                </c:pt>
                <c:pt idx="754">
                  <c:v>7394</c:v>
                </c:pt>
                <c:pt idx="755">
                  <c:v>8174</c:v>
                </c:pt>
                <c:pt idx="756">
                  <c:v>6610</c:v>
                </c:pt>
                <c:pt idx="757">
                  <c:v>6761</c:v>
                </c:pt>
                <c:pt idx="758">
                  <c:v>8316</c:v>
                </c:pt>
                <c:pt idx="759">
                  <c:v>8633</c:v>
                </c:pt>
                <c:pt idx="760">
                  <c:v>8324</c:v>
                </c:pt>
                <c:pt idx="761">
                  <c:v>6792</c:v>
                </c:pt>
                <c:pt idx="762">
                  <c:v>6288</c:v>
                </c:pt>
                <c:pt idx="763">
                  <c:v>9312</c:v>
                </c:pt>
                <c:pt idx="764">
                  <c:v>7612</c:v>
                </c:pt>
                <c:pt idx="765">
                  <c:v>8095</c:v>
                </c:pt>
                <c:pt idx="766">
                  <c:v>8025</c:v>
                </c:pt>
                <c:pt idx="767">
                  <c:v>7074</c:v>
                </c:pt>
                <c:pt idx="768">
                  <c:v>7907</c:v>
                </c:pt>
                <c:pt idx="769">
                  <c:v>7423</c:v>
                </c:pt>
                <c:pt idx="770">
                  <c:v>7647</c:v>
                </c:pt>
                <c:pt idx="771">
                  <c:v>6820</c:v>
                </c:pt>
                <c:pt idx="772">
                  <c:v>7255</c:v>
                </c:pt>
                <c:pt idx="773">
                  <c:v>8240</c:v>
                </c:pt>
                <c:pt idx="774">
                  <c:v>8274</c:v>
                </c:pt>
                <c:pt idx="775">
                  <c:v>8515</c:v>
                </c:pt>
                <c:pt idx="776">
                  <c:v>6633</c:v>
                </c:pt>
                <c:pt idx="777">
                  <c:v>7124</c:v>
                </c:pt>
                <c:pt idx="778">
                  <c:v>8494</c:v>
                </c:pt>
                <c:pt idx="779">
                  <c:v>8227</c:v>
                </c:pt>
                <c:pt idx="780">
                  <c:v>7681</c:v>
                </c:pt>
                <c:pt idx="781">
                  <c:v>7260</c:v>
                </c:pt>
                <c:pt idx="782">
                  <c:v>7835</c:v>
                </c:pt>
                <c:pt idx="783">
                  <c:v>8221</c:v>
                </c:pt>
                <c:pt idx="784">
                  <c:v>7384</c:v>
                </c:pt>
                <c:pt idx="785">
                  <c:v>9167</c:v>
                </c:pt>
                <c:pt idx="786">
                  <c:v>6777</c:v>
                </c:pt>
                <c:pt idx="787">
                  <c:v>6815</c:v>
                </c:pt>
                <c:pt idx="788">
                  <c:v>8414</c:v>
                </c:pt>
                <c:pt idx="789">
                  <c:v>8700</c:v>
                </c:pt>
                <c:pt idx="790">
                  <c:v>8235</c:v>
                </c:pt>
                <c:pt idx="791">
                  <c:v>6741</c:v>
                </c:pt>
                <c:pt idx="792">
                  <c:v>6322</c:v>
                </c:pt>
                <c:pt idx="793">
                  <c:v>11509</c:v>
                </c:pt>
                <c:pt idx="794">
                  <c:v>7749</c:v>
                </c:pt>
                <c:pt idx="795">
                  <c:v>8139</c:v>
                </c:pt>
                <c:pt idx="796">
                  <c:v>8017</c:v>
                </c:pt>
                <c:pt idx="797">
                  <c:v>7214</c:v>
                </c:pt>
                <c:pt idx="798">
                  <c:v>8060</c:v>
                </c:pt>
                <c:pt idx="799">
                  <c:v>7415</c:v>
                </c:pt>
                <c:pt idx="800">
                  <c:v>7724</c:v>
                </c:pt>
                <c:pt idx="801">
                  <c:v>6880</c:v>
                </c:pt>
                <c:pt idx="802">
                  <c:v>7387</c:v>
                </c:pt>
                <c:pt idx="803">
                  <c:v>8374</c:v>
                </c:pt>
                <c:pt idx="804">
                  <c:v>8431</c:v>
                </c:pt>
                <c:pt idx="805">
                  <c:v>8457</c:v>
                </c:pt>
                <c:pt idx="806">
                  <c:v>6741</c:v>
                </c:pt>
                <c:pt idx="807">
                  <c:v>7209</c:v>
                </c:pt>
                <c:pt idx="808">
                  <c:v>8630</c:v>
                </c:pt>
                <c:pt idx="809">
                  <c:v>8290</c:v>
                </c:pt>
                <c:pt idx="810">
                  <c:v>7797</c:v>
                </c:pt>
                <c:pt idx="811">
                  <c:v>7271</c:v>
                </c:pt>
                <c:pt idx="812">
                  <c:v>7992</c:v>
                </c:pt>
                <c:pt idx="813">
                  <c:v>8399</c:v>
                </c:pt>
                <c:pt idx="814">
                  <c:v>7428</c:v>
                </c:pt>
                <c:pt idx="815">
                  <c:v>8309</c:v>
                </c:pt>
                <c:pt idx="816">
                  <c:v>6577</c:v>
                </c:pt>
                <c:pt idx="817">
                  <c:v>6794</c:v>
                </c:pt>
                <c:pt idx="818">
                  <c:v>8451</c:v>
                </c:pt>
                <c:pt idx="819">
                  <c:v>8681</c:v>
                </c:pt>
                <c:pt idx="820">
                  <c:v>8269</c:v>
                </c:pt>
                <c:pt idx="821">
                  <c:v>6749</c:v>
                </c:pt>
                <c:pt idx="822">
                  <c:v>6235</c:v>
                </c:pt>
                <c:pt idx="823">
                  <c:v>9467</c:v>
                </c:pt>
                <c:pt idx="824">
                  <c:v>7631</c:v>
                </c:pt>
                <c:pt idx="825">
                  <c:v>8065</c:v>
                </c:pt>
                <c:pt idx="826">
                  <c:v>8778</c:v>
                </c:pt>
                <c:pt idx="827">
                  <c:v>7140</c:v>
                </c:pt>
                <c:pt idx="828">
                  <c:v>7931</c:v>
                </c:pt>
                <c:pt idx="829">
                  <c:v>7577</c:v>
                </c:pt>
                <c:pt idx="830">
                  <c:v>7683</c:v>
                </c:pt>
                <c:pt idx="831">
                  <c:v>6910</c:v>
                </c:pt>
                <c:pt idx="832">
                  <c:v>7271</c:v>
                </c:pt>
                <c:pt idx="833">
                  <c:v>8355</c:v>
                </c:pt>
                <c:pt idx="834">
                  <c:v>8551</c:v>
                </c:pt>
                <c:pt idx="835">
                  <c:v>8449</c:v>
                </c:pt>
                <c:pt idx="836">
                  <c:v>6710</c:v>
                </c:pt>
                <c:pt idx="837">
                  <c:v>7146</c:v>
                </c:pt>
                <c:pt idx="838">
                  <c:v>8652</c:v>
                </c:pt>
                <c:pt idx="839">
                  <c:v>8438</c:v>
                </c:pt>
                <c:pt idx="840">
                  <c:v>7700</c:v>
                </c:pt>
                <c:pt idx="841">
                  <c:v>7329</c:v>
                </c:pt>
                <c:pt idx="842">
                  <c:v>7800</c:v>
                </c:pt>
                <c:pt idx="843">
                  <c:v>8345</c:v>
                </c:pt>
                <c:pt idx="844">
                  <c:v>7401</c:v>
                </c:pt>
                <c:pt idx="845">
                  <c:v>8172</c:v>
                </c:pt>
                <c:pt idx="846">
                  <c:v>6527</c:v>
                </c:pt>
                <c:pt idx="847">
                  <c:v>6829</c:v>
                </c:pt>
                <c:pt idx="848">
                  <c:v>8368</c:v>
                </c:pt>
                <c:pt idx="849">
                  <c:v>8575</c:v>
                </c:pt>
                <c:pt idx="850">
                  <c:v>8292</c:v>
                </c:pt>
                <c:pt idx="851">
                  <c:v>6711</c:v>
                </c:pt>
                <c:pt idx="852">
                  <c:v>6264</c:v>
                </c:pt>
                <c:pt idx="853">
                  <c:v>10804</c:v>
                </c:pt>
                <c:pt idx="854">
                  <c:v>7917</c:v>
                </c:pt>
                <c:pt idx="855">
                  <c:v>8050</c:v>
                </c:pt>
                <c:pt idx="856">
                  <c:v>8066</c:v>
                </c:pt>
                <c:pt idx="857">
                  <c:v>7137</c:v>
                </c:pt>
                <c:pt idx="858">
                  <c:v>8036</c:v>
                </c:pt>
                <c:pt idx="859">
                  <c:v>7442</c:v>
                </c:pt>
                <c:pt idx="860">
                  <c:v>7742</c:v>
                </c:pt>
                <c:pt idx="861">
                  <c:v>6781</c:v>
                </c:pt>
                <c:pt idx="862">
                  <c:v>7300</c:v>
                </c:pt>
                <c:pt idx="863">
                  <c:v>8323</c:v>
                </c:pt>
                <c:pt idx="864">
                  <c:v>8541</c:v>
                </c:pt>
                <c:pt idx="865">
                  <c:v>8569</c:v>
                </c:pt>
                <c:pt idx="866">
                  <c:v>6990</c:v>
                </c:pt>
                <c:pt idx="867">
                  <c:v>7175</c:v>
                </c:pt>
                <c:pt idx="868">
                  <c:v>8431</c:v>
                </c:pt>
                <c:pt idx="869">
                  <c:v>8275</c:v>
                </c:pt>
                <c:pt idx="870">
                  <c:v>7868</c:v>
                </c:pt>
                <c:pt idx="871">
                  <c:v>7396</c:v>
                </c:pt>
                <c:pt idx="872">
                  <c:v>7785</c:v>
                </c:pt>
                <c:pt idx="873">
                  <c:v>8480</c:v>
                </c:pt>
                <c:pt idx="874">
                  <c:v>7442</c:v>
                </c:pt>
                <c:pt idx="875">
                  <c:v>8388</c:v>
                </c:pt>
                <c:pt idx="876">
                  <c:v>6553</c:v>
                </c:pt>
                <c:pt idx="877">
                  <c:v>6766</c:v>
                </c:pt>
                <c:pt idx="878">
                  <c:v>8399</c:v>
                </c:pt>
                <c:pt idx="879">
                  <c:v>8745</c:v>
                </c:pt>
                <c:pt idx="880">
                  <c:v>8329</c:v>
                </c:pt>
                <c:pt idx="881">
                  <c:v>6772</c:v>
                </c:pt>
                <c:pt idx="882">
                  <c:v>6329</c:v>
                </c:pt>
                <c:pt idx="883">
                  <c:v>9458</c:v>
                </c:pt>
                <c:pt idx="884">
                  <c:v>7753</c:v>
                </c:pt>
                <c:pt idx="885">
                  <c:v>8048</c:v>
                </c:pt>
                <c:pt idx="886">
                  <c:v>7956</c:v>
                </c:pt>
                <c:pt idx="887">
                  <c:v>7222</c:v>
                </c:pt>
                <c:pt idx="888">
                  <c:v>8142</c:v>
                </c:pt>
                <c:pt idx="889">
                  <c:v>7591</c:v>
                </c:pt>
                <c:pt idx="890">
                  <c:v>7764</c:v>
                </c:pt>
                <c:pt idx="891">
                  <c:v>7040</c:v>
                </c:pt>
                <c:pt idx="892">
                  <c:v>7355</c:v>
                </c:pt>
                <c:pt idx="893">
                  <c:v>8645</c:v>
                </c:pt>
                <c:pt idx="894">
                  <c:v>8480</c:v>
                </c:pt>
                <c:pt idx="895">
                  <c:v>8586</c:v>
                </c:pt>
                <c:pt idx="896">
                  <c:v>6877</c:v>
                </c:pt>
                <c:pt idx="897">
                  <c:v>7229</c:v>
                </c:pt>
                <c:pt idx="898">
                  <c:v>8466</c:v>
                </c:pt>
                <c:pt idx="899">
                  <c:v>8097</c:v>
                </c:pt>
                <c:pt idx="900">
                  <c:v>7853</c:v>
                </c:pt>
                <c:pt idx="901">
                  <c:v>6734</c:v>
                </c:pt>
                <c:pt idx="902">
                  <c:v>7576</c:v>
                </c:pt>
                <c:pt idx="903">
                  <c:v>8307</c:v>
                </c:pt>
                <c:pt idx="904">
                  <c:v>7418</c:v>
                </c:pt>
                <c:pt idx="905">
                  <c:v>8221</c:v>
                </c:pt>
                <c:pt idx="906">
                  <c:v>6577</c:v>
                </c:pt>
                <c:pt idx="907">
                  <c:v>6700</c:v>
                </c:pt>
                <c:pt idx="908">
                  <c:v>8385</c:v>
                </c:pt>
                <c:pt idx="909">
                  <c:v>6137</c:v>
                </c:pt>
                <c:pt idx="910">
                  <c:v>6391</c:v>
                </c:pt>
                <c:pt idx="911">
                  <c:v>11192</c:v>
                </c:pt>
                <c:pt idx="912">
                  <c:v>6439</c:v>
                </c:pt>
                <c:pt idx="913">
                  <c:v>10996</c:v>
                </c:pt>
                <c:pt idx="914">
                  <c:v>7769</c:v>
                </c:pt>
                <c:pt idx="915">
                  <c:v>8059</c:v>
                </c:pt>
                <c:pt idx="916">
                  <c:v>7983</c:v>
                </c:pt>
                <c:pt idx="917">
                  <c:v>7128</c:v>
                </c:pt>
                <c:pt idx="918">
                  <c:v>7992</c:v>
                </c:pt>
                <c:pt idx="919">
                  <c:v>7595</c:v>
                </c:pt>
                <c:pt idx="920">
                  <c:v>7805</c:v>
                </c:pt>
                <c:pt idx="921">
                  <c:v>6868</c:v>
                </c:pt>
                <c:pt idx="922">
                  <c:v>7258</c:v>
                </c:pt>
                <c:pt idx="923">
                  <c:v>8277</c:v>
                </c:pt>
                <c:pt idx="924">
                  <c:v>8514</c:v>
                </c:pt>
                <c:pt idx="925">
                  <c:v>8548</c:v>
                </c:pt>
                <c:pt idx="926">
                  <c:v>6775</c:v>
                </c:pt>
                <c:pt idx="927">
                  <c:v>7167</c:v>
                </c:pt>
                <c:pt idx="928">
                  <c:v>8624</c:v>
                </c:pt>
                <c:pt idx="929">
                  <c:v>8296</c:v>
                </c:pt>
                <c:pt idx="930">
                  <c:v>7827</c:v>
                </c:pt>
                <c:pt idx="931">
                  <c:v>6812</c:v>
                </c:pt>
                <c:pt idx="932">
                  <c:v>7586</c:v>
                </c:pt>
                <c:pt idx="933">
                  <c:v>8480</c:v>
                </c:pt>
                <c:pt idx="934">
                  <c:v>7352</c:v>
                </c:pt>
                <c:pt idx="935">
                  <c:v>8269</c:v>
                </c:pt>
                <c:pt idx="936">
                  <c:v>6570</c:v>
                </c:pt>
                <c:pt idx="937">
                  <c:v>6794</c:v>
                </c:pt>
                <c:pt idx="938">
                  <c:v>8331</c:v>
                </c:pt>
                <c:pt idx="939">
                  <c:v>8652</c:v>
                </c:pt>
                <c:pt idx="940">
                  <c:v>8235</c:v>
                </c:pt>
                <c:pt idx="941">
                  <c:v>6726</c:v>
                </c:pt>
                <c:pt idx="942">
                  <c:v>6290</c:v>
                </c:pt>
                <c:pt idx="943">
                  <c:v>9365</c:v>
                </c:pt>
                <c:pt idx="944">
                  <c:v>7723</c:v>
                </c:pt>
                <c:pt idx="945">
                  <c:v>8189</c:v>
                </c:pt>
                <c:pt idx="946">
                  <c:v>8074</c:v>
                </c:pt>
                <c:pt idx="947">
                  <c:v>7252</c:v>
                </c:pt>
                <c:pt idx="948">
                  <c:v>7960</c:v>
                </c:pt>
                <c:pt idx="949">
                  <c:v>7493</c:v>
                </c:pt>
                <c:pt idx="950">
                  <c:v>7735</c:v>
                </c:pt>
                <c:pt idx="951">
                  <c:v>6958</c:v>
                </c:pt>
                <c:pt idx="952">
                  <c:v>7281</c:v>
                </c:pt>
                <c:pt idx="953">
                  <c:v>8428</c:v>
                </c:pt>
                <c:pt idx="954">
                  <c:v>8513</c:v>
                </c:pt>
                <c:pt idx="955">
                  <c:v>8370</c:v>
                </c:pt>
                <c:pt idx="956">
                  <c:v>6830</c:v>
                </c:pt>
                <c:pt idx="957">
                  <c:v>7241</c:v>
                </c:pt>
                <c:pt idx="958">
                  <c:v>8643</c:v>
                </c:pt>
                <c:pt idx="959">
                  <c:v>8286</c:v>
                </c:pt>
                <c:pt idx="960">
                  <c:v>7849</c:v>
                </c:pt>
                <c:pt idx="961">
                  <c:v>7124</c:v>
                </c:pt>
                <c:pt idx="962">
                  <c:v>7623</c:v>
                </c:pt>
                <c:pt idx="963">
                  <c:v>8413</c:v>
                </c:pt>
                <c:pt idx="964">
                  <c:v>7312</c:v>
                </c:pt>
                <c:pt idx="965">
                  <c:v>8273</c:v>
                </c:pt>
                <c:pt idx="966">
                  <c:v>6548</c:v>
                </c:pt>
                <c:pt idx="967">
                  <c:v>6715</c:v>
                </c:pt>
                <c:pt idx="968">
                  <c:v>9405</c:v>
                </c:pt>
                <c:pt idx="969">
                  <c:v>8904</c:v>
                </c:pt>
                <c:pt idx="970">
                  <c:v>8340</c:v>
                </c:pt>
                <c:pt idx="971">
                  <c:v>6793</c:v>
                </c:pt>
                <c:pt idx="972">
                  <c:v>6147</c:v>
                </c:pt>
                <c:pt idx="973">
                  <c:v>11484</c:v>
                </c:pt>
                <c:pt idx="974">
                  <c:v>7855</c:v>
                </c:pt>
                <c:pt idx="975">
                  <c:v>7888</c:v>
                </c:pt>
                <c:pt idx="976">
                  <c:v>7713</c:v>
                </c:pt>
                <c:pt idx="977">
                  <c:v>7044</c:v>
                </c:pt>
                <c:pt idx="978">
                  <c:v>8100</c:v>
                </c:pt>
                <c:pt idx="979">
                  <c:v>7448</c:v>
                </c:pt>
                <c:pt idx="980">
                  <c:v>7663</c:v>
                </c:pt>
                <c:pt idx="981">
                  <c:v>6777</c:v>
                </c:pt>
                <c:pt idx="982">
                  <c:v>7160</c:v>
                </c:pt>
                <c:pt idx="983">
                  <c:v>8328</c:v>
                </c:pt>
                <c:pt idx="984">
                  <c:v>8604</c:v>
                </c:pt>
                <c:pt idx="985">
                  <c:v>8422</c:v>
                </c:pt>
                <c:pt idx="986">
                  <c:v>6743</c:v>
                </c:pt>
                <c:pt idx="987">
                  <c:v>7050</c:v>
                </c:pt>
                <c:pt idx="988">
                  <c:v>8663</c:v>
                </c:pt>
                <c:pt idx="989">
                  <c:v>8243</c:v>
                </c:pt>
                <c:pt idx="990">
                  <c:v>7821</c:v>
                </c:pt>
                <c:pt idx="991">
                  <c:v>7451</c:v>
                </c:pt>
                <c:pt idx="992">
                  <c:v>8062</c:v>
                </c:pt>
                <c:pt idx="993">
                  <c:v>8424</c:v>
                </c:pt>
                <c:pt idx="994">
                  <c:v>7156</c:v>
                </c:pt>
                <c:pt idx="995">
                  <c:v>8366</c:v>
                </c:pt>
                <c:pt idx="996">
                  <c:v>6510</c:v>
                </c:pt>
                <c:pt idx="997">
                  <c:v>6609</c:v>
                </c:pt>
                <c:pt idx="998">
                  <c:v>8343</c:v>
                </c:pt>
                <c:pt idx="999">
                  <c:v>9039</c:v>
                </c:pt>
                <c:pt idx="1000">
                  <c:v>8217</c:v>
                </c:pt>
                <c:pt idx="1001">
                  <c:v>6605</c:v>
                </c:pt>
                <c:pt idx="1002">
                  <c:v>6160</c:v>
                </c:pt>
                <c:pt idx="1003">
                  <c:v>9268</c:v>
                </c:pt>
                <c:pt idx="1004">
                  <c:v>7739</c:v>
                </c:pt>
                <c:pt idx="1005">
                  <c:v>7919</c:v>
                </c:pt>
                <c:pt idx="1006">
                  <c:v>7614</c:v>
                </c:pt>
                <c:pt idx="1007">
                  <c:v>6989</c:v>
                </c:pt>
                <c:pt idx="1008">
                  <c:v>7939</c:v>
                </c:pt>
                <c:pt idx="1009">
                  <c:v>7342</c:v>
                </c:pt>
                <c:pt idx="1010">
                  <c:v>7621</c:v>
                </c:pt>
                <c:pt idx="1011">
                  <c:v>6713</c:v>
                </c:pt>
                <c:pt idx="1012">
                  <c:v>7164</c:v>
                </c:pt>
                <c:pt idx="1013">
                  <c:v>8250</c:v>
                </c:pt>
                <c:pt idx="1014">
                  <c:v>8517</c:v>
                </c:pt>
                <c:pt idx="1015">
                  <c:v>9034</c:v>
                </c:pt>
                <c:pt idx="1016">
                  <c:v>6856</c:v>
                </c:pt>
                <c:pt idx="1017">
                  <c:v>7042</c:v>
                </c:pt>
                <c:pt idx="1018">
                  <c:v>8589</c:v>
                </c:pt>
                <c:pt idx="1019">
                  <c:v>8151</c:v>
                </c:pt>
                <c:pt idx="1020">
                  <c:v>7689</c:v>
                </c:pt>
                <c:pt idx="1021">
                  <c:v>7010</c:v>
                </c:pt>
                <c:pt idx="1022">
                  <c:v>7600</c:v>
                </c:pt>
                <c:pt idx="1023">
                  <c:v>8295</c:v>
                </c:pt>
                <c:pt idx="1024">
                  <c:v>7309</c:v>
                </c:pt>
                <c:pt idx="1025">
                  <c:v>8316</c:v>
                </c:pt>
                <c:pt idx="1026">
                  <c:v>6561</c:v>
                </c:pt>
                <c:pt idx="1027">
                  <c:v>6640</c:v>
                </c:pt>
                <c:pt idx="1028">
                  <c:v>8471</c:v>
                </c:pt>
                <c:pt idx="1029">
                  <c:v>8765</c:v>
                </c:pt>
                <c:pt idx="1030">
                  <c:v>8281</c:v>
                </c:pt>
                <c:pt idx="1031">
                  <c:v>6816</c:v>
                </c:pt>
                <c:pt idx="1032">
                  <c:v>6162</c:v>
                </c:pt>
                <c:pt idx="1033">
                  <c:v>13073</c:v>
                </c:pt>
                <c:pt idx="1034">
                  <c:v>7828</c:v>
                </c:pt>
                <c:pt idx="1035">
                  <c:v>7898</c:v>
                </c:pt>
                <c:pt idx="1036">
                  <c:v>7719</c:v>
                </c:pt>
                <c:pt idx="1037">
                  <c:v>7063</c:v>
                </c:pt>
                <c:pt idx="1038">
                  <c:v>8534</c:v>
                </c:pt>
                <c:pt idx="1039">
                  <c:v>7597</c:v>
                </c:pt>
                <c:pt idx="1040">
                  <c:v>7680</c:v>
                </c:pt>
                <c:pt idx="1041">
                  <c:v>6844</c:v>
                </c:pt>
                <c:pt idx="1042">
                  <c:v>7081</c:v>
                </c:pt>
                <c:pt idx="1043">
                  <c:v>8276</c:v>
                </c:pt>
                <c:pt idx="1044">
                  <c:v>8350</c:v>
                </c:pt>
                <c:pt idx="1045">
                  <c:v>8415</c:v>
                </c:pt>
                <c:pt idx="1046">
                  <c:v>6780</c:v>
                </c:pt>
                <c:pt idx="1047">
                  <c:v>6995</c:v>
                </c:pt>
                <c:pt idx="1048">
                  <c:v>8641</c:v>
                </c:pt>
                <c:pt idx="1049">
                  <c:v>8246</c:v>
                </c:pt>
                <c:pt idx="1050">
                  <c:v>7850</c:v>
                </c:pt>
                <c:pt idx="1051">
                  <c:v>7037</c:v>
                </c:pt>
                <c:pt idx="1052">
                  <c:v>7773</c:v>
                </c:pt>
                <c:pt idx="1053">
                  <c:v>8289</c:v>
                </c:pt>
                <c:pt idx="1054">
                  <c:v>7306</c:v>
                </c:pt>
                <c:pt idx="1055">
                  <c:v>8227</c:v>
                </c:pt>
                <c:pt idx="1056">
                  <c:v>6594</c:v>
                </c:pt>
                <c:pt idx="1057">
                  <c:v>6615</c:v>
                </c:pt>
                <c:pt idx="1058">
                  <c:v>8543</c:v>
                </c:pt>
                <c:pt idx="1059">
                  <c:v>8864</c:v>
                </c:pt>
                <c:pt idx="1060">
                  <c:v>8187</c:v>
                </c:pt>
                <c:pt idx="1061">
                  <c:v>6750</c:v>
                </c:pt>
                <c:pt idx="1062">
                  <c:v>6187</c:v>
                </c:pt>
                <c:pt idx="1063">
                  <c:v>9345</c:v>
                </c:pt>
                <c:pt idx="1064">
                  <c:v>7613</c:v>
                </c:pt>
                <c:pt idx="1065">
                  <c:v>7859</c:v>
                </c:pt>
                <c:pt idx="1066">
                  <c:v>7660</c:v>
                </c:pt>
                <c:pt idx="1067">
                  <c:v>6934</c:v>
                </c:pt>
                <c:pt idx="1068">
                  <c:v>8393</c:v>
                </c:pt>
                <c:pt idx="1069">
                  <c:v>7770</c:v>
                </c:pt>
                <c:pt idx="1070">
                  <c:v>7704</c:v>
                </c:pt>
                <c:pt idx="1071">
                  <c:v>6864</c:v>
                </c:pt>
                <c:pt idx="1072">
                  <c:v>7123</c:v>
                </c:pt>
                <c:pt idx="1073">
                  <c:v>8359</c:v>
                </c:pt>
                <c:pt idx="1074">
                  <c:v>8442</c:v>
                </c:pt>
                <c:pt idx="1075">
                  <c:v>8293</c:v>
                </c:pt>
                <c:pt idx="1076">
                  <c:v>6764</c:v>
                </c:pt>
                <c:pt idx="1077">
                  <c:v>7079</c:v>
                </c:pt>
                <c:pt idx="1078">
                  <c:v>8798</c:v>
                </c:pt>
                <c:pt idx="1079">
                  <c:v>8226</c:v>
                </c:pt>
                <c:pt idx="1080">
                  <c:v>7800</c:v>
                </c:pt>
                <c:pt idx="1081">
                  <c:v>6902</c:v>
                </c:pt>
                <c:pt idx="1082">
                  <c:v>7592</c:v>
                </c:pt>
                <c:pt idx="1083">
                  <c:v>8383</c:v>
                </c:pt>
                <c:pt idx="1084">
                  <c:v>7180</c:v>
                </c:pt>
                <c:pt idx="1085">
                  <c:v>8309</c:v>
                </c:pt>
                <c:pt idx="1086">
                  <c:v>6566</c:v>
                </c:pt>
                <c:pt idx="1087">
                  <c:v>6588</c:v>
                </c:pt>
                <c:pt idx="1088">
                  <c:v>8515</c:v>
                </c:pt>
                <c:pt idx="1089">
                  <c:v>8802</c:v>
                </c:pt>
                <c:pt idx="1090">
                  <c:v>8236</c:v>
                </c:pt>
                <c:pt idx="1091">
                  <c:v>6758</c:v>
                </c:pt>
                <c:pt idx="1092">
                  <c:v>6172</c:v>
                </c:pt>
                <c:pt idx="1093">
                  <c:v>12484</c:v>
                </c:pt>
                <c:pt idx="1094">
                  <c:v>7985</c:v>
                </c:pt>
                <c:pt idx="1095">
                  <c:v>8019</c:v>
                </c:pt>
                <c:pt idx="1096">
                  <c:v>7628</c:v>
                </c:pt>
                <c:pt idx="1097">
                  <c:v>6940</c:v>
                </c:pt>
                <c:pt idx="1098">
                  <c:v>8105</c:v>
                </c:pt>
                <c:pt idx="1099">
                  <c:v>7572</c:v>
                </c:pt>
                <c:pt idx="1100">
                  <c:v>7983</c:v>
                </c:pt>
                <c:pt idx="1101">
                  <c:v>6738</c:v>
                </c:pt>
                <c:pt idx="1102">
                  <c:v>7076</c:v>
                </c:pt>
                <c:pt idx="1103">
                  <c:v>8211</c:v>
                </c:pt>
                <c:pt idx="1104">
                  <c:v>8419</c:v>
                </c:pt>
                <c:pt idx="1105">
                  <c:v>8405</c:v>
                </c:pt>
                <c:pt idx="1106">
                  <c:v>6769</c:v>
                </c:pt>
                <c:pt idx="1107">
                  <c:v>7039</c:v>
                </c:pt>
                <c:pt idx="1108">
                  <c:v>8501</c:v>
                </c:pt>
                <c:pt idx="1109">
                  <c:v>8173</c:v>
                </c:pt>
                <c:pt idx="1110">
                  <c:v>7817</c:v>
                </c:pt>
                <c:pt idx="1111">
                  <c:v>6910</c:v>
                </c:pt>
                <c:pt idx="1112">
                  <c:v>7567</c:v>
                </c:pt>
                <c:pt idx="1113">
                  <c:v>8286</c:v>
                </c:pt>
                <c:pt idx="1114">
                  <c:v>7254</c:v>
                </c:pt>
                <c:pt idx="1115">
                  <c:v>8259</c:v>
                </c:pt>
                <c:pt idx="1116">
                  <c:v>6582</c:v>
                </c:pt>
                <c:pt idx="1117">
                  <c:v>6602</c:v>
                </c:pt>
                <c:pt idx="1118">
                  <c:v>8448</c:v>
                </c:pt>
                <c:pt idx="1119">
                  <c:v>8788</c:v>
                </c:pt>
                <c:pt idx="1120">
                  <c:v>8195</c:v>
                </c:pt>
                <c:pt idx="1121">
                  <c:v>6774</c:v>
                </c:pt>
                <c:pt idx="1122">
                  <c:v>6117</c:v>
                </c:pt>
                <c:pt idx="1123">
                  <c:v>9293</c:v>
                </c:pt>
                <c:pt idx="1124">
                  <c:v>7584</c:v>
                </c:pt>
                <c:pt idx="1125">
                  <c:v>7845</c:v>
                </c:pt>
                <c:pt idx="1126">
                  <c:v>7627</c:v>
                </c:pt>
                <c:pt idx="1127">
                  <c:v>6994</c:v>
                </c:pt>
                <c:pt idx="1128">
                  <c:v>8298</c:v>
                </c:pt>
                <c:pt idx="1129">
                  <c:v>7722</c:v>
                </c:pt>
                <c:pt idx="1130">
                  <c:v>7818</c:v>
                </c:pt>
                <c:pt idx="1131">
                  <c:v>6753</c:v>
                </c:pt>
                <c:pt idx="1132">
                  <c:v>7066</c:v>
                </c:pt>
                <c:pt idx="1133">
                  <c:v>8251</c:v>
                </c:pt>
                <c:pt idx="1134">
                  <c:v>8251</c:v>
                </c:pt>
                <c:pt idx="1135">
                  <c:v>8305</c:v>
                </c:pt>
                <c:pt idx="1136">
                  <c:v>6839</c:v>
                </c:pt>
                <c:pt idx="1137">
                  <c:v>7019</c:v>
                </c:pt>
                <c:pt idx="1138">
                  <c:v>8574</c:v>
                </c:pt>
                <c:pt idx="1139">
                  <c:v>8382</c:v>
                </c:pt>
                <c:pt idx="1140">
                  <c:v>7889</c:v>
                </c:pt>
                <c:pt idx="1141">
                  <c:v>6887</c:v>
                </c:pt>
                <c:pt idx="1142">
                  <c:v>7526</c:v>
                </c:pt>
                <c:pt idx="1143">
                  <c:v>8292</c:v>
                </c:pt>
                <c:pt idx="1144">
                  <c:v>7318</c:v>
                </c:pt>
                <c:pt idx="1145">
                  <c:v>8271</c:v>
                </c:pt>
                <c:pt idx="1146">
                  <c:v>6448</c:v>
                </c:pt>
                <c:pt idx="1147">
                  <c:v>6587</c:v>
                </c:pt>
                <c:pt idx="1148">
                  <c:v>8476</c:v>
                </c:pt>
                <c:pt idx="1149">
                  <c:v>8725</c:v>
                </c:pt>
                <c:pt idx="1150">
                  <c:v>8249</c:v>
                </c:pt>
                <c:pt idx="1151">
                  <c:v>6607</c:v>
                </c:pt>
                <c:pt idx="1152">
                  <c:v>6194</c:v>
                </c:pt>
                <c:pt idx="1153">
                  <c:v>12892</c:v>
                </c:pt>
                <c:pt idx="1154">
                  <c:v>7823</c:v>
                </c:pt>
                <c:pt idx="1155">
                  <c:v>7872</c:v>
                </c:pt>
                <c:pt idx="1156">
                  <c:v>7613</c:v>
                </c:pt>
                <c:pt idx="1157">
                  <c:v>7179</c:v>
                </c:pt>
                <c:pt idx="1158">
                  <c:v>8261</c:v>
                </c:pt>
                <c:pt idx="1159">
                  <c:v>7696</c:v>
                </c:pt>
                <c:pt idx="1160">
                  <c:v>7680</c:v>
                </c:pt>
                <c:pt idx="1161">
                  <c:v>6723</c:v>
                </c:pt>
                <c:pt idx="1162">
                  <c:v>7083</c:v>
                </c:pt>
                <c:pt idx="1163">
                  <c:v>8210</c:v>
                </c:pt>
                <c:pt idx="1164">
                  <c:v>8353</c:v>
                </c:pt>
                <c:pt idx="1165">
                  <c:v>8303</c:v>
                </c:pt>
                <c:pt idx="1166">
                  <c:v>6713</c:v>
                </c:pt>
                <c:pt idx="1167">
                  <c:v>7129</c:v>
                </c:pt>
                <c:pt idx="1168">
                  <c:v>8556</c:v>
                </c:pt>
                <c:pt idx="1169">
                  <c:v>8218</c:v>
                </c:pt>
                <c:pt idx="1170">
                  <c:v>7923</c:v>
                </c:pt>
                <c:pt idx="1171">
                  <c:v>6778</c:v>
                </c:pt>
                <c:pt idx="1172">
                  <c:v>7704</c:v>
                </c:pt>
                <c:pt idx="1173">
                  <c:v>8280</c:v>
                </c:pt>
                <c:pt idx="1174">
                  <c:v>7236</c:v>
                </c:pt>
                <c:pt idx="1175">
                  <c:v>8276</c:v>
                </c:pt>
                <c:pt idx="1176">
                  <c:v>6531</c:v>
                </c:pt>
                <c:pt idx="1177">
                  <c:v>6700</c:v>
                </c:pt>
                <c:pt idx="1178">
                  <c:v>8460</c:v>
                </c:pt>
                <c:pt idx="1179">
                  <c:v>8681</c:v>
                </c:pt>
                <c:pt idx="1180">
                  <c:v>8180</c:v>
                </c:pt>
                <c:pt idx="1181">
                  <c:v>6758</c:v>
                </c:pt>
                <c:pt idx="1182">
                  <c:v>6253</c:v>
                </c:pt>
                <c:pt idx="1183">
                  <c:v>9373</c:v>
                </c:pt>
                <c:pt idx="1184">
                  <c:v>7451</c:v>
                </c:pt>
                <c:pt idx="1185">
                  <c:v>7845</c:v>
                </c:pt>
                <c:pt idx="1186">
                  <c:v>7554</c:v>
                </c:pt>
                <c:pt idx="1187">
                  <c:v>7211</c:v>
                </c:pt>
                <c:pt idx="1188">
                  <c:v>8381</c:v>
                </c:pt>
                <c:pt idx="1189">
                  <c:v>7746</c:v>
                </c:pt>
                <c:pt idx="1190">
                  <c:v>7663</c:v>
                </c:pt>
                <c:pt idx="1191">
                  <c:v>6780</c:v>
                </c:pt>
                <c:pt idx="1192">
                  <c:v>7148</c:v>
                </c:pt>
                <c:pt idx="1193">
                  <c:v>8276</c:v>
                </c:pt>
                <c:pt idx="1194">
                  <c:v>8489</c:v>
                </c:pt>
                <c:pt idx="1195">
                  <c:v>8324</c:v>
                </c:pt>
                <c:pt idx="1196">
                  <c:v>6745</c:v>
                </c:pt>
                <c:pt idx="1197">
                  <c:v>7194</c:v>
                </c:pt>
                <c:pt idx="1198">
                  <c:v>8614</c:v>
                </c:pt>
                <c:pt idx="1199">
                  <c:v>8312</c:v>
                </c:pt>
                <c:pt idx="1200">
                  <c:v>7866</c:v>
                </c:pt>
                <c:pt idx="1201">
                  <c:v>6863</c:v>
                </c:pt>
                <c:pt idx="1202">
                  <c:v>7724</c:v>
                </c:pt>
                <c:pt idx="1203">
                  <c:v>8265</c:v>
                </c:pt>
                <c:pt idx="1204">
                  <c:v>7251</c:v>
                </c:pt>
                <c:pt idx="1205">
                  <c:v>8279</c:v>
                </c:pt>
                <c:pt idx="1206">
                  <c:v>6489</c:v>
                </c:pt>
                <c:pt idx="1207">
                  <c:v>6735</c:v>
                </c:pt>
                <c:pt idx="1208">
                  <c:v>8572</c:v>
                </c:pt>
                <c:pt idx="1209">
                  <c:v>8787</c:v>
                </c:pt>
                <c:pt idx="1210">
                  <c:v>8297</c:v>
                </c:pt>
                <c:pt idx="1211">
                  <c:v>6756</c:v>
                </c:pt>
                <c:pt idx="1212">
                  <c:v>6288</c:v>
                </c:pt>
                <c:pt idx="1213">
                  <c:v>11708</c:v>
                </c:pt>
                <c:pt idx="1214">
                  <c:v>7993</c:v>
                </c:pt>
                <c:pt idx="1215">
                  <c:v>7978</c:v>
                </c:pt>
                <c:pt idx="1216">
                  <c:v>7476</c:v>
                </c:pt>
                <c:pt idx="1217">
                  <c:v>7322</c:v>
                </c:pt>
                <c:pt idx="1218">
                  <c:v>8168</c:v>
                </c:pt>
                <c:pt idx="1219">
                  <c:v>7742</c:v>
                </c:pt>
                <c:pt idx="1220">
                  <c:v>7849</c:v>
                </c:pt>
                <c:pt idx="1221">
                  <c:v>6793</c:v>
                </c:pt>
                <c:pt idx="1222">
                  <c:v>7113</c:v>
                </c:pt>
                <c:pt idx="1223">
                  <c:v>8044</c:v>
                </c:pt>
                <c:pt idx="1224">
                  <c:v>8480</c:v>
                </c:pt>
                <c:pt idx="1225">
                  <c:v>8637</c:v>
                </c:pt>
                <c:pt idx="1226">
                  <c:v>6853</c:v>
                </c:pt>
                <c:pt idx="1227">
                  <c:v>7116</c:v>
                </c:pt>
                <c:pt idx="1228">
                  <c:v>8442</c:v>
                </c:pt>
                <c:pt idx="1229">
                  <c:v>8245</c:v>
                </c:pt>
                <c:pt idx="1230">
                  <c:v>8221</c:v>
                </c:pt>
                <c:pt idx="1231">
                  <c:v>6954</c:v>
                </c:pt>
                <c:pt idx="1232">
                  <c:v>7534</c:v>
                </c:pt>
                <c:pt idx="1233">
                  <c:v>8069</c:v>
                </c:pt>
                <c:pt idx="1234">
                  <c:v>7268</c:v>
                </c:pt>
                <c:pt idx="1235">
                  <c:v>9100</c:v>
                </c:pt>
                <c:pt idx="1236">
                  <c:v>6636</c:v>
                </c:pt>
                <c:pt idx="1237">
                  <c:v>6558</c:v>
                </c:pt>
                <c:pt idx="1238">
                  <c:v>8304</c:v>
                </c:pt>
                <c:pt idx="1239">
                  <c:v>9104</c:v>
                </c:pt>
                <c:pt idx="1240">
                  <c:v>8899</c:v>
                </c:pt>
                <c:pt idx="1241">
                  <c:v>6650</c:v>
                </c:pt>
                <c:pt idx="1242">
                  <c:v>6148</c:v>
                </c:pt>
                <c:pt idx="1243">
                  <c:v>9094</c:v>
                </c:pt>
                <c:pt idx="1244">
                  <c:v>7684</c:v>
                </c:pt>
                <c:pt idx="1245">
                  <c:v>8561</c:v>
                </c:pt>
                <c:pt idx="1246">
                  <c:v>8014</c:v>
                </c:pt>
                <c:pt idx="1247">
                  <c:v>6988</c:v>
                </c:pt>
                <c:pt idx="1248">
                  <c:v>8192</c:v>
                </c:pt>
                <c:pt idx="1249">
                  <c:v>7783</c:v>
                </c:pt>
                <c:pt idx="1250">
                  <c:v>7794</c:v>
                </c:pt>
                <c:pt idx="1251">
                  <c:v>6494</c:v>
                </c:pt>
                <c:pt idx="1252">
                  <c:v>6624</c:v>
                </c:pt>
                <c:pt idx="1253">
                  <c:v>8051</c:v>
                </c:pt>
                <c:pt idx="1254">
                  <c:v>8179</c:v>
                </c:pt>
                <c:pt idx="1255">
                  <c:v>8545</c:v>
                </c:pt>
                <c:pt idx="1256">
                  <c:v>6796</c:v>
                </c:pt>
                <c:pt idx="1257">
                  <c:v>7088</c:v>
                </c:pt>
                <c:pt idx="1258">
                  <c:v>8442</c:v>
                </c:pt>
                <c:pt idx="1259">
                  <c:v>8133</c:v>
                </c:pt>
                <c:pt idx="1260">
                  <c:v>7908</c:v>
                </c:pt>
                <c:pt idx="1261">
                  <c:v>6871</c:v>
                </c:pt>
                <c:pt idx="1262">
                  <c:v>7556</c:v>
                </c:pt>
                <c:pt idx="1263">
                  <c:v>7925</c:v>
                </c:pt>
                <c:pt idx="1264">
                  <c:v>7746</c:v>
                </c:pt>
                <c:pt idx="1265">
                  <c:v>8608</c:v>
                </c:pt>
                <c:pt idx="1266">
                  <c:v>6774</c:v>
                </c:pt>
                <c:pt idx="1267">
                  <c:v>6560</c:v>
                </c:pt>
                <c:pt idx="1268">
                  <c:v>8361</c:v>
                </c:pt>
                <c:pt idx="1269">
                  <c:v>9613</c:v>
                </c:pt>
                <c:pt idx="1270">
                  <c:v>8556</c:v>
                </c:pt>
                <c:pt idx="1271">
                  <c:v>6796</c:v>
                </c:pt>
                <c:pt idx="1272">
                  <c:v>6239</c:v>
                </c:pt>
                <c:pt idx="1273">
                  <c:v>12280</c:v>
                </c:pt>
                <c:pt idx="1274">
                  <c:v>9138</c:v>
                </c:pt>
                <c:pt idx="1275">
                  <c:v>7900</c:v>
                </c:pt>
                <c:pt idx="1276">
                  <c:v>7611</c:v>
                </c:pt>
                <c:pt idx="1277">
                  <c:v>7079</c:v>
                </c:pt>
                <c:pt idx="1278">
                  <c:v>8204</c:v>
                </c:pt>
                <c:pt idx="1279">
                  <c:v>8039</c:v>
                </c:pt>
                <c:pt idx="1280">
                  <c:v>7619</c:v>
                </c:pt>
                <c:pt idx="1281">
                  <c:v>6504</c:v>
                </c:pt>
                <c:pt idx="1282">
                  <c:v>6611</c:v>
                </c:pt>
                <c:pt idx="1283">
                  <c:v>7997</c:v>
                </c:pt>
                <c:pt idx="1284">
                  <c:v>8230</c:v>
                </c:pt>
                <c:pt idx="1285">
                  <c:v>8472</c:v>
                </c:pt>
                <c:pt idx="1286">
                  <c:v>6760</c:v>
                </c:pt>
                <c:pt idx="1287">
                  <c:v>7160</c:v>
                </c:pt>
                <c:pt idx="1288">
                  <c:v>8601</c:v>
                </c:pt>
                <c:pt idx="1289">
                  <c:v>8203</c:v>
                </c:pt>
                <c:pt idx="1290">
                  <c:v>7779</c:v>
                </c:pt>
                <c:pt idx="1291">
                  <c:v>6953</c:v>
                </c:pt>
                <c:pt idx="1292">
                  <c:v>7992</c:v>
                </c:pt>
                <c:pt idx="1293">
                  <c:v>8752</c:v>
                </c:pt>
                <c:pt idx="1294">
                  <c:v>7337</c:v>
                </c:pt>
                <c:pt idx="1295">
                  <c:v>8691</c:v>
                </c:pt>
                <c:pt idx="1296">
                  <c:v>6734</c:v>
                </c:pt>
                <c:pt idx="1297">
                  <c:v>6554</c:v>
                </c:pt>
                <c:pt idx="1298">
                  <c:v>8444</c:v>
                </c:pt>
                <c:pt idx="1299">
                  <c:v>8894</c:v>
                </c:pt>
                <c:pt idx="1300">
                  <c:v>8155</c:v>
                </c:pt>
                <c:pt idx="1301">
                  <c:v>7473</c:v>
                </c:pt>
                <c:pt idx="1302">
                  <c:v>6332</c:v>
                </c:pt>
                <c:pt idx="1303">
                  <c:v>9333</c:v>
                </c:pt>
                <c:pt idx="1304">
                  <c:v>7807</c:v>
                </c:pt>
                <c:pt idx="1305">
                  <c:v>7801</c:v>
                </c:pt>
                <c:pt idx="1306">
                  <c:v>7523</c:v>
                </c:pt>
                <c:pt idx="1307">
                  <c:v>7004</c:v>
                </c:pt>
                <c:pt idx="1308">
                  <c:v>8199</c:v>
                </c:pt>
                <c:pt idx="1309">
                  <c:v>7779</c:v>
                </c:pt>
                <c:pt idx="1310">
                  <c:v>7618</c:v>
                </c:pt>
                <c:pt idx="1311">
                  <c:v>6443</c:v>
                </c:pt>
                <c:pt idx="1312">
                  <c:v>6782</c:v>
                </c:pt>
                <c:pt idx="1313">
                  <c:v>8097</c:v>
                </c:pt>
                <c:pt idx="1314">
                  <c:v>8084</c:v>
                </c:pt>
                <c:pt idx="1315">
                  <c:v>8495</c:v>
                </c:pt>
                <c:pt idx="1316">
                  <c:v>6880</c:v>
                </c:pt>
                <c:pt idx="1317">
                  <c:v>6990</c:v>
                </c:pt>
                <c:pt idx="1318">
                  <c:v>8342</c:v>
                </c:pt>
                <c:pt idx="1319">
                  <c:v>8183</c:v>
                </c:pt>
                <c:pt idx="1320">
                  <c:v>7687</c:v>
                </c:pt>
                <c:pt idx="1321">
                  <c:v>6928</c:v>
                </c:pt>
                <c:pt idx="1322">
                  <c:v>7678</c:v>
                </c:pt>
                <c:pt idx="1323">
                  <c:v>8181</c:v>
                </c:pt>
                <c:pt idx="1324">
                  <c:v>7394</c:v>
                </c:pt>
                <c:pt idx="1325">
                  <c:v>8470</c:v>
                </c:pt>
                <c:pt idx="1326">
                  <c:v>6800</c:v>
                </c:pt>
                <c:pt idx="1327">
                  <c:v>6569</c:v>
                </c:pt>
                <c:pt idx="1328">
                  <c:v>8358</c:v>
                </c:pt>
                <c:pt idx="1329">
                  <c:v>8761</c:v>
                </c:pt>
                <c:pt idx="1330">
                  <c:v>8166</c:v>
                </c:pt>
                <c:pt idx="1331">
                  <c:v>7373</c:v>
                </c:pt>
                <c:pt idx="1332">
                  <c:v>6470</c:v>
                </c:pt>
                <c:pt idx="1333">
                  <c:v>11237</c:v>
                </c:pt>
                <c:pt idx="1334">
                  <c:v>7871</c:v>
                </c:pt>
                <c:pt idx="1335">
                  <c:v>7833</c:v>
                </c:pt>
                <c:pt idx="1336">
                  <c:v>7731</c:v>
                </c:pt>
                <c:pt idx="1337">
                  <c:v>7121</c:v>
                </c:pt>
                <c:pt idx="1338">
                  <c:v>8241</c:v>
                </c:pt>
                <c:pt idx="1339">
                  <c:v>7881</c:v>
                </c:pt>
                <c:pt idx="1340">
                  <c:v>7730</c:v>
                </c:pt>
                <c:pt idx="1341">
                  <c:v>6477</c:v>
                </c:pt>
                <c:pt idx="1342">
                  <c:v>6698</c:v>
                </c:pt>
                <c:pt idx="1343">
                  <c:v>8064</c:v>
                </c:pt>
                <c:pt idx="1344">
                  <c:v>8328</c:v>
                </c:pt>
                <c:pt idx="1345">
                  <c:v>8325</c:v>
                </c:pt>
                <c:pt idx="1346">
                  <c:v>6832</c:v>
                </c:pt>
                <c:pt idx="1347">
                  <c:v>7041</c:v>
                </c:pt>
                <c:pt idx="1348">
                  <c:v>8533</c:v>
                </c:pt>
                <c:pt idx="1349">
                  <c:v>8190</c:v>
                </c:pt>
                <c:pt idx="1350">
                  <c:v>7740</c:v>
                </c:pt>
                <c:pt idx="1351">
                  <c:v>7125</c:v>
                </c:pt>
                <c:pt idx="1352">
                  <c:v>7602</c:v>
                </c:pt>
                <c:pt idx="1353">
                  <c:v>8141</c:v>
                </c:pt>
                <c:pt idx="1354">
                  <c:v>7630</c:v>
                </c:pt>
                <c:pt idx="1355">
                  <c:v>9292</c:v>
                </c:pt>
                <c:pt idx="1356">
                  <c:v>6831</c:v>
                </c:pt>
                <c:pt idx="1357">
                  <c:v>6628</c:v>
                </c:pt>
                <c:pt idx="1358">
                  <c:v>8438</c:v>
                </c:pt>
                <c:pt idx="1359">
                  <c:v>8762</c:v>
                </c:pt>
                <c:pt idx="1360">
                  <c:v>8304</c:v>
                </c:pt>
                <c:pt idx="1361">
                  <c:v>6698</c:v>
                </c:pt>
                <c:pt idx="1362">
                  <c:v>6300</c:v>
                </c:pt>
                <c:pt idx="1363">
                  <c:v>9502</c:v>
                </c:pt>
                <c:pt idx="1364">
                  <c:v>7636</c:v>
                </c:pt>
                <c:pt idx="1365">
                  <c:v>7827</c:v>
                </c:pt>
                <c:pt idx="1366">
                  <c:v>7573</c:v>
                </c:pt>
                <c:pt idx="1367">
                  <c:v>7011</c:v>
                </c:pt>
                <c:pt idx="1368">
                  <c:v>8280</c:v>
                </c:pt>
                <c:pt idx="1369">
                  <c:v>7743</c:v>
                </c:pt>
                <c:pt idx="1370">
                  <c:v>7618</c:v>
                </c:pt>
                <c:pt idx="1371">
                  <c:v>6538</c:v>
                </c:pt>
                <c:pt idx="1372">
                  <c:v>6674</c:v>
                </c:pt>
                <c:pt idx="1373">
                  <c:v>8070</c:v>
                </c:pt>
                <c:pt idx="1374">
                  <c:v>8239</c:v>
                </c:pt>
                <c:pt idx="1375">
                  <c:v>8241</c:v>
                </c:pt>
                <c:pt idx="1376">
                  <c:v>6812</c:v>
                </c:pt>
                <c:pt idx="1377">
                  <c:v>17661</c:v>
                </c:pt>
                <c:pt idx="1378">
                  <c:v>9753</c:v>
                </c:pt>
                <c:pt idx="1379">
                  <c:v>8525</c:v>
                </c:pt>
                <c:pt idx="1380">
                  <c:v>7665</c:v>
                </c:pt>
                <c:pt idx="1381">
                  <c:v>6909</c:v>
                </c:pt>
                <c:pt idx="1382">
                  <c:v>7701</c:v>
                </c:pt>
                <c:pt idx="1383">
                  <c:v>8386</c:v>
                </c:pt>
                <c:pt idx="1384">
                  <c:v>7353</c:v>
                </c:pt>
                <c:pt idx="1385">
                  <c:v>8482</c:v>
                </c:pt>
                <c:pt idx="1386">
                  <c:v>6733</c:v>
                </c:pt>
                <c:pt idx="1387">
                  <c:v>6642</c:v>
                </c:pt>
                <c:pt idx="1388">
                  <c:v>8586</c:v>
                </c:pt>
                <c:pt idx="1389">
                  <c:v>8778</c:v>
                </c:pt>
                <c:pt idx="1390">
                  <c:v>8246</c:v>
                </c:pt>
                <c:pt idx="1391">
                  <c:v>6789</c:v>
                </c:pt>
                <c:pt idx="1392">
                  <c:v>6234</c:v>
                </c:pt>
                <c:pt idx="1393">
                  <c:v>19802</c:v>
                </c:pt>
                <c:pt idx="1394">
                  <c:v>14519</c:v>
                </c:pt>
                <c:pt idx="1395">
                  <c:v>7896</c:v>
                </c:pt>
                <c:pt idx="1396">
                  <c:v>8076</c:v>
                </c:pt>
                <c:pt idx="1397">
                  <c:v>7063</c:v>
                </c:pt>
                <c:pt idx="1398">
                  <c:v>8370</c:v>
                </c:pt>
                <c:pt idx="1399">
                  <c:v>7768</c:v>
                </c:pt>
                <c:pt idx="1400">
                  <c:v>7597</c:v>
                </c:pt>
                <c:pt idx="1401">
                  <c:v>6446</c:v>
                </c:pt>
                <c:pt idx="1402">
                  <c:v>6706</c:v>
                </c:pt>
                <c:pt idx="1403">
                  <c:v>8076</c:v>
                </c:pt>
                <c:pt idx="1404">
                  <c:v>8204</c:v>
                </c:pt>
                <c:pt idx="1405">
                  <c:v>8380</c:v>
                </c:pt>
                <c:pt idx="1406">
                  <c:v>6921</c:v>
                </c:pt>
                <c:pt idx="1407">
                  <c:v>7013</c:v>
                </c:pt>
                <c:pt idx="1408">
                  <c:v>8300</c:v>
                </c:pt>
                <c:pt idx="1409">
                  <c:v>8250</c:v>
                </c:pt>
                <c:pt idx="1410">
                  <c:v>7325</c:v>
                </c:pt>
                <c:pt idx="1411">
                  <c:v>6742</c:v>
                </c:pt>
                <c:pt idx="1412">
                  <c:v>7625</c:v>
                </c:pt>
                <c:pt idx="1413">
                  <c:v>8058</c:v>
                </c:pt>
                <c:pt idx="1414">
                  <c:v>7065</c:v>
                </c:pt>
                <c:pt idx="1415">
                  <c:v>8176</c:v>
                </c:pt>
                <c:pt idx="1416">
                  <c:v>6738</c:v>
                </c:pt>
                <c:pt idx="1417">
                  <c:v>6513</c:v>
                </c:pt>
                <c:pt idx="1418">
                  <c:v>9243</c:v>
                </c:pt>
                <c:pt idx="1419">
                  <c:v>8694</c:v>
                </c:pt>
                <c:pt idx="1420">
                  <c:v>7962</c:v>
                </c:pt>
                <c:pt idx="1421">
                  <c:v>6722</c:v>
                </c:pt>
                <c:pt idx="1422">
                  <c:v>6363</c:v>
                </c:pt>
                <c:pt idx="1423">
                  <c:v>9814</c:v>
                </c:pt>
                <c:pt idx="1424">
                  <c:v>7529</c:v>
                </c:pt>
                <c:pt idx="1425">
                  <c:v>7694</c:v>
                </c:pt>
                <c:pt idx="1426">
                  <c:v>7522</c:v>
                </c:pt>
                <c:pt idx="1427">
                  <c:v>7127</c:v>
                </c:pt>
                <c:pt idx="1428">
                  <c:v>8712</c:v>
                </c:pt>
                <c:pt idx="1429">
                  <c:v>7919</c:v>
                </c:pt>
                <c:pt idx="1430">
                  <c:v>7417</c:v>
                </c:pt>
                <c:pt idx="1431">
                  <c:v>6418</c:v>
                </c:pt>
                <c:pt idx="1432">
                  <c:v>6774</c:v>
                </c:pt>
                <c:pt idx="1433">
                  <c:v>8517</c:v>
                </c:pt>
                <c:pt idx="1434">
                  <c:v>8100</c:v>
                </c:pt>
                <c:pt idx="1435">
                  <c:v>8128</c:v>
                </c:pt>
                <c:pt idx="1436">
                  <c:v>6721</c:v>
                </c:pt>
                <c:pt idx="1437">
                  <c:v>7106</c:v>
                </c:pt>
                <c:pt idx="1438">
                  <c:v>8696</c:v>
                </c:pt>
                <c:pt idx="1439">
                  <c:v>8143</c:v>
                </c:pt>
                <c:pt idx="1440">
                  <c:v>7472</c:v>
                </c:pt>
                <c:pt idx="1441">
                  <c:v>6934</c:v>
                </c:pt>
                <c:pt idx="1442">
                  <c:v>7777</c:v>
                </c:pt>
                <c:pt idx="1443">
                  <c:v>8555</c:v>
                </c:pt>
                <c:pt idx="1444">
                  <c:v>7195</c:v>
                </c:pt>
                <c:pt idx="1445">
                  <c:v>8373</c:v>
                </c:pt>
                <c:pt idx="1446">
                  <c:v>6812</c:v>
                </c:pt>
                <c:pt idx="1447">
                  <c:v>6672</c:v>
                </c:pt>
                <c:pt idx="1448">
                  <c:v>8964</c:v>
                </c:pt>
                <c:pt idx="1449">
                  <c:v>8699</c:v>
                </c:pt>
                <c:pt idx="1450">
                  <c:v>8005</c:v>
                </c:pt>
                <c:pt idx="1451">
                  <c:v>6741</c:v>
                </c:pt>
                <c:pt idx="1452">
                  <c:v>6566</c:v>
                </c:pt>
                <c:pt idx="1453">
                  <c:v>20149</c:v>
                </c:pt>
                <c:pt idx="1454">
                  <c:v>12026</c:v>
                </c:pt>
                <c:pt idx="1455">
                  <c:v>7511</c:v>
                </c:pt>
                <c:pt idx="1456">
                  <c:v>7853</c:v>
                </c:pt>
                <c:pt idx="1457">
                  <c:v>7154</c:v>
                </c:pt>
                <c:pt idx="1458">
                  <c:v>8591</c:v>
                </c:pt>
                <c:pt idx="1459">
                  <c:v>7596</c:v>
                </c:pt>
                <c:pt idx="1460">
                  <c:v>7425</c:v>
                </c:pt>
                <c:pt idx="1461">
                  <c:v>6406</c:v>
                </c:pt>
                <c:pt idx="1462">
                  <c:v>6741</c:v>
                </c:pt>
                <c:pt idx="1463">
                  <c:v>8374</c:v>
                </c:pt>
                <c:pt idx="1464">
                  <c:v>8137</c:v>
                </c:pt>
                <c:pt idx="1465">
                  <c:v>8165</c:v>
                </c:pt>
                <c:pt idx="1466">
                  <c:v>6714</c:v>
                </c:pt>
                <c:pt idx="1467">
                  <c:v>7074</c:v>
                </c:pt>
                <c:pt idx="1468">
                  <c:v>8688</c:v>
                </c:pt>
                <c:pt idx="1469">
                  <c:v>7809</c:v>
                </c:pt>
                <c:pt idx="1470">
                  <c:v>7495</c:v>
                </c:pt>
                <c:pt idx="1471">
                  <c:v>7099</c:v>
                </c:pt>
                <c:pt idx="1472">
                  <c:v>7941</c:v>
                </c:pt>
                <c:pt idx="1473">
                  <c:v>8383</c:v>
                </c:pt>
                <c:pt idx="1474">
                  <c:v>7278</c:v>
                </c:pt>
                <c:pt idx="1475">
                  <c:v>8497</c:v>
                </c:pt>
                <c:pt idx="1476">
                  <c:v>6733</c:v>
                </c:pt>
                <c:pt idx="1477">
                  <c:v>6682</c:v>
                </c:pt>
                <c:pt idx="1478">
                  <c:v>8817</c:v>
                </c:pt>
                <c:pt idx="1479">
                  <c:v>8553</c:v>
                </c:pt>
                <c:pt idx="1480">
                  <c:v>7829</c:v>
                </c:pt>
                <c:pt idx="1481">
                  <c:v>6571</c:v>
                </c:pt>
                <c:pt idx="1482">
                  <c:v>6258</c:v>
                </c:pt>
                <c:pt idx="1483">
                  <c:v>9416</c:v>
                </c:pt>
                <c:pt idx="1484">
                  <c:v>7150</c:v>
                </c:pt>
                <c:pt idx="1485">
                  <c:v>7544</c:v>
                </c:pt>
                <c:pt idx="1486">
                  <c:v>7598</c:v>
                </c:pt>
                <c:pt idx="1487">
                  <c:v>7091</c:v>
                </c:pt>
                <c:pt idx="1488">
                  <c:v>8455</c:v>
                </c:pt>
                <c:pt idx="1489">
                  <c:v>7559</c:v>
                </c:pt>
                <c:pt idx="1490">
                  <c:v>7408</c:v>
                </c:pt>
                <c:pt idx="1491">
                  <c:v>6426</c:v>
                </c:pt>
                <c:pt idx="1492">
                  <c:v>6804</c:v>
                </c:pt>
                <c:pt idx="1493">
                  <c:v>8443</c:v>
                </c:pt>
                <c:pt idx="1494">
                  <c:v>7896</c:v>
                </c:pt>
                <c:pt idx="1495">
                  <c:v>7810</c:v>
                </c:pt>
                <c:pt idx="1496">
                  <c:v>7091</c:v>
                </c:pt>
                <c:pt idx="1497">
                  <c:v>7398</c:v>
                </c:pt>
                <c:pt idx="1498">
                  <c:v>8673</c:v>
                </c:pt>
                <c:pt idx="1499">
                  <c:v>7901</c:v>
                </c:pt>
                <c:pt idx="1500">
                  <c:v>7448</c:v>
                </c:pt>
                <c:pt idx="1501">
                  <c:v>7161</c:v>
                </c:pt>
                <c:pt idx="1502">
                  <c:v>7744</c:v>
                </c:pt>
                <c:pt idx="1503">
                  <c:v>8331</c:v>
                </c:pt>
                <c:pt idx="1504">
                  <c:v>7257</c:v>
                </c:pt>
                <c:pt idx="1505">
                  <c:v>8307</c:v>
                </c:pt>
                <c:pt idx="1506">
                  <c:v>6727</c:v>
                </c:pt>
                <c:pt idx="1507">
                  <c:v>6751</c:v>
                </c:pt>
                <c:pt idx="1508">
                  <c:v>8802</c:v>
                </c:pt>
                <c:pt idx="1509">
                  <c:v>8620</c:v>
                </c:pt>
                <c:pt idx="1510">
                  <c:v>7963</c:v>
                </c:pt>
                <c:pt idx="1511">
                  <c:v>6629</c:v>
                </c:pt>
                <c:pt idx="1512">
                  <c:v>6285</c:v>
                </c:pt>
                <c:pt idx="1513">
                  <c:v>18340</c:v>
                </c:pt>
                <c:pt idx="1514">
                  <c:v>13250</c:v>
                </c:pt>
                <c:pt idx="1515">
                  <c:v>7994</c:v>
                </c:pt>
                <c:pt idx="1516">
                  <c:v>7626</c:v>
                </c:pt>
                <c:pt idx="1517">
                  <c:v>7305</c:v>
                </c:pt>
                <c:pt idx="1518">
                  <c:v>8636</c:v>
                </c:pt>
                <c:pt idx="1519">
                  <c:v>7606</c:v>
                </c:pt>
                <c:pt idx="1520">
                  <c:v>7669</c:v>
                </c:pt>
                <c:pt idx="1521">
                  <c:v>6438</c:v>
                </c:pt>
                <c:pt idx="1522">
                  <c:v>6807</c:v>
                </c:pt>
                <c:pt idx="1523">
                  <c:v>8282</c:v>
                </c:pt>
                <c:pt idx="1524">
                  <c:v>7677</c:v>
                </c:pt>
                <c:pt idx="1525">
                  <c:v>8046</c:v>
                </c:pt>
                <c:pt idx="1526">
                  <c:v>6955</c:v>
                </c:pt>
                <c:pt idx="1527">
                  <c:v>7402</c:v>
                </c:pt>
                <c:pt idx="1528">
                  <c:v>8857</c:v>
                </c:pt>
                <c:pt idx="1529">
                  <c:v>8132</c:v>
                </c:pt>
                <c:pt idx="1530">
                  <c:v>7560</c:v>
                </c:pt>
                <c:pt idx="1531">
                  <c:v>7072</c:v>
                </c:pt>
                <c:pt idx="1532">
                  <c:v>7820</c:v>
                </c:pt>
                <c:pt idx="1533">
                  <c:v>8332</c:v>
                </c:pt>
                <c:pt idx="1534">
                  <c:v>7050</c:v>
                </c:pt>
                <c:pt idx="1535">
                  <c:v>8481</c:v>
                </c:pt>
                <c:pt idx="1536">
                  <c:v>6743</c:v>
                </c:pt>
                <c:pt idx="1537">
                  <c:v>6728</c:v>
                </c:pt>
                <c:pt idx="1538">
                  <c:v>8846</c:v>
                </c:pt>
                <c:pt idx="1539">
                  <c:v>8618</c:v>
                </c:pt>
                <c:pt idx="1540">
                  <c:v>7850</c:v>
                </c:pt>
                <c:pt idx="1541">
                  <c:v>6576</c:v>
                </c:pt>
                <c:pt idx="1542">
                  <c:v>6204</c:v>
                </c:pt>
                <c:pt idx="1543">
                  <c:v>9361</c:v>
                </c:pt>
                <c:pt idx="1544">
                  <c:v>7351</c:v>
                </c:pt>
                <c:pt idx="1545">
                  <c:v>7500</c:v>
                </c:pt>
                <c:pt idx="1546">
                  <c:v>7640</c:v>
                </c:pt>
                <c:pt idx="1547">
                  <c:v>7114</c:v>
                </c:pt>
                <c:pt idx="1548">
                  <c:v>8490</c:v>
                </c:pt>
                <c:pt idx="1549">
                  <c:v>7762</c:v>
                </c:pt>
                <c:pt idx="1550">
                  <c:v>7595</c:v>
                </c:pt>
                <c:pt idx="1551">
                  <c:v>6376</c:v>
                </c:pt>
                <c:pt idx="1552">
                  <c:v>6805</c:v>
                </c:pt>
                <c:pt idx="1553">
                  <c:v>8411</c:v>
                </c:pt>
                <c:pt idx="1554">
                  <c:v>8150</c:v>
                </c:pt>
                <c:pt idx="1555">
                  <c:v>7794</c:v>
                </c:pt>
                <c:pt idx="1556">
                  <c:v>6950</c:v>
                </c:pt>
                <c:pt idx="1557">
                  <c:v>7378</c:v>
                </c:pt>
                <c:pt idx="1558">
                  <c:v>8728</c:v>
                </c:pt>
                <c:pt idx="1559">
                  <c:v>8004</c:v>
                </c:pt>
                <c:pt idx="1560">
                  <c:v>7592</c:v>
                </c:pt>
                <c:pt idx="1561">
                  <c:v>7084</c:v>
                </c:pt>
                <c:pt idx="1562">
                  <c:v>7755</c:v>
                </c:pt>
                <c:pt idx="1563">
                  <c:v>8324</c:v>
                </c:pt>
                <c:pt idx="1564">
                  <c:v>7064</c:v>
                </c:pt>
                <c:pt idx="1565">
                  <c:v>8396</c:v>
                </c:pt>
                <c:pt idx="1566">
                  <c:v>6700</c:v>
                </c:pt>
                <c:pt idx="1567">
                  <c:v>6847</c:v>
                </c:pt>
                <c:pt idx="1568">
                  <c:v>8767</c:v>
                </c:pt>
                <c:pt idx="1569">
                  <c:v>8620</c:v>
                </c:pt>
                <c:pt idx="1570">
                  <c:v>7948</c:v>
                </c:pt>
                <c:pt idx="1571">
                  <c:v>6571</c:v>
                </c:pt>
                <c:pt idx="1572">
                  <c:v>6262</c:v>
                </c:pt>
                <c:pt idx="1573">
                  <c:v>15778</c:v>
                </c:pt>
                <c:pt idx="1574">
                  <c:v>12004</c:v>
                </c:pt>
                <c:pt idx="1575">
                  <c:v>10720</c:v>
                </c:pt>
                <c:pt idx="1576">
                  <c:v>11412</c:v>
                </c:pt>
                <c:pt idx="1577">
                  <c:v>10880</c:v>
                </c:pt>
                <c:pt idx="1578">
                  <c:v>12281</c:v>
                </c:pt>
                <c:pt idx="1579">
                  <c:v>10221</c:v>
                </c:pt>
                <c:pt idx="1580">
                  <c:v>12788</c:v>
                </c:pt>
                <c:pt idx="1581">
                  <c:v>10292</c:v>
                </c:pt>
                <c:pt idx="1582">
                  <c:v>11515</c:v>
                </c:pt>
                <c:pt idx="1583">
                  <c:v>12514</c:v>
                </c:pt>
                <c:pt idx="1584">
                  <c:v>13219</c:v>
                </c:pt>
                <c:pt idx="1585">
                  <c:v>12295</c:v>
                </c:pt>
                <c:pt idx="1586">
                  <c:v>12806</c:v>
                </c:pt>
                <c:pt idx="1587">
                  <c:v>10938</c:v>
                </c:pt>
                <c:pt idx="1588">
                  <c:v>13803</c:v>
                </c:pt>
                <c:pt idx="1589">
                  <c:v>12105</c:v>
                </c:pt>
                <c:pt idx="1590">
                  <c:v>13193</c:v>
                </c:pt>
                <c:pt idx="1591">
                  <c:v>12632</c:v>
                </c:pt>
                <c:pt idx="1592">
                  <c:v>12662</c:v>
                </c:pt>
                <c:pt idx="1593">
                  <c:v>12291</c:v>
                </c:pt>
                <c:pt idx="1594">
                  <c:v>10995</c:v>
                </c:pt>
                <c:pt idx="1595">
                  <c:v>11284</c:v>
                </c:pt>
                <c:pt idx="1596">
                  <c:v>11013</c:v>
                </c:pt>
                <c:pt idx="1597">
                  <c:v>10936</c:v>
                </c:pt>
                <c:pt idx="1598">
                  <c:v>13682</c:v>
                </c:pt>
                <c:pt idx="1599">
                  <c:v>11777</c:v>
                </c:pt>
                <c:pt idx="1600">
                  <c:v>11539</c:v>
                </c:pt>
                <c:pt idx="1601">
                  <c:v>11100</c:v>
                </c:pt>
                <c:pt idx="1602">
                  <c:v>12675</c:v>
                </c:pt>
                <c:pt idx="1603">
                  <c:v>14018</c:v>
                </c:pt>
                <c:pt idx="1604">
                  <c:v>12727</c:v>
                </c:pt>
                <c:pt idx="1605">
                  <c:v>12420</c:v>
                </c:pt>
                <c:pt idx="1606">
                  <c:v>11616</c:v>
                </c:pt>
                <c:pt idx="1607">
                  <c:v>11623</c:v>
                </c:pt>
                <c:pt idx="1608">
                  <c:v>11222</c:v>
                </c:pt>
                <c:pt idx="1609">
                  <c:v>10086</c:v>
                </c:pt>
                <c:pt idx="1610">
                  <c:v>10455</c:v>
                </c:pt>
                <c:pt idx="1611">
                  <c:v>8407</c:v>
                </c:pt>
                <c:pt idx="1612">
                  <c:v>10109</c:v>
                </c:pt>
                <c:pt idx="1613">
                  <c:v>11737</c:v>
                </c:pt>
                <c:pt idx="1614">
                  <c:v>11568</c:v>
                </c:pt>
                <c:pt idx="1615">
                  <c:v>12330</c:v>
                </c:pt>
                <c:pt idx="1616">
                  <c:v>13505</c:v>
                </c:pt>
                <c:pt idx="1617">
                  <c:v>12732</c:v>
                </c:pt>
                <c:pt idx="1618">
                  <c:v>13302</c:v>
                </c:pt>
                <c:pt idx="1619">
                  <c:v>12756</c:v>
                </c:pt>
                <c:pt idx="1620">
                  <c:v>9748</c:v>
                </c:pt>
                <c:pt idx="1621">
                  <c:v>11527</c:v>
                </c:pt>
                <c:pt idx="1622">
                  <c:v>10913</c:v>
                </c:pt>
                <c:pt idx="1623">
                  <c:v>12577</c:v>
                </c:pt>
                <c:pt idx="1624">
                  <c:v>10038</c:v>
                </c:pt>
                <c:pt idx="1625">
                  <c:v>11612</c:v>
                </c:pt>
                <c:pt idx="1626">
                  <c:v>14790</c:v>
                </c:pt>
                <c:pt idx="1627">
                  <c:v>11855</c:v>
                </c:pt>
                <c:pt idx="1628">
                  <c:v>12390</c:v>
                </c:pt>
                <c:pt idx="1629">
                  <c:v>13415</c:v>
                </c:pt>
                <c:pt idx="1630">
                  <c:v>10849</c:v>
                </c:pt>
                <c:pt idx="1631">
                  <c:v>10326</c:v>
                </c:pt>
                <c:pt idx="1632">
                  <c:v>9309</c:v>
                </c:pt>
                <c:pt idx="1633">
                  <c:v>14305</c:v>
                </c:pt>
                <c:pt idx="1634">
                  <c:v>10914</c:v>
                </c:pt>
                <c:pt idx="1635">
                  <c:v>12318</c:v>
                </c:pt>
                <c:pt idx="1636">
                  <c:v>9601</c:v>
                </c:pt>
                <c:pt idx="1637">
                  <c:v>11795</c:v>
                </c:pt>
                <c:pt idx="1638">
                  <c:v>12654</c:v>
                </c:pt>
                <c:pt idx="1639">
                  <c:v>12395</c:v>
                </c:pt>
                <c:pt idx="1640">
                  <c:v>11908</c:v>
                </c:pt>
                <c:pt idx="1641">
                  <c:v>11774</c:v>
                </c:pt>
                <c:pt idx="1642">
                  <c:v>10896</c:v>
                </c:pt>
                <c:pt idx="1643">
                  <c:v>11133</c:v>
                </c:pt>
                <c:pt idx="1644">
                  <c:v>11207</c:v>
                </c:pt>
                <c:pt idx="1645">
                  <c:v>11778</c:v>
                </c:pt>
                <c:pt idx="1646">
                  <c:v>12211</c:v>
                </c:pt>
                <c:pt idx="1647">
                  <c:v>11576</c:v>
                </c:pt>
                <c:pt idx="1648">
                  <c:v>14151</c:v>
                </c:pt>
                <c:pt idx="1649">
                  <c:v>13289</c:v>
                </c:pt>
                <c:pt idx="1650">
                  <c:v>13559</c:v>
                </c:pt>
                <c:pt idx="1651">
                  <c:v>10331</c:v>
                </c:pt>
                <c:pt idx="1652">
                  <c:v>8979</c:v>
                </c:pt>
                <c:pt idx="1653">
                  <c:v>8383</c:v>
                </c:pt>
                <c:pt idx="1654">
                  <c:v>6933</c:v>
                </c:pt>
                <c:pt idx="1655">
                  <c:v>8498</c:v>
                </c:pt>
                <c:pt idx="1656">
                  <c:v>6720</c:v>
                </c:pt>
                <c:pt idx="1657">
                  <c:v>6556</c:v>
                </c:pt>
                <c:pt idx="1658">
                  <c:v>8713</c:v>
                </c:pt>
                <c:pt idx="1659">
                  <c:v>8550</c:v>
                </c:pt>
                <c:pt idx="1660">
                  <c:v>7744</c:v>
                </c:pt>
                <c:pt idx="1661">
                  <c:v>6438</c:v>
                </c:pt>
                <c:pt idx="1662">
                  <c:v>6042</c:v>
                </c:pt>
                <c:pt idx="1663">
                  <c:v>8960</c:v>
                </c:pt>
                <c:pt idx="1664">
                  <c:v>6858</c:v>
                </c:pt>
                <c:pt idx="1665">
                  <c:v>7163</c:v>
                </c:pt>
                <c:pt idx="1666">
                  <c:v>7371</c:v>
                </c:pt>
                <c:pt idx="1667">
                  <c:v>7110</c:v>
                </c:pt>
                <c:pt idx="1668">
                  <c:v>8477</c:v>
                </c:pt>
                <c:pt idx="1669">
                  <c:v>7496</c:v>
                </c:pt>
                <c:pt idx="1670">
                  <c:v>7314</c:v>
                </c:pt>
                <c:pt idx="1671">
                  <c:v>6508</c:v>
                </c:pt>
                <c:pt idx="1672">
                  <c:v>6607</c:v>
                </c:pt>
                <c:pt idx="1673">
                  <c:v>8289</c:v>
                </c:pt>
                <c:pt idx="1674">
                  <c:v>7717</c:v>
                </c:pt>
                <c:pt idx="1675">
                  <c:v>7687</c:v>
                </c:pt>
                <c:pt idx="1676">
                  <c:v>6740</c:v>
                </c:pt>
                <c:pt idx="1677">
                  <c:v>7266</c:v>
                </c:pt>
                <c:pt idx="1678">
                  <c:v>8504</c:v>
                </c:pt>
                <c:pt idx="1679">
                  <c:v>7963</c:v>
                </c:pt>
                <c:pt idx="1680">
                  <c:v>7450</c:v>
                </c:pt>
                <c:pt idx="1681">
                  <c:v>6943</c:v>
                </c:pt>
                <c:pt idx="1682">
                  <c:v>7662</c:v>
                </c:pt>
                <c:pt idx="1683">
                  <c:v>8086</c:v>
                </c:pt>
                <c:pt idx="1684">
                  <c:v>6950</c:v>
                </c:pt>
                <c:pt idx="1685">
                  <c:v>8252</c:v>
                </c:pt>
                <c:pt idx="1686">
                  <c:v>6615</c:v>
                </c:pt>
                <c:pt idx="1687">
                  <c:v>6514</c:v>
                </c:pt>
                <c:pt idx="1688">
                  <c:v>8536</c:v>
                </c:pt>
                <c:pt idx="1689">
                  <c:v>8447</c:v>
                </c:pt>
                <c:pt idx="1690">
                  <c:v>7821</c:v>
                </c:pt>
                <c:pt idx="1691">
                  <c:v>6570</c:v>
                </c:pt>
                <c:pt idx="1692">
                  <c:v>6078</c:v>
                </c:pt>
                <c:pt idx="1693">
                  <c:v>13472</c:v>
                </c:pt>
                <c:pt idx="1694">
                  <c:v>8524</c:v>
                </c:pt>
                <c:pt idx="1695">
                  <c:v>7552</c:v>
                </c:pt>
                <c:pt idx="1696">
                  <c:v>7491</c:v>
                </c:pt>
                <c:pt idx="1697">
                  <c:v>7273</c:v>
                </c:pt>
                <c:pt idx="1698">
                  <c:v>8428</c:v>
                </c:pt>
                <c:pt idx="1699">
                  <c:v>7646</c:v>
                </c:pt>
                <c:pt idx="1700">
                  <c:v>7452</c:v>
                </c:pt>
                <c:pt idx="1701">
                  <c:v>6352</c:v>
                </c:pt>
                <c:pt idx="1702">
                  <c:v>6708</c:v>
                </c:pt>
                <c:pt idx="1703">
                  <c:v>8411</c:v>
                </c:pt>
                <c:pt idx="1704">
                  <c:v>7897</c:v>
                </c:pt>
                <c:pt idx="1705">
                  <c:v>7840</c:v>
                </c:pt>
                <c:pt idx="1706">
                  <c:v>6752</c:v>
                </c:pt>
                <c:pt idx="1707">
                  <c:v>7329</c:v>
                </c:pt>
                <c:pt idx="1708">
                  <c:v>8698</c:v>
                </c:pt>
                <c:pt idx="1709">
                  <c:v>8243</c:v>
                </c:pt>
                <c:pt idx="1710">
                  <c:v>7559</c:v>
                </c:pt>
                <c:pt idx="1711">
                  <c:v>6985</c:v>
                </c:pt>
                <c:pt idx="1712">
                  <c:v>7724</c:v>
                </c:pt>
                <c:pt idx="1713">
                  <c:v>8301</c:v>
                </c:pt>
                <c:pt idx="1714">
                  <c:v>7136</c:v>
                </c:pt>
                <c:pt idx="1715">
                  <c:v>8346</c:v>
                </c:pt>
                <c:pt idx="1716">
                  <c:v>6657</c:v>
                </c:pt>
                <c:pt idx="1717">
                  <c:v>6617</c:v>
                </c:pt>
                <c:pt idx="1718">
                  <c:v>8661</c:v>
                </c:pt>
                <c:pt idx="1719">
                  <c:v>8599</c:v>
                </c:pt>
                <c:pt idx="1720">
                  <c:v>7827</c:v>
                </c:pt>
                <c:pt idx="1721">
                  <c:v>6593</c:v>
                </c:pt>
                <c:pt idx="1722">
                  <c:v>6096</c:v>
                </c:pt>
                <c:pt idx="1723">
                  <c:v>9210</c:v>
                </c:pt>
                <c:pt idx="1724">
                  <c:v>7204</c:v>
                </c:pt>
                <c:pt idx="1725">
                  <c:v>7487</c:v>
                </c:pt>
                <c:pt idx="1726">
                  <c:v>7327</c:v>
                </c:pt>
                <c:pt idx="1727">
                  <c:v>7136</c:v>
                </c:pt>
                <c:pt idx="1728">
                  <c:v>8306</c:v>
                </c:pt>
                <c:pt idx="1729">
                  <c:v>7686</c:v>
                </c:pt>
                <c:pt idx="1730">
                  <c:v>7369</c:v>
                </c:pt>
                <c:pt idx="1731">
                  <c:v>6296</c:v>
                </c:pt>
                <c:pt idx="1732">
                  <c:v>6718</c:v>
                </c:pt>
                <c:pt idx="1733">
                  <c:v>8435</c:v>
                </c:pt>
                <c:pt idx="1734">
                  <c:v>7800</c:v>
                </c:pt>
                <c:pt idx="1735">
                  <c:v>7824</c:v>
                </c:pt>
                <c:pt idx="1736">
                  <c:v>6747</c:v>
                </c:pt>
                <c:pt idx="1737">
                  <c:v>7193</c:v>
                </c:pt>
                <c:pt idx="1738">
                  <c:v>8512</c:v>
                </c:pt>
                <c:pt idx="1739">
                  <c:v>8025</c:v>
                </c:pt>
                <c:pt idx="1740">
                  <c:v>7480</c:v>
                </c:pt>
                <c:pt idx="1741">
                  <c:v>7208</c:v>
                </c:pt>
                <c:pt idx="1742">
                  <c:v>7666</c:v>
                </c:pt>
                <c:pt idx="1743">
                  <c:v>8361</c:v>
                </c:pt>
                <c:pt idx="1744">
                  <c:v>6814</c:v>
                </c:pt>
                <c:pt idx="1745">
                  <c:v>8846</c:v>
                </c:pt>
                <c:pt idx="1746">
                  <c:v>6595</c:v>
                </c:pt>
                <c:pt idx="1747">
                  <c:v>6631</c:v>
                </c:pt>
                <c:pt idx="1748">
                  <c:v>8639</c:v>
                </c:pt>
                <c:pt idx="1749">
                  <c:v>8538</c:v>
                </c:pt>
                <c:pt idx="1750">
                  <c:v>7873</c:v>
                </c:pt>
                <c:pt idx="1751">
                  <c:v>6496</c:v>
                </c:pt>
                <c:pt idx="1752">
                  <c:v>6049</c:v>
                </c:pt>
                <c:pt idx="1753">
                  <c:v>11142</c:v>
                </c:pt>
                <c:pt idx="1754">
                  <c:v>7225</c:v>
                </c:pt>
                <c:pt idx="1755">
                  <c:v>7564</c:v>
                </c:pt>
                <c:pt idx="1756">
                  <c:v>7400</c:v>
                </c:pt>
                <c:pt idx="1757">
                  <c:v>7065</c:v>
                </c:pt>
                <c:pt idx="1758">
                  <c:v>8320</c:v>
                </c:pt>
                <c:pt idx="1759">
                  <c:v>7690</c:v>
                </c:pt>
                <c:pt idx="1760">
                  <c:v>7430</c:v>
                </c:pt>
                <c:pt idx="1761">
                  <c:v>6330</c:v>
                </c:pt>
                <c:pt idx="1762">
                  <c:v>6637</c:v>
                </c:pt>
                <c:pt idx="1763">
                  <c:v>8353</c:v>
                </c:pt>
                <c:pt idx="1764">
                  <c:v>7931</c:v>
                </c:pt>
                <c:pt idx="1765">
                  <c:v>7739</c:v>
                </c:pt>
                <c:pt idx="1766">
                  <c:v>6836</c:v>
                </c:pt>
                <c:pt idx="1767">
                  <c:v>7227</c:v>
                </c:pt>
                <c:pt idx="1768">
                  <c:v>8500</c:v>
                </c:pt>
                <c:pt idx="1769">
                  <c:v>8322</c:v>
                </c:pt>
                <c:pt idx="1770">
                  <c:v>7483</c:v>
                </c:pt>
                <c:pt idx="1771">
                  <c:v>7041</c:v>
                </c:pt>
                <c:pt idx="1772">
                  <c:v>7690</c:v>
                </c:pt>
                <c:pt idx="1773">
                  <c:v>8355</c:v>
                </c:pt>
                <c:pt idx="1774">
                  <c:v>6873</c:v>
                </c:pt>
                <c:pt idx="1775">
                  <c:v>8580</c:v>
                </c:pt>
                <c:pt idx="1776">
                  <c:v>6668</c:v>
                </c:pt>
                <c:pt idx="1777">
                  <c:v>6653</c:v>
                </c:pt>
                <c:pt idx="1778">
                  <c:v>8723</c:v>
                </c:pt>
                <c:pt idx="1779">
                  <c:v>8607</c:v>
                </c:pt>
                <c:pt idx="1780">
                  <c:v>7803</c:v>
                </c:pt>
                <c:pt idx="1781">
                  <c:v>6531</c:v>
                </c:pt>
                <c:pt idx="1782">
                  <c:v>6104</c:v>
                </c:pt>
                <c:pt idx="1783">
                  <c:v>9372</c:v>
                </c:pt>
                <c:pt idx="1784">
                  <c:v>7229</c:v>
                </c:pt>
                <c:pt idx="1785">
                  <c:v>7487</c:v>
                </c:pt>
                <c:pt idx="1786">
                  <c:v>7491</c:v>
                </c:pt>
                <c:pt idx="1787">
                  <c:v>7134</c:v>
                </c:pt>
                <c:pt idx="1788">
                  <c:v>8425</c:v>
                </c:pt>
                <c:pt idx="1789">
                  <c:v>7615</c:v>
                </c:pt>
                <c:pt idx="1790">
                  <c:v>7518</c:v>
                </c:pt>
                <c:pt idx="1791">
                  <c:v>6387</c:v>
                </c:pt>
                <c:pt idx="1792">
                  <c:v>6784</c:v>
                </c:pt>
                <c:pt idx="1793">
                  <c:v>8518</c:v>
                </c:pt>
                <c:pt idx="1794">
                  <c:v>7959</c:v>
                </c:pt>
                <c:pt idx="1795">
                  <c:v>7790</c:v>
                </c:pt>
                <c:pt idx="1796">
                  <c:v>6790</c:v>
                </c:pt>
                <c:pt idx="1797">
                  <c:v>7360</c:v>
                </c:pt>
                <c:pt idx="1798">
                  <c:v>8707</c:v>
                </c:pt>
                <c:pt idx="1799">
                  <c:v>8114</c:v>
                </c:pt>
                <c:pt idx="1800">
                  <c:v>7477</c:v>
                </c:pt>
                <c:pt idx="1801">
                  <c:v>7041</c:v>
                </c:pt>
                <c:pt idx="1802">
                  <c:v>7607</c:v>
                </c:pt>
                <c:pt idx="1803">
                  <c:v>8309</c:v>
                </c:pt>
                <c:pt idx="1804">
                  <c:v>6792</c:v>
                </c:pt>
                <c:pt idx="1805">
                  <c:v>7830</c:v>
                </c:pt>
                <c:pt idx="1806">
                  <c:v>6863</c:v>
                </c:pt>
                <c:pt idx="1807">
                  <c:v>7260</c:v>
                </c:pt>
                <c:pt idx="1808">
                  <c:v>8726</c:v>
                </c:pt>
                <c:pt idx="1809">
                  <c:v>8523</c:v>
                </c:pt>
                <c:pt idx="1810">
                  <c:v>7890</c:v>
                </c:pt>
                <c:pt idx="1811">
                  <c:v>6605</c:v>
                </c:pt>
                <c:pt idx="1812">
                  <c:v>6179</c:v>
                </c:pt>
                <c:pt idx="1813">
                  <c:v>10819</c:v>
                </c:pt>
                <c:pt idx="1814">
                  <c:v>7299</c:v>
                </c:pt>
                <c:pt idx="1815">
                  <c:v>7673</c:v>
                </c:pt>
                <c:pt idx="1816">
                  <c:v>7262</c:v>
                </c:pt>
                <c:pt idx="1817">
                  <c:v>7124</c:v>
                </c:pt>
                <c:pt idx="1818">
                  <c:v>8515</c:v>
                </c:pt>
                <c:pt idx="1819">
                  <c:v>7666</c:v>
                </c:pt>
                <c:pt idx="1820">
                  <c:v>7404</c:v>
                </c:pt>
                <c:pt idx="1821">
                  <c:v>6402</c:v>
                </c:pt>
                <c:pt idx="1822">
                  <c:v>6740</c:v>
                </c:pt>
                <c:pt idx="1823">
                  <c:v>8397</c:v>
                </c:pt>
                <c:pt idx="1824">
                  <c:v>7986</c:v>
                </c:pt>
                <c:pt idx="1825">
                  <c:v>7803</c:v>
                </c:pt>
                <c:pt idx="1826">
                  <c:v>6797</c:v>
                </c:pt>
                <c:pt idx="1827">
                  <c:v>7211</c:v>
                </c:pt>
                <c:pt idx="1828">
                  <c:v>8527</c:v>
                </c:pt>
                <c:pt idx="1829">
                  <c:v>8121</c:v>
                </c:pt>
                <c:pt idx="1830">
                  <c:v>7464</c:v>
                </c:pt>
                <c:pt idx="1831">
                  <c:v>7111</c:v>
                </c:pt>
                <c:pt idx="1832">
                  <c:v>7621</c:v>
                </c:pt>
                <c:pt idx="1833">
                  <c:v>8534</c:v>
                </c:pt>
                <c:pt idx="1834">
                  <c:v>6879</c:v>
                </c:pt>
                <c:pt idx="1835">
                  <c:v>7879</c:v>
                </c:pt>
                <c:pt idx="1836">
                  <c:v>6603</c:v>
                </c:pt>
                <c:pt idx="1837">
                  <c:v>6674</c:v>
                </c:pt>
                <c:pt idx="1838">
                  <c:v>8718</c:v>
                </c:pt>
                <c:pt idx="1839">
                  <c:v>8786</c:v>
                </c:pt>
                <c:pt idx="1840">
                  <c:v>7813</c:v>
                </c:pt>
                <c:pt idx="1841">
                  <c:v>6511</c:v>
                </c:pt>
                <c:pt idx="1842">
                  <c:v>6058</c:v>
                </c:pt>
                <c:pt idx="1843">
                  <c:v>9427</c:v>
                </c:pt>
                <c:pt idx="1844">
                  <c:v>7135</c:v>
                </c:pt>
                <c:pt idx="1845">
                  <c:v>7671</c:v>
                </c:pt>
                <c:pt idx="1846">
                  <c:v>7397</c:v>
                </c:pt>
                <c:pt idx="1847">
                  <c:v>7389</c:v>
                </c:pt>
                <c:pt idx="1848">
                  <c:v>8626</c:v>
                </c:pt>
                <c:pt idx="1849">
                  <c:v>7677</c:v>
                </c:pt>
                <c:pt idx="1850">
                  <c:v>7446</c:v>
                </c:pt>
                <c:pt idx="1851">
                  <c:v>6436</c:v>
                </c:pt>
                <c:pt idx="1852">
                  <c:v>6740</c:v>
                </c:pt>
                <c:pt idx="1853">
                  <c:v>8463</c:v>
                </c:pt>
                <c:pt idx="1854">
                  <c:v>7904</c:v>
                </c:pt>
                <c:pt idx="1855">
                  <c:v>7755</c:v>
                </c:pt>
                <c:pt idx="1856">
                  <c:v>6959</c:v>
                </c:pt>
                <c:pt idx="1857">
                  <c:v>7251</c:v>
                </c:pt>
                <c:pt idx="1858">
                  <c:v>8564</c:v>
                </c:pt>
                <c:pt idx="1859">
                  <c:v>7964</c:v>
                </c:pt>
                <c:pt idx="1860">
                  <c:v>7513</c:v>
                </c:pt>
                <c:pt idx="1861">
                  <c:v>7109</c:v>
                </c:pt>
                <c:pt idx="1862">
                  <c:v>7625</c:v>
                </c:pt>
                <c:pt idx="1863">
                  <c:v>8402</c:v>
                </c:pt>
                <c:pt idx="1864">
                  <c:v>6772</c:v>
                </c:pt>
                <c:pt idx="1865">
                  <c:v>7535</c:v>
                </c:pt>
                <c:pt idx="1866">
                  <c:v>6418</c:v>
                </c:pt>
                <c:pt idx="1867">
                  <c:v>6749</c:v>
                </c:pt>
                <c:pt idx="1868">
                  <c:v>8792</c:v>
                </c:pt>
                <c:pt idx="1869">
                  <c:v>8517</c:v>
                </c:pt>
                <c:pt idx="1870">
                  <c:v>7831</c:v>
                </c:pt>
                <c:pt idx="1871">
                  <c:v>6601</c:v>
                </c:pt>
                <c:pt idx="1872">
                  <c:v>6191</c:v>
                </c:pt>
                <c:pt idx="1873">
                  <c:v>11089</c:v>
                </c:pt>
                <c:pt idx="1874">
                  <c:v>7317</c:v>
                </c:pt>
                <c:pt idx="1875">
                  <c:v>7611</c:v>
                </c:pt>
                <c:pt idx="1876">
                  <c:v>7403</c:v>
                </c:pt>
                <c:pt idx="1877">
                  <c:v>7382</c:v>
                </c:pt>
                <c:pt idx="1878">
                  <c:v>8769</c:v>
                </c:pt>
                <c:pt idx="1879">
                  <c:v>7771</c:v>
                </c:pt>
                <c:pt idx="1880">
                  <c:v>7449</c:v>
                </c:pt>
                <c:pt idx="1881">
                  <c:v>6390</c:v>
                </c:pt>
                <c:pt idx="1882">
                  <c:v>6795</c:v>
                </c:pt>
                <c:pt idx="1883">
                  <c:v>8425</c:v>
                </c:pt>
                <c:pt idx="1884">
                  <c:v>7887</c:v>
                </c:pt>
                <c:pt idx="1885">
                  <c:v>7752</c:v>
                </c:pt>
                <c:pt idx="1886">
                  <c:v>6816</c:v>
                </c:pt>
                <c:pt idx="1887">
                  <c:v>7301</c:v>
                </c:pt>
                <c:pt idx="1888">
                  <c:v>8649</c:v>
                </c:pt>
                <c:pt idx="1889">
                  <c:v>8265</c:v>
                </c:pt>
                <c:pt idx="1890">
                  <c:v>7550</c:v>
                </c:pt>
                <c:pt idx="1891">
                  <c:v>7080</c:v>
                </c:pt>
                <c:pt idx="1892">
                  <c:v>7561</c:v>
                </c:pt>
                <c:pt idx="1893">
                  <c:v>8370</c:v>
                </c:pt>
                <c:pt idx="1894">
                  <c:v>6794</c:v>
                </c:pt>
                <c:pt idx="1895">
                  <c:v>7473</c:v>
                </c:pt>
                <c:pt idx="1896">
                  <c:v>6395</c:v>
                </c:pt>
                <c:pt idx="1897">
                  <c:v>6733</c:v>
                </c:pt>
                <c:pt idx="1898">
                  <c:v>8773</c:v>
                </c:pt>
                <c:pt idx="1899">
                  <c:v>8454</c:v>
                </c:pt>
                <c:pt idx="1900">
                  <c:v>7735</c:v>
                </c:pt>
                <c:pt idx="1901">
                  <c:v>6711</c:v>
                </c:pt>
                <c:pt idx="1902">
                  <c:v>6106</c:v>
                </c:pt>
                <c:pt idx="1903">
                  <c:v>10535</c:v>
                </c:pt>
                <c:pt idx="1904">
                  <c:v>7251</c:v>
                </c:pt>
                <c:pt idx="1905">
                  <c:v>7457</c:v>
                </c:pt>
                <c:pt idx="1906">
                  <c:v>7449</c:v>
                </c:pt>
                <c:pt idx="1907">
                  <c:v>7255</c:v>
                </c:pt>
                <c:pt idx="1908">
                  <c:v>8780</c:v>
                </c:pt>
                <c:pt idx="1909">
                  <c:v>7613</c:v>
                </c:pt>
                <c:pt idx="1910">
                  <c:v>7457</c:v>
                </c:pt>
                <c:pt idx="1911">
                  <c:v>6321</c:v>
                </c:pt>
                <c:pt idx="1912">
                  <c:v>6755</c:v>
                </c:pt>
                <c:pt idx="1913">
                  <c:v>8435</c:v>
                </c:pt>
                <c:pt idx="1914">
                  <c:v>7879</c:v>
                </c:pt>
                <c:pt idx="1915">
                  <c:v>7948</c:v>
                </c:pt>
                <c:pt idx="1916">
                  <c:v>6811</c:v>
                </c:pt>
                <c:pt idx="1917">
                  <c:v>7254</c:v>
                </c:pt>
                <c:pt idx="1918">
                  <c:v>8472</c:v>
                </c:pt>
                <c:pt idx="1919">
                  <c:v>8041</c:v>
                </c:pt>
                <c:pt idx="1920">
                  <c:v>7681</c:v>
                </c:pt>
                <c:pt idx="1921">
                  <c:v>7074</c:v>
                </c:pt>
                <c:pt idx="1922">
                  <c:v>7555</c:v>
                </c:pt>
                <c:pt idx="1923">
                  <c:v>8556</c:v>
                </c:pt>
                <c:pt idx="1924">
                  <c:v>6727</c:v>
                </c:pt>
                <c:pt idx="1925">
                  <c:v>7659</c:v>
                </c:pt>
                <c:pt idx="1926">
                  <c:v>6447</c:v>
                </c:pt>
                <c:pt idx="1927">
                  <c:v>6777</c:v>
                </c:pt>
                <c:pt idx="1928">
                  <c:v>8686</c:v>
                </c:pt>
                <c:pt idx="1929">
                  <c:v>8441</c:v>
                </c:pt>
                <c:pt idx="1930">
                  <c:v>7750</c:v>
                </c:pt>
                <c:pt idx="1931">
                  <c:v>6501</c:v>
                </c:pt>
                <c:pt idx="1932">
                  <c:v>6084</c:v>
                </c:pt>
                <c:pt idx="1933">
                  <c:v>11889</c:v>
                </c:pt>
                <c:pt idx="1934">
                  <c:v>7766</c:v>
                </c:pt>
                <c:pt idx="1935">
                  <c:v>7540</c:v>
                </c:pt>
                <c:pt idx="1936">
                  <c:v>7320</c:v>
                </c:pt>
                <c:pt idx="1937">
                  <c:v>7301</c:v>
                </c:pt>
                <c:pt idx="1938">
                  <c:v>8935</c:v>
                </c:pt>
                <c:pt idx="1939">
                  <c:v>7744</c:v>
                </c:pt>
                <c:pt idx="1940">
                  <c:v>7426</c:v>
                </c:pt>
                <c:pt idx="1941">
                  <c:v>6405</c:v>
                </c:pt>
                <c:pt idx="1942">
                  <c:v>6715</c:v>
                </c:pt>
                <c:pt idx="1943">
                  <c:v>8600</c:v>
                </c:pt>
                <c:pt idx="1944">
                  <c:v>7880</c:v>
                </c:pt>
                <c:pt idx="1945">
                  <c:v>7861</c:v>
                </c:pt>
                <c:pt idx="1946">
                  <c:v>7042</c:v>
                </c:pt>
                <c:pt idx="1947">
                  <c:v>7327</c:v>
                </c:pt>
                <c:pt idx="1948">
                  <c:v>8706</c:v>
                </c:pt>
                <c:pt idx="1949">
                  <c:v>7950</c:v>
                </c:pt>
                <c:pt idx="1950">
                  <c:v>7661</c:v>
                </c:pt>
                <c:pt idx="1951">
                  <c:v>7121</c:v>
                </c:pt>
                <c:pt idx="1952">
                  <c:v>7635</c:v>
                </c:pt>
                <c:pt idx="1953">
                  <c:v>8498</c:v>
                </c:pt>
                <c:pt idx="1954">
                  <c:v>6802</c:v>
                </c:pt>
                <c:pt idx="1955">
                  <c:v>7536</c:v>
                </c:pt>
                <c:pt idx="1956">
                  <c:v>6554</c:v>
                </c:pt>
                <c:pt idx="1957">
                  <c:v>6808</c:v>
                </c:pt>
                <c:pt idx="1958">
                  <c:v>8826</c:v>
                </c:pt>
                <c:pt idx="1959">
                  <c:v>8675</c:v>
                </c:pt>
                <c:pt idx="1960">
                  <c:v>7793</c:v>
                </c:pt>
                <c:pt idx="1961">
                  <c:v>6629</c:v>
                </c:pt>
                <c:pt idx="1962">
                  <c:v>6112</c:v>
                </c:pt>
                <c:pt idx="1963">
                  <c:v>10583</c:v>
                </c:pt>
                <c:pt idx="1964">
                  <c:v>7405</c:v>
                </c:pt>
                <c:pt idx="1965">
                  <c:v>7756</c:v>
                </c:pt>
                <c:pt idx="1966">
                  <c:v>7484</c:v>
                </c:pt>
                <c:pt idx="1967">
                  <c:v>7329</c:v>
                </c:pt>
                <c:pt idx="1968">
                  <c:v>8933</c:v>
                </c:pt>
                <c:pt idx="1969">
                  <c:v>7835</c:v>
                </c:pt>
                <c:pt idx="1970">
                  <c:v>7438</c:v>
                </c:pt>
                <c:pt idx="1971">
                  <c:v>6335</c:v>
                </c:pt>
                <c:pt idx="1972">
                  <c:v>6769</c:v>
                </c:pt>
                <c:pt idx="1973">
                  <c:v>8706</c:v>
                </c:pt>
                <c:pt idx="1974">
                  <c:v>8017</c:v>
                </c:pt>
                <c:pt idx="1975">
                  <c:v>7818</c:v>
                </c:pt>
                <c:pt idx="1976">
                  <c:v>6927</c:v>
                </c:pt>
                <c:pt idx="1977">
                  <c:v>7311</c:v>
                </c:pt>
                <c:pt idx="1978">
                  <c:v>8794</c:v>
                </c:pt>
                <c:pt idx="1979">
                  <c:v>8236</c:v>
                </c:pt>
                <c:pt idx="1980">
                  <c:v>7709</c:v>
                </c:pt>
                <c:pt idx="1981">
                  <c:v>7115</c:v>
                </c:pt>
                <c:pt idx="1982">
                  <c:v>7606</c:v>
                </c:pt>
                <c:pt idx="1983">
                  <c:v>8446</c:v>
                </c:pt>
                <c:pt idx="1984">
                  <c:v>6824</c:v>
                </c:pt>
                <c:pt idx="1985">
                  <c:v>7554</c:v>
                </c:pt>
                <c:pt idx="1986">
                  <c:v>6507</c:v>
                </c:pt>
                <c:pt idx="1987">
                  <c:v>6768</c:v>
                </c:pt>
                <c:pt idx="1988">
                  <c:v>8792</c:v>
                </c:pt>
                <c:pt idx="1989">
                  <c:v>8568</c:v>
                </c:pt>
                <c:pt idx="1990">
                  <c:v>7831</c:v>
                </c:pt>
                <c:pt idx="1991">
                  <c:v>6717</c:v>
                </c:pt>
                <c:pt idx="1992">
                  <c:v>6159</c:v>
                </c:pt>
                <c:pt idx="1993">
                  <c:v>12511</c:v>
                </c:pt>
                <c:pt idx="1994">
                  <c:v>7629</c:v>
                </c:pt>
                <c:pt idx="1995">
                  <c:v>7687</c:v>
                </c:pt>
                <c:pt idx="1996">
                  <c:v>7475</c:v>
                </c:pt>
                <c:pt idx="1997">
                  <c:v>7262</c:v>
                </c:pt>
                <c:pt idx="1998">
                  <c:v>9040</c:v>
                </c:pt>
                <c:pt idx="1999">
                  <c:v>7714</c:v>
                </c:pt>
                <c:pt idx="2000">
                  <c:v>7499</c:v>
                </c:pt>
                <c:pt idx="2001">
                  <c:v>6475</c:v>
                </c:pt>
                <c:pt idx="2002">
                  <c:v>6780</c:v>
                </c:pt>
                <c:pt idx="2003">
                  <c:v>8514</c:v>
                </c:pt>
                <c:pt idx="2004">
                  <c:v>7984</c:v>
                </c:pt>
                <c:pt idx="2005">
                  <c:v>7904</c:v>
                </c:pt>
                <c:pt idx="2006">
                  <c:v>6911</c:v>
                </c:pt>
                <c:pt idx="2007">
                  <c:v>7274</c:v>
                </c:pt>
                <c:pt idx="2008">
                  <c:v>8741</c:v>
                </c:pt>
                <c:pt idx="2009">
                  <c:v>8090</c:v>
                </c:pt>
                <c:pt idx="2010">
                  <c:v>7631</c:v>
                </c:pt>
                <c:pt idx="2011">
                  <c:v>7345</c:v>
                </c:pt>
                <c:pt idx="2012">
                  <c:v>7649</c:v>
                </c:pt>
                <c:pt idx="2013">
                  <c:v>8536</c:v>
                </c:pt>
                <c:pt idx="2014">
                  <c:v>6969</c:v>
                </c:pt>
                <c:pt idx="2015">
                  <c:v>7632</c:v>
                </c:pt>
                <c:pt idx="2016">
                  <c:v>6501</c:v>
                </c:pt>
                <c:pt idx="2017">
                  <c:v>6770</c:v>
                </c:pt>
                <c:pt idx="2018">
                  <c:v>8819</c:v>
                </c:pt>
                <c:pt idx="2019">
                  <c:v>8557</c:v>
                </c:pt>
                <c:pt idx="2020">
                  <c:v>7777</c:v>
                </c:pt>
                <c:pt idx="2021">
                  <c:v>6645</c:v>
                </c:pt>
                <c:pt idx="2022">
                  <c:v>6171</c:v>
                </c:pt>
                <c:pt idx="2023">
                  <c:v>10157</c:v>
                </c:pt>
                <c:pt idx="2024">
                  <c:v>7800</c:v>
                </c:pt>
                <c:pt idx="2025">
                  <c:v>7770</c:v>
                </c:pt>
                <c:pt idx="2026">
                  <c:v>7483</c:v>
                </c:pt>
                <c:pt idx="2027">
                  <c:v>7450</c:v>
                </c:pt>
                <c:pt idx="2028">
                  <c:v>8838</c:v>
                </c:pt>
                <c:pt idx="2029">
                  <c:v>7658</c:v>
                </c:pt>
                <c:pt idx="2030">
                  <c:v>7491</c:v>
                </c:pt>
                <c:pt idx="2031">
                  <c:v>6360</c:v>
                </c:pt>
                <c:pt idx="2032">
                  <c:v>6771</c:v>
                </c:pt>
                <c:pt idx="2033">
                  <c:v>8653</c:v>
                </c:pt>
                <c:pt idx="2034">
                  <c:v>7982</c:v>
                </c:pt>
                <c:pt idx="2035">
                  <c:v>7868</c:v>
                </c:pt>
                <c:pt idx="2036">
                  <c:v>6990</c:v>
                </c:pt>
                <c:pt idx="2037">
                  <c:v>7333</c:v>
                </c:pt>
                <c:pt idx="2038">
                  <c:v>8653</c:v>
                </c:pt>
                <c:pt idx="2039">
                  <c:v>8040</c:v>
                </c:pt>
                <c:pt idx="2040">
                  <c:v>7622</c:v>
                </c:pt>
                <c:pt idx="2041">
                  <c:v>7083</c:v>
                </c:pt>
                <c:pt idx="2042">
                  <c:v>7622</c:v>
                </c:pt>
                <c:pt idx="2043">
                  <c:v>8441</c:v>
                </c:pt>
                <c:pt idx="2044">
                  <c:v>6770</c:v>
                </c:pt>
                <c:pt idx="2045">
                  <c:v>7652</c:v>
                </c:pt>
                <c:pt idx="2046">
                  <c:v>6496</c:v>
                </c:pt>
                <c:pt idx="2047">
                  <c:v>6710</c:v>
                </c:pt>
                <c:pt idx="2048">
                  <c:v>8801</c:v>
                </c:pt>
                <c:pt idx="2049">
                  <c:v>8561</c:v>
                </c:pt>
                <c:pt idx="2050">
                  <c:v>7811</c:v>
                </c:pt>
                <c:pt idx="2051">
                  <c:v>6620</c:v>
                </c:pt>
                <c:pt idx="2052">
                  <c:v>6081</c:v>
                </c:pt>
                <c:pt idx="2053">
                  <c:v>11990</c:v>
                </c:pt>
                <c:pt idx="2054">
                  <c:v>7563</c:v>
                </c:pt>
                <c:pt idx="2055">
                  <c:v>7786</c:v>
                </c:pt>
                <c:pt idx="2056">
                  <c:v>7444</c:v>
                </c:pt>
                <c:pt idx="2057">
                  <c:v>7272</c:v>
                </c:pt>
                <c:pt idx="2058">
                  <c:v>8797</c:v>
                </c:pt>
                <c:pt idx="2059">
                  <c:v>7831</c:v>
                </c:pt>
                <c:pt idx="2060">
                  <c:v>7465</c:v>
                </c:pt>
                <c:pt idx="2061">
                  <c:v>6331</c:v>
                </c:pt>
                <c:pt idx="2062">
                  <c:v>6656</c:v>
                </c:pt>
                <c:pt idx="2063">
                  <c:v>8539</c:v>
                </c:pt>
                <c:pt idx="2064">
                  <c:v>8004</c:v>
                </c:pt>
                <c:pt idx="2065">
                  <c:v>7864</c:v>
                </c:pt>
                <c:pt idx="2066">
                  <c:v>6963</c:v>
                </c:pt>
                <c:pt idx="2067">
                  <c:v>7399</c:v>
                </c:pt>
                <c:pt idx="2068">
                  <c:v>8583</c:v>
                </c:pt>
                <c:pt idx="2069">
                  <c:v>8110</c:v>
                </c:pt>
                <c:pt idx="2070">
                  <c:v>7816</c:v>
                </c:pt>
                <c:pt idx="2071">
                  <c:v>7084</c:v>
                </c:pt>
                <c:pt idx="2072">
                  <c:v>7651</c:v>
                </c:pt>
                <c:pt idx="2073">
                  <c:v>8476</c:v>
                </c:pt>
                <c:pt idx="2074">
                  <c:v>6842</c:v>
                </c:pt>
                <c:pt idx="2075">
                  <c:v>7585</c:v>
                </c:pt>
                <c:pt idx="2076">
                  <c:v>6575</c:v>
                </c:pt>
                <c:pt idx="2077">
                  <c:v>6749</c:v>
                </c:pt>
                <c:pt idx="2078">
                  <c:v>8782</c:v>
                </c:pt>
                <c:pt idx="2079">
                  <c:v>8532</c:v>
                </c:pt>
                <c:pt idx="2080">
                  <c:v>7848</c:v>
                </c:pt>
                <c:pt idx="2081">
                  <c:v>6572</c:v>
                </c:pt>
                <c:pt idx="2082">
                  <c:v>6192</c:v>
                </c:pt>
                <c:pt idx="2083">
                  <c:v>10486</c:v>
                </c:pt>
                <c:pt idx="2084">
                  <c:v>7444</c:v>
                </c:pt>
                <c:pt idx="2085">
                  <c:v>7601</c:v>
                </c:pt>
                <c:pt idx="2086">
                  <c:v>7512</c:v>
                </c:pt>
                <c:pt idx="2087">
                  <c:v>7289</c:v>
                </c:pt>
                <c:pt idx="2088">
                  <c:v>8827</c:v>
                </c:pt>
                <c:pt idx="2089">
                  <c:v>7602</c:v>
                </c:pt>
                <c:pt idx="2090">
                  <c:v>7436</c:v>
                </c:pt>
                <c:pt idx="2091">
                  <c:v>6345</c:v>
                </c:pt>
                <c:pt idx="2092">
                  <c:v>6698</c:v>
                </c:pt>
                <c:pt idx="2093">
                  <c:v>8522</c:v>
                </c:pt>
                <c:pt idx="2094">
                  <c:v>7905</c:v>
                </c:pt>
                <c:pt idx="2095">
                  <c:v>7948</c:v>
                </c:pt>
                <c:pt idx="2096">
                  <c:v>6865</c:v>
                </c:pt>
                <c:pt idx="2097">
                  <c:v>7332</c:v>
                </c:pt>
                <c:pt idx="2098">
                  <c:v>8633</c:v>
                </c:pt>
                <c:pt idx="2099">
                  <c:v>8074</c:v>
                </c:pt>
                <c:pt idx="2100">
                  <c:v>7788</c:v>
                </c:pt>
                <c:pt idx="2101">
                  <c:v>7097</c:v>
                </c:pt>
                <c:pt idx="2102">
                  <c:v>7568</c:v>
                </c:pt>
                <c:pt idx="2103">
                  <c:v>8485</c:v>
                </c:pt>
                <c:pt idx="2104">
                  <c:v>6998</c:v>
                </c:pt>
                <c:pt idx="2105">
                  <c:v>7510</c:v>
                </c:pt>
                <c:pt idx="2106">
                  <c:v>6262</c:v>
                </c:pt>
                <c:pt idx="2107">
                  <c:v>6537</c:v>
                </c:pt>
                <c:pt idx="2108">
                  <c:v>8599</c:v>
                </c:pt>
                <c:pt idx="2109">
                  <c:v>8499</c:v>
                </c:pt>
                <c:pt idx="2110">
                  <c:v>7864</c:v>
                </c:pt>
                <c:pt idx="2111">
                  <c:v>6408</c:v>
                </c:pt>
                <c:pt idx="2112">
                  <c:v>6044</c:v>
                </c:pt>
                <c:pt idx="2113">
                  <c:v>12895</c:v>
                </c:pt>
                <c:pt idx="2114">
                  <c:v>7826</c:v>
                </c:pt>
                <c:pt idx="2115">
                  <c:v>7821</c:v>
                </c:pt>
                <c:pt idx="2116">
                  <c:v>7336</c:v>
                </c:pt>
                <c:pt idx="2117">
                  <c:v>7164</c:v>
                </c:pt>
                <c:pt idx="2118">
                  <c:v>8988</c:v>
                </c:pt>
                <c:pt idx="2119">
                  <c:v>7750</c:v>
                </c:pt>
                <c:pt idx="2120">
                  <c:v>7518</c:v>
                </c:pt>
                <c:pt idx="2121">
                  <c:v>6452</c:v>
                </c:pt>
                <c:pt idx="2122">
                  <c:v>6573</c:v>
                </c:pt>
                <c:pt idx="2123">
                  <c:v>8603</c:v>
                </c:pt>
                <c:pt idx="2124">
                  <c:v>8040</c:v>
                </c:pt>
                <c:pt idx="2125">
                  <c:v>7788</c:v>
                </c:pt>
                <c:pt idx="2126">
                  <c:v>6885</c:v>
                </c:pt>
                <c:pt idx="2127">
                  <c:v>7297</c:v>
                </c:pt>
                <c:pt idx="2128">
                  <c:v>8814</c:v>
                </c:pt>
                <c:pt idx="2129">
                  <c:v>8113</c:v>
                </c:pt>
                <c:pt idx="2130">
                  <c:v>7722</c:v>
                </c:pt>
                <c:pt idx="2131">
                  <c:v>7045</c:v>
                </c:pt>
                <c:pt idx="2132">
                  <c:v>7492</c:v>
                </c:pt>
                <c:pt idx="2133">
                  <c:v>8729</c:v>
                </c:pt>
                <c:pt idx="2134">
                  <c:v>6862</c:v>
                </c:pt>
                <c:pt idx="2135">
                  <c:v>7645</c:v>
                </c:pt>
                <c:pt idx="2136">
                  <c:v>6502</c:v>
                </c:pt>
                <c:pt idx="2137">
                  <c:v>6624</c:v>
                </c:pt>
                <c:pt idx="2138">
                  <c:v>8889</c:v>
                </c:pt>
                <c:pt idx="2139">
                  <c:v>8527</c:v>
                </c:pt>
                <c:pt idx="2140">
                  <c:v>7915</c:v>
                </c:pt>
                <c:pt idx="2141">
                  <c:v>6547</c:v>
                </c:pt>
                <c:pt idx="2142">
                  <c:v>6058</c:v>
                </c:pt>
                <c:pt idx="2143">
                  <c:v>10210</c:v>
                </c:pt>
                <c:pt idx="2144">
                  <c:v>7812</c:v>
                </c:pt>
                <c:pt idx="2145">
                  <c:v>7678</c:v>
                </c:pt>
                <c:pt idx="2146">
                  <c:v>7348</c:v>
                </c:pt>
                <c:pt idx="2147">
                  <c:v>7249</c:v>
                </c:pt>
                <c:pt idx="2148">
                  <c:v>8972</c:v>
                </c:pt>
                <c:pt idx="2149">
                  <c:v>7727</c:v>
                </c:pt>
                <c:pt idx="2150">
                  <c:v>7682</c:v>
                </c:pt>
                <c:pt idx="2151">
                  <c:v>6380</c:v>
                </c:pt>
                <c:pt idx="2152">
                  <c:v>6695</c:v>
                </c:pt>
                <c:pt idx="2153">
                  <c:v>8666</c:v>
                </c:pt>
                <c:pt idx="2154">
                  <c:v>8022</c:v>
                </c:pt>
                <c:pt idx="2155">
                  <c:v>7843</c:v>
                </c:pt>
                <c:pt idx="2156">
                  <c:v>6935</c:v>
                </c:pt>
                <c:pt idx="2157">
                  <c:v>7314</c:v>
                </c:pt>
                <c:pt idx="2158">
                  <c:v>8806</c:v>
                </c:pt>
                <c:pt idx="2159">
                  <c:v>7976</c:v>
                </c:pt>
                <c:pt idx="2160">
                  <c:v>8051</c:v>
                </c:pt>
                <c:pt idx="2161">
                  <c:v>7105</c:v>
                </c:pt>
                <c:pt idx="2162">
                  <c:v>7543</c:v>
                </c:pt>
                <c:pt idx="2163">
                  <c:v>8533</c:v>
                </c:pt>
                <c:pt idx="2164">
                  <c:v>6927</c:v>
                </c:pt>
                <c:pt idx="2165">
                  <c:v>7609</c:v>
                </c:pt>
                <c:pt idx="2166">
                  <c:v>6454</c:v>
                </c:pt>
                <c:pt idx="2167">
                  <c:v>6738</c:v>
                </c:pt>
                <c:pt idx="2168">
                  <c:v>8831</c:v>
                </c:pt>
                <c:pt idx="2169">
                  <c:v>8606</c:v>
                </c:pt>
                <c:pt idx="2170">
                  <c:v>7614</c:v>
                </c:pt>
                <c:pt idx="2171">
                  <c:v>6487</c:v>
                </c:pt>
                <c:pt idx="2172">
                  <c:v>6801</c:v>
                </c:pt>
                <c:pt idx="2173">
                  <c:v>12212</c:v>
                </c:pt>
                <c:pt idx="2174">
                  <c:v>7711</c:v>
                </c:pt>
                <c:pt idx="2175">
                  <c:v>7665</c:v>
                </c:pt>
                <c:pt idx="2176">
                  <c:v>7605</c:v>
                </c:pt>
                <c:pt idx="2177">
                  <c:v>7457</c:v>
                </c:pt>
                <c:pt idx="2178">
                  <c:v>8983</c:v>
                </c:pt>
                <c:pt idx="2179">
                  <c:v>7724</c:v>
                </c:pt>
                <c:pt idx="2180">
                  <c:v>7508</c:v>
                </c:pt>
                <c:pt idx="2181">
                  <c:v>6251</c:v>
                </c:pt>
                <c:pt idx="2182">
                  <c:v>6600</c:v>
                </c:pt>
                <c:pt idx="2183">
                  <c:v>8582</c:v>
                </c:pt>
                <c:pt idx="2184">
                  <c:v>7914</c:v>
                </c:pt>
                <c:pt idx="2185">
                  <c:v>7872</c:v>
                </c:pt>
                <c:pt idx="2186">
                  <c:v>6807</c:v>
                </c:pt>
                <c:pt idx="2187">
                  <c:v>7301</c:v>
                </c:pt>
                <c:pt idx="2188">
                  <c:v>8714</c:v>
                </c:pt>
                <c:pt idx="2189">
                  <c:v>8217</c:v>
                </c:pt>
                <c:pt idx="2190">
                  <c:v>7824</c:v>
                </c:pt>
                <c:pt idx="2191">
                  <c:v>6751</c:v>
                </c:pt>
                <c:pt idx="2192">
                  <c:v>7517</c:v>
                </c:pt>
                <c:pt idx="2193">
                  <c:v>8705</c:v>
                </c:pt>
                <c:pt idx="2194">
                  <c:v>7075</c:v>
                </c:pt>
                <c:pt idx="2195">
                  <c:v>7573</c:v>
                </c:pt>
                <c:pt idx="2196">
                  <c:v>6713</c:v>
                </c:pt>
                <c:pt idx="2197">
                  <c:v>6838</c:v>
                </c:pt>
                <c:pt idx="2198">
                  <c:v>8787</c:v>
                </c:pt>
                <c:pt idx="2199">
                  <c:v>8618</c:v>
                </c:pt>
                <c:pt idx="2200">
                  <c:v>7711</c:v>
                </c:pt>
                <c:pt idx="2201">
                  <c:v>6404</c:v>
                </c:pt>
                <c:pt idx="2202">
                  <c:v>6621</c:v>
                </c:pt>
                <c:pt idx="2203">
                  <c:v>10775</c:v>
                </c:pt>
                <c:pt idx="2204">
                  <c:v>7641</c:v>
                </c:pt>
                <c:pt idx="2205">
                  <c:v>7680</c:v>
                </c:pt>
                <c:pt idx="2206">
                  <c:v>7357</c:v>
                </c:pt>
                <c:pt idx="2207">
                  <c:v>7208</c:v>
                </c:pt>
                <c:pt idx="2208">
                  <c:v>8952</c:v>
                </c:pt>
                <c:pt idx="2209">
                  <c:v>7740</c:v>
                </c:pt>
                <c:pt idx="2210">
                  <c:v>7486</c:v>
                </c:pt>
                <c:pt idx="2211">
                  <c:v>6345</c:v>
                </c:pt>
                <c:pt idx="2212">
                  <c:v>6692</c:v>
                </c:pt>
                <c:pt idx="2213">
                  <c:v>8724</c:v>
                </c:pt>
                <c:pt idx="2214">
                  <c:v>7981</c:v>
                </c:pt>
                <c:pt idx="2215">
                  <c:v>7777</c:v>
                </c:pt>
                <c:pt idx="2216">
                  <c:v>6793</c:v>
                </c:pt>
                <c:pt idx="2217">
                  <c:v>7245</c:v>
                </c:pt>
                <c:pt idx="2218">
                  <c:v>8527</c:v>
                </c:pt>
                <c:pt idx="2219">
                  <c:v>8392</c:v>
                </c:pt>
                <c:pt idx="2220">
                  <c:v>7713</c:v>
                </c:pt>
                <c:pt idx="2221">
                  <c:v>6745</c:v>
                </c:pt>
                <c:pt idx="2222">
                  <c:v>7494</c:v>
                </c:pt>
                <c:pt idx="2223">
                  <c:v>8385</c:v>
                </c:pt>
                <c:pt idx="2224">
                  <c:v>7022</c:v>
                </c:pt>
                <c:pt idx="2225">
                  <c:v>7598</c:v>
                </c:pt>
                <c:pt idx="2226">
                  <c:v>6469</c:v>
                </c:pt>
                <c:pt idx="2227">
                  <c:v>6825</c:v>
                </c:pt>
                <c:pt idx="2228">
                  <c:v>8643</c:v>
                </c:pt>
                <c:pt idx="2229">
                  <c:v>8443</c:v>
                </c:pt>
                <c:pt idx="2230">
                  <c:v>7678</c:v>
                </c:pt>
                <c:pt idx="2231">
                  <c:v>6370</c:v>
                </c:pt>
                <c:pt idx="2232">
                  <c:v>6665</c:v>
                </c:pt>
                <c:pt idx="2233">
                  <c:v>11954</c:v>
                </c:pt>
                <c:pt idx="2234">
                  <c:v>8577</c:v>
                </c:pt>
                <c:pt idx="2235">
                  <c:v>7653</c:v>
                </c:pt>
                <c:pt idx="2236">
                  <c:v>7454</c:v>
                </c:pt>
                <c:pt idx="2237">
                  <c:v>7308</c:v>
                </c:pt>
                <c:pt idx="2238">
                  <c:v>8916</c:v>
                </c:pt>
                <c:pt idx="2239">
                  <c:v>7710</c:v>
                </c:pt>
                <c:pt idx="2240">
                  <c:v>7522</c:v>
                </c:pt>
                <c:pt idx="2241">
                  <c:v>6356</c:v>
                </c:pt>
                <c:pt idx="2242">
                  <c:v>6691</c:v>
                </c:pt>
                <c:pt idx="2243">
                  <c:v>8588</c:v>
                </c:pt>
                <c:pt idx="2244">
                  <c:v>8235</c:v>
                </c:pt>
                <c:pt idx="2245">
                  <c:v>7853</c:v>
                </c:pt>
                <c:pt idx="2246">
                  <c:v>6800</c:v>
                </c:pt>
                <c:pt idx="2247">
                  <c:v>7245</c:v>
                </c:pt>
                <c:pt idx="2248">
                  <c:v>8624</c:v>
                </c:pt>
                <c:pt idx="2249">
                  <c:v>8133</c:v>
                </c:pt>
                <c:pt idx="2250">
                  <c:v>7685</c:v>
                </c:pt>
                <c:pt idx="2251">
                  <c:v>6984</c:v>
                </c:pt>
                <c:pt idx="2252">
                  <c:v>7684</c:v>
                </c:pt>
                <c:pt idx="2253">
                  <c:v>8634</c:v>
                </c:pt>
                <c:pt idx="2254">
                  <c:v>6946</c:v>
                </c:pt>
                <c:pt idx="2255">
                  <c:v>7667</c:v>
                </c:pt>
                <c:pt idx="2256">
                  <c:v>6613</c:v>
                </c:pt>
                <c:pt idx="2257">
                  <c:v>6856</c:v>
                </c:pt>
                <c:pt idx="2258">
                  <c:v>8726</c:v>
                </c:pt>
                <c:pt idx="2259">
                  <c:v>8656</c:v>
                </c:pt>
                <c:pt idx="2260">
                  <c:v>7810</c:v>
                </c:pt>
                <c:pt idx="2261">
                  <c:v>6449</c:v>
                </c:pt>
                <c:pt idx="2262">
                  <c:v>6679</c:v>
                </c:pt>
                <c:pt idx="2263">
                  <c:v>10604</c:v>
                </c:pt>
                <c:pt idx="2264">
                  <c:v>7554</c:v>
                </c:pt>
                <c:pt idx="2265">
                  <c:v>7731</c:v>
                </c:pt>
                <c:pt idx="2266">
                  <c:v>7689</c:v>
                </c:pt>
                <c:pt idx="2267">
                  <c:v>7244</c:v>
                </c:pt>
                <c:pt idx="2268">
                  <c:v>8765</c:v>
                </c:pt>
                <c:pt idx="2269">
                  <c:v>7801</c:v>
                </c:pt>
                <c:pt idx="2270">
                  <c:v>7558</c:v>
                </c:pt>
                <c:pt idx="2271">
                  <c:v>6414</c:v>
                </c:pt>
                <c:pt idx="2272">
                  <c:v>6626</c:v>
                </c:pt>
                <c:pt idx="2273">
                  <c:v>8535</c:v>
                </c:pt>
                <c:pt idx="2274">
                  <c:v>8035</c:v>
                </c:pt>
                <c:pt idx="2275">
                  <c:v>7956</c:v>
                </c:pt>
                <c:pt idx="2276">
                  <c:v>6906</c:v>
                </c:pt>
                <c:pt idx="2277">
                  <c:v>7242</c:v>
                </c:pt>
                <c:pt idx="2278">
                  <c:v>8620</c:v>
                </c:pt>
                <c:pt idx="2279">
                  <c:v>8128</c:v>
                </c:pt>
                <c:pt idx="2280">
                  <c:v>7687</c:v>
                </c:pt>
                <c:pt idx="2281">
                  <c:v>7168</c:v>
                </c:pt>
                <c:pt idx="2282">
                  <c:v>7594</c:v>
                </c:pt>
                <c:pt idx="2283">
                  <c:v>8485</c:v>
                </c:pt>
                <c:pt idx="2284">
                  <c:v>6951</c:v>
                </c:pt>
                <c:pt idx="2285">
                  <c:v>7657</c:v>
                </c:pt>
                <c:pt idx="2286">
                  <c:v>6620</c:v>
                </c:pt>
                <c:pt idx="2287">
                  <c:v>6663</c:v>
                </c:pt>
                <c:pt idx="2288">
                  <c:v>8660</c:v>
                </c:pt>
                <c:pt idx="2289">
                  <c:v>8753</c:v>
                </c:pt>
                <c:pt idx="2290">
                  <c:v>7711</c:v>
                </c:pt>
                <c:pt idx="2291">
                  <c:v>6490</c:v>
                </c:pt>
                <c:pt idx="2292">
                  <c:v>6767</c:v>
                </c:pt>
                <c:pt idx="2293">
                  <c:v>11599</c:v>
                </c:pt>
                <c:pt idx="2294">
                  <c:v>8311</c:v>
                </c:pt>
                <c:pt idx="2295">
                  <c:v>7774</c:v>
                </c:pt>
                <c:pt idx="2296">
                  <c:v>7445</c:v>
                </c:pt>
                <c:pt idx="2297">
                  <c:v>7150</c:v>
                </c:pt>
                <c:pt idx="2298">
                  <c:v>8740</c:v>
                </c:pt>
                <c:pt idx="2299">
                  <c:v>7663</c:v>
                </c:pt>
                <c:pt idx="2300">
                  <c:v>7502</c:v>
                </c:pt>
                <c:pt idx="2301">
                  <c:v>6391</c:v>
                </c:pt>
                <c:pt idx="2302">
                  <c:v>6641</c:v>
                </c:pt>
                <c:pt idx="2303">
                  <c:v>8237</c:v>
                </c:pt>
                <c:pt idx="2304">
                  <c:v>8028</c:v>
                </c:pt>
                <c:pt idx="2305">
                  <c:v>7930</c:v>
                </c:pt>
                <c:pt idx="2306">
                  <c:v>7072</c:v>
                </c:pt>
                <c:pt idx="2307">
                  <c:v>7160</c:v>
                </c:pt>
                <c:pt idx="2308">
                  <c:v>8618</c:v>
                </c:pt>
                <c:pt idx="2309">
                  <c:v>8129</c:v>
                </c:pt>
                <c:pt idx="2310">
                  <c:v>7745</c:v>
                </c:pt>
                <c:pt idx="2311">
                  <c:v>7245</c:v>
                </c:pt>
                <c:pt idx="2312">
                  <c:v>7453</c:v>
                </c:pt>
                <c:pt idx="2313">
                  <c:v>8492</c:v>
                </c:pt>
                <c:pt idx="2314">
                  <c:v>6916</c:v>
                </c:pt>
                <c:pt idx="2315">
                  <c:v>7734</c:v>
                </c:pt>
                <c:pt idx="2316">
                  <c:v>6659</c:v>
                </c:pt>
                <c:pt idx="2317">
                  <c:v>6793</c:v>
                </c:pt>
                <c:pt idx="2318">
                  <c:v>8843</c:v>
                </c:pt>
                <c:pt idx="2319">
                  <c:v>8649</c:v>
                </c:pt>
                <c:pt idx="2320">
                  <c:v>7784</c:v>
                </c:pt>
                <c:pt idx="2321">
                  <c:v>6496</c:v>
                </c:pt>
                <c:pt idx="2322">
                  <c:v>6618</c:v>
                </c:pt>
                <c:pt idx="2323">
                  <c:v>10588</c:v>
                </c:pt>
                <c:pt idx="2324">
                  <c:v>7615</c:v>
                </c:pt>
                <c:pt idx="2325">
                  <c:v>7811</c:v>
                </c:pt>
                <c:pt idx="2326">
                  <c:v>7535</c:v>
                </c:pt>
                <c:pt idx="2327">
                  <c:v>7175</c:v>
                </c:pt>
                <c:pt idx="2328">
                  <c:v>8834</c:v>
                </c:pt>
                <c:pt idx="2329">
                  <c:v>7797</c:v>
                </c:pt>
                <c:pt idx="2330">
                  <c:v>7704</c:v>
                </c:pt>
                <c:pt idx="2331">
                  <c:v>6467</c:v>
                </c:pt>
                <c:pt idx="2332">
                  <c:v>6641</c:v>
                </c:pt>
                <c:pt idx="2333">
                  <c:v>8362</c:v>
                </c:pt>
                <c:pt idx="2334">
                  <c:v>8289</c:v>
                </c:pt>
                <c:pt idx="2335">
                  <c:v>7969</c:v>
                </c:pt>
                <c:pt idx="2336">
                  <c:v>7008</c:v>
                </c:pt>
                <c:pt idx="2337">
                  <c:v>7251</c:v>
                </c:pt>
                <c:pt idx="2338">
                  <c:v>8634</c:v>
                </c:pt>
                <c:pt idx="2339">
                  <c:v>8047</c:v>
                </c:pt>
                <c:pt idx="2340">
                  <c:v>7791</c:v>
                </c:pt>
                <c:pt idx="2341">
                  <c:v>7322</c:v>
                </c:pt>
                <c:pt idx="2342">
                  <c:v>7460</c:v>
                </c:pt>
                <c:pt idx="2343">
                  <c:v>8534</c:v>
                </c:pt>
                <c:pt idx="2344">
                  <c:v>6804</c:v>
                </c:pt>
                <c:pt idx="2345">
                  <c:v>7797</c:v>
                </c:pt>
                <c:pt idx="2346">
                  <c:v>6729</c:v>
                </c:pt>
                <c:pt idx="2347">
                  <c:v>6776</c:v>
                </c:pt>
                <c:pt idx="2348">
                  <c:v>8713</c:v>
                </c:pt>
                <c:pt idx="2349">
                  <c:v>8624</c:v>
                </c:pt>
                <c:pt idx="2350">
                  <c:v>7829</c:v>
                </c:pt>
                <c:pt idx="2351">
                  <c:v>6580</c:v>
                </c:pt>
                <c:pt idx="2352">
                  <c:v>6721</c:v>
                </c:pt>
                <c:pt idx="2353">
                  <c:v>12108</c:v>
                </c:pt>
                <c:pt idx="2354">
                  <c:v>7824</c:v>
                </c:pt>
                <c:pt idx="2355">
                  <c:v>7802</c:v>
                </c:pt>
                <c:pt idx="2356">
                  <c:v>7631</c:v>
                </c:pt>
                <c:pt idx="2357">
                  <c:v>7451</c:v>
                </c:pt>
                <c:pt idx="2358">
                  <c:v>8823</c:v>
                </c:pt>
                <c:pt idx="2359">
                  <c:v>7715</c:v>
                </c:pt>
                <c:pt idx="2360">
                  <c:v>7637</c:v>
                </c:pt>
                <c:pt idx="2361">
                  <c:v>6555</c:v>
                </c:pt>
                <c:pt idx="2362">
                  <c:v>6635</c:v>
                </c:pt>
                <c:pt idx="2363">
                  <c:v>8314</c:v>
                </c:pt>
                <c:pt idx="2364">
                  <c:v>7995</c:v>
                </c:pt>
                <c:pt idx="2365">
                  <c:v>8032</c:v>
                </c:pt>
                <c:pt idx="2366">
                  <c:v>6991</c:v>
                </c:pt>
                <c:pt idx="2367">
                  <c:v>7362</c:v>
                </c:pt>
                <c:pt idx="2368">
                  <c:v>8992</c:v>
                </c:pt>
                <c:pt idx="2369">
                  <c:v>8683</c:v>
                </c:pt>
                <c:pt idx="2370">
                  <c:v>8244</c:v>
                </c:pt>
                <c:pt idx="2371">
                  <c:v>7652</c:v>
                </c:pt>
                <c:pt idx="2372">
                  <c:v>8121</c:v>
                </c:pt>
                <c:pt idx="2373">
                  <c:v>8499</c:v>
                </c:pt>
                <c:pt idx="2374">
                  <c:v>6890</c:v>
                </c:pt>
                <c:pt idx="2375">
                  <c:v>7756</c:v>
                </c:pt>
                <c:pt idx="2376">
                  <c:v>6766</c:v>
                </c:pt>
                <c:pt idx="2377">
                  <c:v>6726</c:v>
                </c:pt>
                <c:pt idx="2378">
                  <c:v>8723</c:v>
                </c:pt>
                <c:pt idx="2379">
                  <c:v>8740</c:v>
                </c:pt>
                <c:pt idx="2380">
                  <c:v>7699</c:v>
                </c:pt>
                <c:pt idx="2381">
                  <c:v>6454</c:v>
                </c:pt>
                <c:pt idx="2382">
                  <c:v>6641</c:v>
                </c:pt>
                <c:pt idx="2383">
                  <c:v>10594</c:v>
                </c:pt>
                <c:pt idx="2384">
                  <c:v>7631</c:v>
                </c:pt>
                <c:pt idx="2385">
                  <c:v>7896</c:v>
                </c:pt>
                <c:pt idx="2386">
                  <c:v>7512</c:v>
                </c:pt>
                <c:pt idx="2387">
                  <c:v>7289</c:v>
                </c:pt>
                <c:pt idx="2388">
                  <c:v>8862</c:v>
                </c:pt>
                <c:pt idx="2389">
                  <c:v>7688</c:v>
                </c:pt>
                <c:pt idx="2390">
                  <c:v>7671</c:v>
                </c:pt>
                <c:pt idx="2391">
                  <c:v>6492</c:v>
                </c:pt>
                <c:pt idx="2392">
                  <c:v>6693</c:v>
                </c:pt>
                <c:pt idx="2393">
                  <c:v>8411</c:v>
                </c:pt>
                <c:pt idx="2394">
                  <c:v>8006</c:v>
                </c:pt>
                <c:pt idx="2395">
                  <c:v>7937</c:v>
                </c:pt>
                <c:pt idx="2396">
                  <c:v>6907</c:v>
                </c:pt>
                <c:pt idx="2397">
                  <c:v>7092</c:v>
                </c:pt>
                <c:pt idx="2398">
                  <c:v>8615</c:v>
                </c:pt>
                <c:pt idx="2399">
                  <c:v>8138</c:v>
                </c:pt>
                <c:pt idx="2400">
                  <c:v>7866</c:v>
                </c:pt>
                <c:pt idx="2401">
                  <c:v>7210</c:v>
                </c:pt>
                <c:pt idx="2402">
                  <c:v>7472</c:v>
                </c:pt>
                <c:pt idx="2403">
                  <c:v>8645</c:v>
                </c:pt>
                <c:pt idx="2404">
                  <c:v>6905</c:v>
                </c:pt>
                <c:pt idx="2405">
                  <c:v>7798</c:v>
                </c:pt>
                <c:pt idx="2406">
                  <c:v>6717</c:v>
                </c:pt>
                <c:pt idx="2407">
                  <c:v>6688</c:v>
                </c:pt>
                <c:pt idx="2408">
                  <c:v>8693</c:v>
                </c:pt>
                <c:pt idx="2409">
                  <c:v>8541</c:v>
                </c:pt>
                <c:pt idx="2410">
                  <c:v>7901</c:v>
                </c:pt>
                <c:pt idx="2411">
                  <c:v>6532</c:v>
                </c:pt>
                <c:pt idx="2412">
                  <c:v>6609</c:v>
                </c:pt>
                <c:pt idx="2413">
                  <c:v>12400</c:v>
                </c:pt>
                <c:pt idx="2414">
                  <c:v>7781</c:v>
                </c:pt>
                <c:pt idx="2415">
                  <c:v>7989</c:v>
                </c:pt>
                <c:pt idx="2416">
                  <c:v>7542</c:v>
                </c:pt>
                <c:pt idx="2417">
                  <c:v>7255</c:v>
                </c:pt>
                <c:pt idx="2418">
                  <c:v>8846</c:v>
                </c:pt>
                <c:pt idx="2419">
                  <c:v>7723</c:v>
                </c:pt>
                <c:pt idx="2420">
                  <c:v>7670</c:v>
                </c:pt>
                <c:pt idx="2421">
                  <c:v>6457</c:v>
                </c:pt>
                <c:pt idx="2422">
                  <c:v>6612</c:v>
                </c:pt>
                <c:pt idx="2423">
                  <c:v>8263</c:v>
                </c:pt>
                <c:pt idx="2424">
                  <c:v>7897</c:v>
                </c:pt>
                <c:pt idx="2425">
                  <c:v>8231</c:v>
                </c:pt>
                <c:pt idx="2426">
                  <c:v>6986</c:v>
                </c:pt>
                <c:pt idx="2427">
                  <c:v>7064</c:v>
                </c:pt>
                <c:pt idx="2428">
                  <c:v>8600</c:v>
                </c:pt>
                <c:pt idx="2429">
                  <c:v>8141</c:v>
                </c:pt>
                <c:pt idx="2430">
                  <c:v>7867</c:v>
                </c:pt>
                <c:pt idx="2431">
                  <c:v>7151</c:v>
                </c:pt>
                <c:pt idx="2432">
                  <c:v>7522</c:v>
                </c:pt>
                <c:pt idx="2433">
                  <c:v>8570</c:v>
                </c:pt>
                <c:pt idx="2434">
                  <c:v>6905</c:v>
                </c:pt>
                <c:pt idx="2435">
                  <c:v>7834</c:v>
                </c:pt>
                <c:pt idx="2436">
                  <c:v>6686</c:v>
                </c:pt>
                <c:pt idx="2437">
                  <c:v>6653</c:v>
                </c:pt>
                <c:pt idx="2438">
                  <c:v>8764</c:v>
                </c:pt>
                <c:pt idx="2439">
                  <c:v>8571</c:v>
                </c:pt>
                <c:pt idx="2440">
                  <c:v>7887</c:v>
                </c:pt>
                <c:pt idx="2441">
                  <c:v>6470</c:v>
                </c:pt>
                <c:pt idx="2442">
                  <c:v>6620</c:v>
                </c:pt>
                <c:pt idx="2443">
                  <c:v>10649</c:v>
                </c:pt>
                <c:pt idx="2444">
                  <c:v>7623</c:v>
                </c:pt>
                <c:pt idx="2445">
                  <c:v>7914</c:v>
                </c:pt>
                <c:pt idx="2446">
                  <c:v>7521</c:v>
                </c:pt>
                <c:pt idx="2447">
                  <c:v>7232</c:v>
                </c:pt>
                <c:pt idx="2448">
                  <c:v>9021</c:v>
                </c:pt>
                <c:pt idx="2449">
                  <c:v>7718</c:v>
                </c:pt>
                <c:pt idx="2450">
                  <c:v>7703</c:v>
                </c:pt>
                <c:pt idx="2451">
                  <c:v>6361</c:v>
                </c:pt>
                <c:pt idx="2452">
                  <c:v>6621</c:v>
                </c:pt>
                <c:pt idx="2453">
                  <c:v>8271</c:v>
                </c:pt>
                <c:pt idx="2454">
                  <c:v>8160</c:v>
                </c:pt>
                <c:pt idx="2455">
                  <c:v>8068</c:v>
                </c:pt>
                <c:pt idx="2456">
                  <c:v>6964</c:v>
                </c:pt>
                <c:pt idx="2457">
                  <c:v>7080</c:v>
                </c:pt>
                <c:pt idx="2458">
                  <c:v>8547</c:v>
                </c:pt>
                <c:pt idx="2459">
                  <c:v>8100</c:v>
                </c:pt>
                <c:pt idx="2460">
                  <c:v>7897</c:v>
                </c:pt>
                <c:pt idx="2461">
                  <c:v>7165</c:v>
                </c:pt>
                <c:pt idx="2462">
                  <c:v>7547</c:v>
                </c:pt>
                <c:pt idx="2463">
                  <c:v>8453</c:v>
                </c:pt>
                <c:pt idx="2464">
                  <c:v>6843</c:v>
                </c:pt>
                <c:pt idx="2465">
                  <c:v>7871</c:v>
                </c:pt>
                <c:pt idx="2466">
                  <c:v>6715</c:v>
                </c:pt>
                <c:pt idx="2467">
                  <c:v>6659</c:v>
                </c:pt>
                <c:pt idx="2468">
                  <c:v>8702</c:v>
                </c:pt>
                <c:pt idx="2469">
                  <c:v>8535</c:v>
                </c:pt>
                <c:pt idx="2470">
                  <c:v>7895</c:v>
                </c:pt>
                <c:pt idx="2471">
                  <c:v>6650</c:v>
                </c:pt>
                <c:pt idx="2472">
                  <c:v>6580</c:v>
                </c:pt>
                <c:pt idx="2473">
                  <c:v>14597</c:v>
                </c:pt>
                <c:pt idx="2474">
                  <c:v>7855</c:v>
                </c:pt>
                <c:pt idx="2475">
                  <c:v>7975</c:v>
                </c:pt>
                <c:pt idx="2476">
                  <c:v>7519</c:v>
                </c:pt>
                <c:pt idx="2477">
                  <c:v>7264</c:v>
                </c:pt>
                <c:pt idx="2478">
                  <c:v>8874</c:v>
                </c:pt>
                <c:pt idx="2479">
                  <c:v>7670</c:v>
                </c:pt>
                <c:pt idx="2480">
                  <c:v>7698</c:v>
                </c:pt>
                <c:pt idx="2481">
                  <c:v>6436</c:v>
                </c:pt>
                <c:pt idx="2482">
                  <c:v>6581</c:v>
                </c:pt>
                <c:pt idx="2483">
                  <c:v>8239</c:v>
                </c:pt>
                <c:pt idx="2484">
                  <c:v>7953</c:v>
                </c:pt>
                <c:pt idx="2485">
                  <c:v>8223</c:v>
                </c:pt>
                <c:pt idx="2486">
                  <c:v>7005</c:v>
                </c:pt>
                <c:pt idx="2487">
                  <c:v>7178</c:v>
                </c:pt>
                <c:pt idx="2488">
                  <c:v>8617</c:v>
                </c:pt>
                <c:pt idx="2489">
                  <c:v>8058</c:v>
                </c:pt>
                <c:pt idx="2490">
                  <c:v>7803</c:v>
                </c:pt>
                <c:pt idx="2491">
                  <c:v>7083</c:v>
                </c:pt>
                <c:pt idx="2492">
                  <c:v>7555</c:v>
                </c:pt>
                <c:pt idx="2493">
                  <c:v>8452</c:v>
                </c:pt>
                <c:pt idx="2494">
                  <c:v>7105</c:v>
                </c:pt>
                <c:pt idx="2495">
                  <c:v>7802</c:v>
                </c:pt>
                <c:pt idx="2496">
                  <c:v>6693</c:v>
                </c:pt>
                <c:pt idx="2497">
                  <c:v>6663</c:v>
                </c:pt>
                <c:pt idx="2498">
                  <c:v>8646</c:v>
                </c:pt>
                <c:pt idx="2499">
                  <c:v>8626</c:v>
                </c:pt>
                <c:pt idx="2500">
                  <c:v>7807</c:v>
                </c:pt>
                <c:pt idx="2501">
                  <c:v>6434</c:v>
                </c:pt>
                <c:pt idx="2502">
                  <c:v>6645</c:v>
                </c:pt>
                <c:pt idx="2503">
                  <c:v>9918</c:v>
                </c:pt>
                <c:pt idx="2504">
                  <c:v>8485</c:v>
                </c:pt>
                <c:pt idx="2505">
                  <c:v>7883</c:v>
                </c:pt>
                <c:pt idx="2506">
                  <c:v>7517</c:v>
                </c:pt>
                <c:pt idx="2507">
                  <c:v>7307</c:v>
                </c:pt>
                <c:pt idx="2508">
                  <c:v>8796</c:v>
                </c:pt>
                <c:pt idx="2509">
                  <c:v>7653</c:v>
                </c:pt>
                <c:pt idx="2510">
                  <c:v>7784</c:v>
                </c:pt>
                <c:pt idx="2511">
                  <c:v>6419</c:v>
                </c:pt>
                <c:pt idx="2512">
                  <c:v>6677</c:v>
                </c:pt>
                <c:pt idx="2513">
                  <c:v>8230</c:v>
                </c:pt>
                <c:pt idx="2514">
                  <c:v>7798</c:v>
                </c:pt>
                <c:pt idx="2515">
                  <c:v>8301</c:v>
                </c:pt>
                <c:pt idx="2516">
                  <c:v>7076</c:v>
                </c:pt>
                <c:pt idx="2517">
                  <c:v>7240</c:v>
                </c:pt>
                <c:pt idx="2518">
                  <c:v>8455</c:v>
                </c:pt>
                <c:pt idx="2519">
                  <c:v>8219</c:v>
                </c:pt>
                <c:pt idx="2520">
                  <c:v>7801</c:v>
                </c:pt>
                <c:pt idx="2521">
                  <c:v>7150</c:v>
                </c:pt>
                <c:pt idx="2522">
                  <c:v>7590</c:v>
                </c:pt>
                <c:pt idx="2523">
                  <c:v>8365</c:v>
                </c:pt>
                <c:pt idx="2524">
                  <c:v>6938</c:v>
                </c:pt>
                <c:pt idx="2525">
                  <c:v>7808</c:v>
                </c:pt>
                <c:pt idx="2526">
                  <c:v>6737</c:v>
                </c:pt>
                <c:pt idx="2527">
                  <c:v>6757</c:v>
                </c:pt>
                <c:pt idx="2528">
                  <c:v>8647</c:v>
                </c:pt>
                <c:pt idx="2529">
                  <c:v>8608</c:v>
                </c:pt>
                <c:pt idx="2530">
                  <c:v>7789</c:v>
                </c:pt>
                <c:pt idx="2531">
                  <c:v>6595</c:v>
                </c:pt>
                <c:pt idx="2532">
                  <c:v>6668</c:v>
                </c:pt>
                <c:pt idx="2533">
                  <c:v>13818</c:v>
                </c:pt>
                <c:pt idx="2534">
                  <c:v>8255</c:v>
                </c:pt>
                <c:pt idx="2535">
                  <c:v>7859</c:v>
                </c:pt>
                <c:pt idx="2536">
                  <c:v>7662</c:v>
                </c:pt>
                <c:pt idx="2537">
                  <c:v>7250</c:v>
                </c:pt>
                <c:pt idx="2538">
                  <c:v>8852</c:v>
                </c:pt>
                <c:pt idx="2539">
                  <c:v>7864</c:v>
                </c:pt>
                <c:pt idx="2540">
                  <c:v>7733</c:v>
                </c:pt>
                <c:pt idx="2541">
                  <c:v>6438</c:v>
                </c:pt>
                <c:pt idx="2542">
                  <c:v>6627</c:v>
                </c:pt>
                <c:pt idx="2543">
                  <c:v>8255</c:v>
                </c:pt>
                <c:pt idx="2544">
                  <c:v>8042</c:v>
                </c:pt>
                <c:pt idx="2545">
                  <c:v>7989</c:v>
                </c:pt>
                <c:pt idx="2546">
                  <c:v>6951</c:v>
                </c:pt>
                <c:pt idx="2547">
                  <c:v>7106</c:v>
                </c:pt>
                <c:pt idx="2548">
                  <c:v>8600</c:v>
                </c:pt>
                <c:pt idx="2549">
                  <c:v>8232</c:v>
                </c:pt>
                <c:pt idx="2550">
                  <c:v>7840</c:v>
                </c:pt>
                <c:pt idx="2551">
                  <c:v>7129</c:v>
                </c:pt>
                <c:pt idx="2552">
                  <c:v>7537</c:v>
                </c:pt>
                <c:pt idx="2553">
                  <c:v>8366</c:v>
                </c:pt>
                <c:pt idx="2554">
                  <c:v>6950</c:v>
                </c:pt>
                <c:pt idx="2555">
                  <c:v>7758</c:v>
                </c:pt>
                <c:pt idx="2556">
                  <c:v>6783</c:v>
                </c:pt>
                <c:pt idx="2557">
                  <c:v>6582</c:v>
                </c:pt>
                <c:pt idx="2558">
                  <c:v>8709</c:v>
                </c:pt>
                <c:pt idx="2559">
                  <c:v>8655</c:v>
                </c:pt>
                <c:pt idx="2560">
                  <c:v>7879</c:v>
                </c:pt>
                <c:pt idx="2561">
                  <c:v>6602</c:v>
                </c:pt>
                <c:pt idx="2562">
                  <c:v>6653</c:v>
                </c:pt>
                <c:pt idx="2563">
                  <c:v>10564</c:v>
                </c:pt>
                <c:pt idx="2564">
                  <c:v>7807</c:v>
                </c:pt>
                <c:pt idx="2565">
                  <c:v>7898</c:v>
                </c:pt>
                <c:pt idx="2566">
                  <c:v>7630</c:v>
                </c:pt>
                <c:pt idx="2567">
                  <c:v>7124</c:v>
                </c:pt>
                <c:pt idx="2568">
                  <c:v>8821</c:v>
                </c:pt>
                <c:pt idx="2569">
                  <c:v>7707</c:v>
                </c:pt>
                <c:pt idx="2570">
                  <c:v>7723</c:v>
                </c:pt>
                <c:pt idx="2571">
                  <c:v>6383</c:v>
                </c:pt>
                <c:pt idx="2572">
                  <c:v>6552</c:v>
                </c:pt>
                <c:pt idx="2573">
                  <c:v>8232</c:v>
                </c:pt>
                <c:pt idx="2574">
                  <c:v>8058</c:v>
                </c:pt>
                <c:pt idx="2575">
                  <c:v>8061</c:v>
                </c:pt>
                <c:pt idx="2576">
                  <c:v>6995</c:v>
                </c:pt>
                <c:pt idx="2577">
                  <c:v>7099</c:v>
                </c:pt>
                <c:pt idx="2578">
                  <c:v>8525</c:v>
                </c:pt>
                <c:pt idx="2579">
                  <c:v>8121</c:v>
                </c:pt>
                <c:pt idx="2580">
                  <c:v>7867</c:v>
                </c:pt>
                <c:pt idx="2581">
                  <c:v>7143</c:v>
                </c:pt>
                <c:pt idx="2582">
                  <c:v>7491</c:v>
                </c:pt>
                <c:pt idx="2583">
                  <c:v>8374</c:v>
                </c:pt>
                <c:pt idx="2584">
                  <c:v>7112</c:v>
                </c:pt>
                <c:pt idx="2585">
                  <c:v>7759</c:v>
                </c:pt>
                <c:pt idx="2586">
                  <c:v>6679</c:v>
                </c:pt>
                <c:pt idx="2587">
                  <c:v>6545</c:v>
                </c:pt>
                <c:pt idx="2588">
                  <c:v>8748</c:v>
                </c:pt>
                <c:pt idx="2589">
                  <c:v>8538</c:v>
                </c:pt>
                <c:pt idx="2590">
                  <c:v>7864</c:v>
                </c:pt>
                <c:pt idx="2591">
                  <c:v>6551</c:v>
                </c:pt>
                <c:pt idx="2592">
                  <c:v>6604</c:v>
                </c:pt>
                <c:pt idx="2593">
                  <c:v>14033</c:v>
                </c:pt>
                <c:pt idx="2594">
                  <c:v>7983</c:v>
                </c:pt>
                <c:pt idx="2595">
                  <c:v>7903</c:v>
                </c:pt>
                <c:pt idx="2596">
                  <c:v>7702</c:v>
                </c:pt>
                <c:pt idx="2597">
                  <c:v>7092</c:v>
                </c:pt>
                <c:pt idx="2598">
                  <c:v>8817</c:v>
                </c:pt>
                <c:pt idx="2599">
                  <c:v>7689</c:v>
                </c:pt>
                <c:pt idx="2600">
                  <c:v>7721</c:v>
                </c:pt>
                <c:pt idx="2601">
                  <c:v>6403</c:v>
                </c:pt>
                <c:pt idx="2602">
                  <c:v>6579</c:v>
                </c:pt>
                <c:pt idx="2603">
                  <c:v>8179</c:v>
                </c:pt>
                <c:pt idx="2604">
                  <c:v>8021</c:v>
                </c:pt>
                <c:pt idx="2605">
                  <c:v>7973</c:v>
                </c:pt>
                <c:pt idx="2606">
                  <c:v>6942</c:v>
                </c:pt>
                <c:pt idx="2607">
                  <c:v>7144</c:v>
                </c:pt>
                <c:pt idx="2608">
                  <c:v>8553</c:v>
                </c:pt>
                <c:pt idx="2609">
                  <c:v>8177</c:v>
                </c:pt>
                <c:pt idx="2610">
                  <c:v>7802</c:v>
                </c:pt>
                <c:pt idx="2611">
                  <c:v>7142</c:v>
                </c:pt>
                <c:pt idx="2612">
                  <c:v>7389</c:v>
                </c:pt>
                <c:pt idx="2613">
                  <c:v>8337</c:v>
                </c:pt>
                <c:pt idx="2614">
                  <c:v>7025</c:v>
                </c:pt>
                <c:pt idx="2615">
                  <c:v>7698</c:v>
                </c:pt>
                <c:pt idx="2616">
                  <c:v>6751</c:v>
                </c:pt>
                <c:pt idx="2617">
                  <c:v>6509</c:v>
                </c:pt>
                <c:pt idx="2618">
                  <c:v>8682</c:v>
                </c:pt>
                <c:pt idx="2619">
                  <c:v>8536</c:v>
                </c:pt>
                <c:pt idx="2620">
                  <c:v>7811</c:v>
                </c:pt>
                <c:pt idx="2621">
                  <c:v>6532</c:v>
                </c:pt>
                <c:pt idx="2622">
                  <c:v>6506</c:v>
                </c:pt>
                <c:pt idx="2623">
                  <c:v>10482</c:v>
                </c:pt>
                <c:pt idx="2624">
                  <c:v>7922</c:v>
                </c:pt>
                <c:pt idx="2625">
                  <c:v>7863</c:v>
                </c:pt>
                <c:pt idx="2626">
                  <c:v>7590</c:v>
                </c:pt>
                <c:pt idx="2627">
                  <c:v>7074</c:v>
                </c:pt>
                <c:pt idx="2628">
                  <c:v>8858</c:v>
                </c:pt>
                <c:pt idx="2629">
                  <c:v>7742</c:v>
                </c:pt>
                <c:pt idx="2630">
                  <c:v>7974</c:v>
                </c:pt>
                <c:pt idx="2631">
                  <c:v>6410</c:v>
                </c:pt>
                <c:pt idx="2632">
                  <c:v>6597</c:v>
                </c:pt>
                <c:pt idx="2633">
                  <c:v>8174</c:v>
                </c:pt>
                <c:pt idx="2634">
                  <c:v>8252</c:v>
                </c:pt>
                <c:pt idx="2635">
                  <c:v>8012</c:v>
                </c:pt>
                <c:pt idx="2636">
                  <c:v>6993</c:v>
                </c:pt>
                <c:pt idx="2637">
                  <c:v>7037</c:v>
                </c:pt>
                <c:pt idx="2638">
                  <c:v>8460</c:v>
                </c:pt>
                <c:pt idx="2639">
                  <c:v>8139</c:v>
                </c:pt>
                <c:pt idx="2640">
                  <c:v>7862</c:v>
                </c:pt>
                <c:pt idx="2641">
                  <c:v>7198</c:v>
                </c:pt>
                <c:pt idx="2642">
                  <c:v>7430</c:v>
                </c:pt>
                <c:pt idx="2643">
                  <c:v>8279</c:v>
                </c:pt>
                <c:pt idx="2644">
                  <c:v>6972</c:v>
                </c:pt>
                <c:pt idx="2645">
                  <c:v>7720</c:v>
                </c:pt>
                <c:pt idx="2646">
                  <c:v>6804</c:v>
                </c:pt>
                <c:pt idx="2647">
                  <c:v>6551</c:v>
                </c:pt>
                <c:pt idx="2648">
                  <c:v>8469</c:v>
                </c:pt>
                <c:pt idx="2649">
                  <c:v>8621</c:v>
                </c:pt>
                <c:pt idx="2650">
                  <c:v>7823</c:v>
                </c:pt>
                <c:pt idx="2651">
                  <c:v>6587</c:v>
                </c:pt>
                <c:pt idx="2652">
                  <c:v>6796</c:v>
                </c:pt>
                <c:pt idx="2653">
                  <c:v>12324</c:v>
                </c:pt>
                <c:pt idx="2654">
                  <c:v>8791</c:v>
                </c:pt>
                <c:pt idx="2655">
                  <c:v>7974</c:v>
                </c:pt>
                <c:pt idx="2656">
                  <c:v>7581</c:v>
                </c:pt>
                <c:pt idx="2657">
                  <c:v>7124</c:v>
                </c:pt>
                <c:pt idx="2658">
                  <c:v>8566</c:v>
                </c:pt>
                <c:pt idx="2659">
                  <c:v>7640</c:v>
                </c:pt>
                <c:pt idx="2660">
                  <c:v>7762</c:v>
                </c:pt>
                <c:pt idx="2661">
                  <c:v>6377</c:v>
                </c:pt>
                <c:pt idx="2662">
                  <c:v>6592</c:v>
                </c:pt>
                <c:pt idx="2663">
                  <c:v>7724</c:v>
                </c:pt>
                <c:pt idx="2664">
                  <c:v>7898</c:v>
                </c:pt>
                <c:pt idx="2665">
                  <c:v>7934</c:v>
                </c:pt>
                <c:pt idx="2666">
                  <c:v>6901</c:v>
                </c:pt>
                <c:pt idx="2667">
                  <c:v>6897</c:v>
                </c:pt>
                <c:pt idx="2668">
                  <c:v>8072</c:v>
                </c:pt>
                <c:pt idx="2669">
                  <c:v>7874</c:v>
                </c:pt>
                <c:pt idx="2670">
                  <c:v>7693</c:v>
                </c:pt>
                <c:pt idx="2671">
                  <c:v>6998</c:v>
                </c:pt>
                <c:pt idx="2672">
                  <c:v>7323</c:v>
                </c:pt>
                <c:pt idx="2673">
                  <c:v>7896</c:v>
                </c:pt>
                <c:pt idx="2674">
                  <c:v>6738</c:v>
                </c:pt>
                <c:pt idx="2675">
                  <c:v>7680</c:v>
                </c:pt>
                <c:pt idx="2676">
                  <c:v>6635</c:v>
                </c:pt>
                <c:pt idx="2677">
                  <c:v>6423</c:v>
                </c:pt>
                <c:pt idx="2678">
                  <c:v>8111</c:v>
                </c:pt>
                <c:pt idx="2679">
                  <c:v>7891</c:v>
                </c:pt>
                <c:pt idx="2680">
                  <c:v>7332</c:v>
                </c:pt>
                <c:pt idx="2681">
                  <c:v>6368</c:v>
                </c:pt>
                <c:pt idx="2682">
                  <c:v>6399</c:v>
                </c:pt>
                <c:pt idx="2683">
                  <c:v>9867</c:v>
                </c:pt>
                <c:pt idx="2684">
                  <c:v>7310</c:v>
                </c:pt>
                <c:pt idx="2685">
                  <c:v>7539</c:v>
                </c:pt>
                <c:pt idx="2686">
                  <c:v>7482</c:v>
                </c:pt>
                <c:pt idx="2687">
                  <c:v>7241</c:v>
                </c:pt>
                <c:pt idx="2688">
                  <c:v>8325</c:v>
                </c:pt>
                <c:pt idx="2689">
                  <c:v>7308</c:v>
                </c:pt>
                <c:pt idx="2690">
                  <c:v>7483</c:v>
                </c:pt>
                <c:pt idx="2691">
                  <c:v>6319</c:v>
                </c:pt>
                <c:pt idx="2692">
                  <c:v>6796</c:v>
                </c:pt>
                <c:pt idx="2693">
                  <c:v>7592</c:v>
                </c:pt>
                <c:pt idx="2694">
                  <c:v>7503</c:v>
                </c:pt>
                <c:pt idx="2695">
                  <c:v>7797</c:v>
                </c:pt>
                <c:pt idx="2696">
                  <c:v>6771</c:v>
                </c:pt>
                <c:pt idx="2697">
                  <c:v>7185</c:v>
                </c:pt>
                <c:pt idx="2698">
                  <c:v>7910</c:v>
                </c:pt>
                <c:pt idx="2699">
                  <c:v>7686</c:v>
                </c:pt>
                <c:pt idx="2700">
                  <c:v>8094</c:v>
                </c:pt>
                <c:pt idx="2701">
                  <c:v>7505</c:v>
                </c:pt>
                <c:pt idx="2702">
                  <c:v>7724</c:v>
                </c:pt>
                <c:pt idx="2703">
                  <c:v>7906</c:v>
                </c:pt>
                <c:pt idx="2704">
                  <c:v>6615</c:v>
                </c:pt>
                <c:pt idx="2705">
                  <c:v>7821</c:v>
                </c:pt>
                <c:pt idx="2706">
                  <c:v>7070</c:v>
                </c:pt>
                <c:pt idx="2707">
                  <c:v>6822</c:v>
                </c:pt>
                <c:pt idx="2708">
                  <c:v>11848</c:v>
                </c:pt>
                <c:pt idx="2709">
                  <c:v>17744</c:v>
                </c:pt>
                <c:pt idx="2710">
                  <c:v>7995</c:v>
                </c:pt>
                <c:pt idx="2711">
                  <c:v>6886</c:v>
                </c:pt>
                <c:pt idx="2712">
                  <c:v>7026</c:v>
                </c:pt>
                <c:pt idx="2713">
                  <c:v>12905</c:v>
                </c:pt>
                <c:pt idx="2714">
                  <c:v>9070</c:v>
                </c:pt>
                <c:pt idx="2715">
                  <c:v>8070</c:v>
                </c:pt>
                <c:pt idx="2716">
                  <c:v>7938</c:v>
                </c:pt>
                <c:pt idx="2717">
                  <c:v>7347</c:v>
                </c:pt>
                <c:pt idx="2718">
                  <c:v>8431</c:v>
                </c:pt>
                <c:pt idx="2719">
                  <c:v>7446</c:v>
                </c:pt>
                <c:pt idx="2720">
                  <c:v>7978</c:v>
                </c:pt>
                <c:pt idx="2721">
                  <c:v>6726</c:v>
                </c:pt>
                <c:pt idx="2722">
                  <c:v>6788</c:v>
                </c:pt>
                <c:pt idx="2723">
                  <c:v>7638</c:v>
                </c:pt>
                <c:pt idx="2724">
                  <c:v>7755</c:v>
                </c:pt>
                <c:pt idx="2725">
                  <c:v>8173</c:v>
                </c:pt>
                <c:pt idx="2726">
                  <c:v>7237</c:v>
                </c:pt>
                <c:pt idx="2727">
                  <c:v>7232</c:v>
                </c:pt>
                <c:pt idx="2728">
                  <c:v>8035</c:v>
                </c:pt>
                <c:pt idx="2729">
                  <c:v>7835</c:v>
                </c:pt>
                <c:pt idx="2730">
                  <c:v>8040</c:v>
                </c:pt>
                <c:pt idx="2731">
                  <c:v>7602</c:v>
                </c:pt>
                <c:pt idx="2732">
                  <c:v>7682</c:v>
                </c:pt>
                <c:pt idx="2733">
                  <c:v>7968</c:v>
                </c:pt>
                <c:pt idx="2734">
                  <c:v>6651</c:v>
                </c:pt>
                <c:pt idx="2735">
                  <c:v>7745</c:v>
                </c:pt>
                <c:pt idx="2736">
                  <c:v>7059</c:v>
                </c:pt>
                <c:pt idx="2737">
                  <c:v>6863</c:v>
                </c:pt>
                <c:pt idx="2738">
                  <c:v>8154</c:v>
                </c:pt>
                <c:pt idx="2739">
                  <c:v>8394</c:v>
                </c:pt>
                <c:pt idx="2740">
                  <c:v>7838</c:v>
                </c:pt>
                <c:pt idx="2741">
                  <c:v>6786</c:v>
                </c:pt>
                <c:pt idx="2742">
                  <c:v>7057</c:v>
                </c:pt>
                <c:pt idx="2743">
                  <c:v>10130</c:v>
                </c:pt>
                <c:pt idx="2744">
                  <c:v>7745</c:v>
                </c:pt>
                <c:pt idx="2745">
                  <c:v>8002</c:v>
                </c:pt>
                <c:pt idx="2746">
                  <c:v>7772</c:v>
                </c:pt>
                <c:pt idx="2747">
                  <c:v>7397</c:v>
                </c:pt>
                <c:pt idx="2748">
                  <c:v>8467</c:v>
                </c:pt>
                <c:pt idx="2749">
                  <c:v>7630</c:v>
                </c:pt>
                <c:pt idx="2750">
                  <c:v>7752</c:v>
                </c:pt>
                <c:pt idx="2751">
                  <c:v>6684</c:v>
                </c:pt>
                <c:pt idx="2752">
                  <c:v>6897</c:v>
                </c:pt>
                <c:pt idx="2753">
                  <c:v>7719</c:v>
                </c:pt>
                <c:pt idx="2754">
                  <c:v>7817</c:v>
                </c:pt>
                <c:pt idx="2755">
                  <c:v>8056</c:v>
                </c:pt>
                <c:pt idx="2756">
                  <c:v>7093</c:v>
                </c:pt>
                <c:pt idx="2757">
                  <c:v>7229</c:v>
                </c:pt>
                <c:pt idx="2758">
                  <c:v>8009</c:v>
                </c:pt>
                <c:pt idx="2759">
                  <c:v>7969</c:v>
                </c:pt>
                <c:pt idx="2760">
                  <c:v>7935</c:v>
                </c:pt>
                <c:pt idx="2761">
                  <c:v>7613</c:v>
                </c:pt>
                <c:pt idx="2762">
                  <c:v>7751</c:v>
                </c:pt>
                <c:pt idx="2763">
                  <c:v>7973</c:v>
                </c:pt>
                <c:pt idx="2764">
                  <c:v>6746</c:v>
                </c:pt>
                <c:pt idx="2765">
                  <c:v>7964</c:v>
                </c:pt>
                <c:pt idx="2766">
                  <c:v>6977</c:v>
                </c:pt>
                <c:pt idx="2767">
                  <c:v>6780</c:v>
                </c:pt>
                <c:pt idx="2768">
                  <c:v>8240</c:v>
                </c:pt>
                <c:pt idx="2769">
                  <c:v>8381</c:v>
                </c:pt>
                <c:pt idx="2770">
                  <c:v>7917</c:v>
                </c:pt>
                <c:pt idx="2771">
                  <c:v>6924</c:v>
                </c:pt>
                <c:pt idx="2772">
                  <c:v>6826</c:v>
                </c:pt>
                <c:pt idx="2773">
                  <c:v>11853</c:v>
                </c:pt>
                <c:pt idx="2774">
                  <c:v>7906</c:v>
                </c:pt>
                <c:pt idx="2775">
                  <c:v>8087</c:v>
                </c:pt>
                <c:pt idx="2776">
                  <c:v>7859</c:v>
                </c:pt>
                <c:pt idx="2777">
                  <c:v>7394</c:v>
                </c:pt>
                <c:pt idx="2778">
                  <c:v>8390</c:v>
                </c:pt>
                <c:pt idx="2779">
                  <c:v>7632</c:v>
                </c:pt>
                <c:pt idx="2780">
                  <c:v>7668</c:v>
                </c:pt>
                <c:pt idx="2781">
                  <c:v>7233</c:v>
                </c:pt>
                <c:pt idx="2782">
                  <c:v>6896</c:v>
                </c:pt>
                <c:pt idx="2783">
                  <c:v>7749</c:v>
                </c:pt>
                <c:pt idx="2784">
                  <c:v>7680</c:v>
                </c:pt>
                <c:pt idx="2785">
                  <c:v>8074</c:v>
                </c:pt>
                <c:pt idx="2786">
                  <c:v>7050</c:v>
                </c:pt>
                <c:pt idx="2787">
                  <c:v>7312</c:v>
                </c:pt>
                <c:pt idx="2788">
                  <c:v>8067</c:v>
                </c:pt>
                <c:pt idx="2789">
                  <c:v>7876</c:v>
                </c:pt>
                <c:pt idx="2790">
                  <c:v>7919</c:v>
                </c:pt>
                <c:pt idx="2791">
                  <c:v>7544</c:v>
                </c:pt>
                <c:pt idx="2792">
                  <c:v>7786</c:v>
                </c:pt>
                <c:pt idx="2793">
                  <c:v>7868</c:v>
                </c:pt>
                <c:pt idx="2794">
                  <c:v>6871</c:v>
                </c:pt>
                <c:pt idx="2795">
                  <c:v>7788</c:v>
                </c:pt>
                <c:pt idx="2796">
                  <c:v>6981</c:v>
                </c:pt>
                <c:pt idx="2797">
                  <c:v>6769</c:v>
                </c:pt>
                <c:pt idx="2798">
                  <c:v>8385</c:v>
                </c:pt>
                <c:pt idx="2799">
                  <c:v>8524</c:v>
                </c:pt>
                <c:pt idx="2800">
                  <c:v>7866</c:v>
                </c:pt>
                <c:pt idx="2801">
                  <c:v>6962</c:v>
                </c:pt>
                <c:pt idx="2802">
                  <c:v>6934</c:v>
                </c:pt>
                <c:pt idx="2803">
                  <c:v>9665</c:v>
                </c:pt>
                <c:pt idx="2804">
                  <c:v>8770</c:v>
                </c:pt>
                <c:pt idx="2805">
                  <c:v>8058</c:v>
                </c:pt>
                <c:pt idx="2806">
                  <c:v>7611</c:v>
                </c:pt>
                <c:pt idx="2807">
                  <c:v>7412</c:v>
                </c:pt>
                <c:pt idx="2808">
                  <c:v>8507</c:v>
                </c:pt>
                <c:pt idx="2809">
                  <c:v>7511</c:v>
                </c:pt>
                <c:pt idx="2810">
                  <c:v>7898</c:v>
                </c:pt>
                <c:pt idx="2811">
                  <c:v>6758</c:v>
                </c:pt>
                <c:pt idx="2812">
                  <c:v>6853</c:v>
                </c:pt>
                <c:pt idx="2813">
                  <c:v>7765</c:v>
                </c:pt>
                <c:pt idx="2814">
                  <c:v>7585</c:v>
                </c:pt>
                <c:pt idx="2815">
                  <c:v>8160</c:v>
                </c:pt>
                <c:pt idx="2816">
                  <c:v>7179</c:v>
                </c:pt>
                <c:pt idx="2817">
                  <c:v>7142</c:v>
                </c:pt>
                <c:pt idx="2818">
                  <c:v>8131</c:v>
                </c:pt>
                <c:pt idx="2819">
                  <c:v>7887</c:v>
                </c:pt>
                <c:pt idx="2820">
                  <c:v>7817</c:v>
                </c:pt>
                <c:pt idx="2821">
                  <c:v>7672</c:v>
                </c:pt>
                <c:pt idx="2822">
                  <c:v>7679</c:v>
                </c:pt>
                <c:pt idx="2823">
                  <c:v>8063</c:v>
                </c:pt>
                <c:pt idx="2824">
                  <c:v>6612</c:v>
                </c:pt>
                <c:pt idx="2825">
                  <c:v>7695</c:v>
                </c:pt>
                <c:pt idx="2826">
                  <c:v>7000</c:v>
                </c:pt>
                <c:pt idx="2827">
                  <c:v>6801</c:v>
                </c:pt>
                <c:pt idx="2828">
                  <c:v>8320</c:v>
                </c:pt>
                <c:pt idx="2829">
                  <c:v>8392</c:v>
                </c:pt>
                <c:pt idx="2830">
                  <c:v>7756</c:v>
                </c:pt>
                <c:pt idx="2831">
                  <c:v>6994</c:v>
                </c:pt>
                <c:pt idx="2832">
                  <c:v>6697</c:v>
                </c:pt>
                <c:pt idx="2833">
                  <c:v>20241</c:v>
                </c:pt>
                <c:pt idx="2834">
                  <c:v>15344</c:v>
                </c:pt>
                <c:pt idx="2835">
                  <c:v>8770</c:v>
                </c:pt>
                <c:pt idx="2836">
                  <c:v>7582</c:v>
                </c:pt>
                <c:pt idx="2837">
                  <c:v>7404</c:v>
                </c:pt>
                <c:pt idx="2838">
                  <c:v>8529</c:v>
                </c:pt>
                <c:pt idx="2839">
                  <c:v>7454</c:v>
                </c:pt>
                <c:pt idx="2840">
                  <c:v>7660</c:v>
                </c:pt>
                <c:pt idx="2841">
                  <c:v>6676</c:v>
                </c:pt>
                <c:pt idx="2842">
                  <c:v>6826</c:v>
                </c:pt>
                <c:pt idx="2843">
                  <c:v>7778</c:v>
                </c:pt>
                <c:pt idx="2844">
                  <c:v>7794</c:v>
                </c:pt>
                <c:pt idx="2845">
                  <c:v>7945</c:v>
                </c:pt>
                <c:pt idx="2846">
                  <c:v>7011</c:v>
                </c:pt>
                <c:pt idx="2847">
                  <c:v>7141</c:v>
                </c:pt>
                <c:pt idx="2848">
                  <c:v>7968</c:v>
                </c:pt>
                <c:pt idx="2849">
                  <c:v>7797</c:v>
                </c:pt>
                <c:pt idx="2850">
                  <c:v>7825</c:v>
                </c:pt>
                <c:pt idx="2851">
                  <c:v>7490</c:v>
                </c:pt>
                <c:pt idx="2852">
                  <c:v>7711</c:v>
                </c:pt>
                <c:pt idx="2853">
                  <c:v>8076</c:v>
                </c:pt>
                <c:pt idx="2854">
                  <c:v>6508</c:v>
                </c:pt>
                <c:pt idx="2855">
                  <c:v>7768</c:v>
                </c:pt>
                <c:pt idx="2856">
                  <c:v>7058</c:v>
                </c:pt>
                <c:pt idx="2857">
                  <c:v>6730</c:v>
                </c:pt>
                <c:pt idx="2858">
                  <c:v>8198</c:v>
                </c:pt>
                <c:pt idx="2859">
                  <c:v>8381</c:v>
                </c:pt>
                <c:pt idx="2860">
                  <c:v>7694</c:v>
                </c:pt>
                <c:pt idx="2861">
                  <c:v>6786</c:v>
                </c:pt>
                <c:pt idx="2862">
                  <c:v>6759</c:v>
                </c:pt>
                <c:pt idx="2863">
                  <c:v>10049</c:v>
                </c:pt>
                <c:pt idx="2864">
                  <c:v>8032</c:v>
                </c:pt>
                <c:pt idx="2865">
                  <c:v>8244</c:v>
                </c:pt>
                <c:pt idx="2866">
                  <c:v>7444</c:v>
                </c:pt>
                <c:pt idx="2867">
                  <c:v>7310</c:v>
                </c:pt>
                <c:pt idx="2868">
                  <c:v>8472</c:v>
                </c:pt>
                <c:pt idx="2869">
                  <c:v>7437</c:v>
                </c:pt>
                <c:pt idx="2870">
                  <c:v>7651</c:v>
                </c:pt>
                <c:pt idx="2871">
                  <c:v>6700</c:v>
                </c:pt>
                <c:pt idx="2872">
                  <c:v>6782</c:v>
                </c:pt>
                <c:pt idx="2873">
                  <c:v>7704</c:v>
                </c:pt>
                <c:pt idx="2874">
                  <c:v>7721</c:v>
                </c:pt>
                <c:pt idx="2875">
                  <c:v>7949</c:v>
                </c:pt>
                <c:pt idx="2876">
                  <c:v>7164</c:v>
                </c:pt>
                <c:pt idx="2877">
                  <c:v>7131</c:v>
                </c:pt>
                <c:pt idx="2878">
                  <c:v>8058</c:v>
                </c:pt>
                <c:pt idx="2879">
                  <c:v>8020</c:v>
                </c:pt>
                <c:pt idx="2880">
                  <c:v>7993</c:v>
                </c:pt>
                <c:pt idx="2881">
                  <c:v>7516</c:v>
                </c:pt>
                <c:pt idx="2882">
                  <c:v>7694</c:v>
                </c:pt>
                <c:pt idx="2883">
                  <c:v>8068</c:v>
                </c:pt>
                <c:pt idx="2884">
                  <c:v>6646</c:v>
                </c:pt>
                <c:pt idx="2885">
                  <c:v>7864</c:v>
                </c:pt>
                <c:pt idx="2886">
                  <c:v>6957</c:v>
                </c:pt>
                <c:pt idx="2887">
                  <c:v>6755</c:v>
                </c:pt>
                <c:pt idx="2888">
                  <c:v>8159</c:v>
                </c:pt>
                <c:pt idx="2889">
                  <c:v>8220</c:v>
                </c:pt>
                <c:pt idx="2890">
                  <c:v>7916</c:v>
                </c:pt>
                <c:pt idx="2891">
                  <c:v>6901</c:v>
                </c:pt>
                <c:pt idx="2892">
                  <c:v>6855</c:v>
                </c:pt>
                <c:pt idx="2893">
                  <c:v>18971</c:v>
                </c:pt>
                <c:pt idx="2894">
                  <c:v>13203</c:v>
                </c:pt>
                <c:pt idx="2895">
                  <c:v>8223</c:v>
                </c:pt>
                <c:pt idx="2896">
                  <c:v>7890</c:v>
                </c:pt>
                <c:pt idx="2897">
                  <c:v>7092</c:v>
                </c:pt>
                <c:pt idx="2898">
                  <c:v>8250</c:v>
                </c:pt>
                <c:pt idx="2899">
                  <c:v>7324</c:v>
                </c:pt>
                <c:pt idx="2900">
                  <c:v>7848</c:v>
                </c:pt>
                <c:pt idx="2901">
                  <c:v>6804</c:v>
                </c:pt>
                <c:pt idx="2902">
                  <c:v>6600</c:v>
                </c:pt>
                <c:pt idx="2903">
                  <c:v>7557</c:v>
                </c:pt>
                <c:pt idx="2904">
                  <c:v>7415</c:v>
                </c:pt>
                <c:pt idx="2905">
                  <c:v>8542</c:v>
                </c:pt>
                <c:pt idx="2906">
                  <c:v>7445</c:v>
                </c:pt>
                <c:pt idx="2907">
                  <c:v>6948</c:v>
                </c:pt>
                <c:pt idx="2908">
                  <c:v>7718</c:v>
                </c:pt>
                <c:pt idx="2909">
                  <c:v>7000</c:v>
                </c:pt>
                <c:pt idx="2910">
                  <c:v>7990</c:v>
                </c:pt>
                <c:pt idx="2911">
                  <c:v>7706</c:v>
                </c:pt>
                <c:pt idx="2912">
                  <c:v>7457</c:v>
                </c:pt>
                <c:pt idx="2913">
                  <c:v>7718</c:v>
                </c:pt>
                <c:pt idx="2914">
                  <c:v>6360</c:v>
                </c:pt>
                <c:pt idx="2915">
                  <c:v>7789</c:v>
                </c:pt>
                <c:pt idx="2916">
                  <c:v>7083</c:v>
                </c:pt>
                <c:pt idx="2917">
                  <c:v>6513</c:v>
                </c:pt>
                <c:pt idx="2918">
                  <c:v>7959</c:v>
                </c:pt>
                <c:pt idx="2919">
                  <c:v>8034</c:v>
                </c:pt>
                <c:pt idx="2920">
                  <c:v>7787</c:v>
                </c:pt>
                <c:pt idx="2921">
                  <c:v>6937</c:v>
                </c:pt>
                <c:pt idx="2922">
                  <c:v>6514</c:v>
                </c:pt>
                <c:pt idx="2923">
                  <c:v>9622</c:v>
                </c:pt>
                <c:pt idx="2924">
                  <c:v>7761</c:v>
                </c:pt>
                <c:pt idx="2925">
                  <c:v>8218</c:v>
                </c:pt>
                <c:pt idx="2926">
                  <c:v>7881</c:v>
                </c:pt>
                <c:pt idx="2927">
                  <c:v>7082</c:v>
                </c:pt>
                <c:pt idx="2928">
                  <c:v>8351</c:v>
                </c:pt>
                <c:pt idx="2929">
                  <c:v>8092</c:v>
                </c:pt>
                <c:pt idx="2930">
                  <c:v>7975</c:v>
                </c:pt>
                <c:pt idx="2931">
                  <c:v>6813</c:v>
                </c:pt>
                <c:pt idx="2932">
                  <c:v>6593</c:v>
                </c:pt>
                <c:pt idx="2933">
                  <c:v>7584</c:v>
                </c:pt>
                <c:pt idx="2934">
                  <c:v>7422</c:v>
                </c:pt>
                <c:pt idx="2935">
                  <c:v>8346</c:v>
                </c:pt>
                <c:pt idx="2936">
                  <c:v>7181</c:v>
                </c:pt>
                <c:pt idx="2937">
                  <c:v>7058</c:v>
                </c:pt>
                <c:pt idx="2938">
                  <c:v>7775</c:v>
                </c:pt>
                <c:pt idx="2939">
                  <c:v>7127</c:v>
                </c:pt>
                <c:pt idx="2940">
                  <c:v>8017</c:v>
                </c:pt>
                <c:pt idx="2941">
                  <c:v>7591</c:v>
                </c:pt>
                <c:pt idx="2942">
                  <c:v>7387</c:v>
                </c:pt>
                <c:pt idx="2943">
                  <c:v>7814</c:v>
                </c:pt>
                <c:pt idx="2944">
                  <c:v>6334</c:v>
                </c:pt>
                <c:pt idx="2945">
                  <c:v>7967</c:v>
                </c:pt>
                <c:pt idx="2946">
                  <c:v>7128</c:v>
                </c:pt>
                <c:pt idx="2947">
                  <c:v>6701</c:v>
                </c:pt>
                <c:pt idx="2948">
                  <c:v>8027</c:v>
                </c:pt>
                <c:pt idx="2949">
                  <c:v>8167</c:v>
                </c:pt>
                <c:pt idx="2950">
                  <c:v>7917</c:v>
                </c:pt>
                <c:pt idx="2951">
                  <c:v>7007</c:v>
                </c:pt>
                <c:pt idx="2952">
                  <c:v>6835</c:v>
                </c:pt>
                <c:pt idx="2953">
                  <c:v>17786</c:v>
                </c:pt>
                <c:pt idx="2954">
                  <c:v>13871</c:v>
                </c:pt>
                <c:pt idx="2955">
                  <c:v>9602</c:v>
                </c:pt>
                <c:pt idx="2956">
                  <c:v>7840</c:v>
                </c:pt>
                <c:pt idx="2957">
                  <c:v>7208</c:v>
                </c:pt>
                <c:pt idx="2958">
                  <c:v>8509</c:v>
                </c:pt>
                <c:pt idx="2959">
                  <c:v>7391</c:v>
                </c:pt>
                <c:pt idx="2960">
                  <c:v>7814</c:v>
                </c:pt>
                <c:pt idx="2961">
                  <c:v>7191</c:v>
                </c:pt>
                <c:pt idx="2962">
                  <c:v>6670</c:v>
                </c:pt>
                <c:pt idx="2963">
                  <c:v>7430</c:v>
                </c:pt>
                <c:pt idx="2964">
                  <c:v>7675</c:v>
                </c:pt>
                <c:pt idx="2965">
                  <c:v>8015</c:v>
                </c:pt>
                <c:pt idx="2966">
                  <c:v>7197</c:v>
                </c:pt>
                <c:pt idx="2967">
                  <c:v>7118</c:v>
                </c:pt>
                <c:pt idx="2968">
                  <c:v>7685</c:v>
                </c:pt>
                <c:pt idx="2969">
                  <c:v>7214</c:v>
                </c:pt>
                <c:pt idx="2970">
                  <c:v>8145</c:v>
                </c:pt>
                <c:pt idx="2971">
                  <c:v>7790</c:v>
                </c:pt>
                <c:pt idx="2972">
                  <c:v>7395</c:v>
                </c:pt>
                <c:pt idx="2973">
                  <c:v>8134</c:v>
                </c:pt>
                <c:pt idx="2974">
                  <c:v>6525</c:v>
                </c:pt>
                <c:pt idx="2975">
                  <c:v>7888</c:v>
                </c:pt>
                <c:pt idx="2976">
                  <c:v>7096</c:v>
                </c:pt>
                <c:pt idx="2977">
                  <c:v>6627</c:v>
                </c:pt>
                <c:pt idx="2978">
                  <c:v>8093</c:v>
                </c:pt>
                <c:pt idx="2979">
                  <c:v>8075</c:v>
                </c:pt>
                <c:pt idx="2980">
                  <c:v>7940</c:v>
                </c:pt>
                <c:pt idx="2981">
                  <c:v>6986</c:v>
                </c:pt>
                <c:pt idx="2982">
                  <c:v>6557</c:v>
                </c:pt>
                <c:pt idx="2983">
                  <c:v>9376</c:v>
                </c:pt>
                <c:pt idx="2984">
                  <c:v>7875</c:v>
                </c:pt>
                <c:pt idx="2985">
                  <c:v>8755</c:v>
                </c:pt>
                <c:pt idx="2986">
                  <c:v>8251</c:v>
                </c:pt>
                <c:pt idx="2987">
                  <c:v>7221</c:v>
                </c:pt>
                <c:pt idx="2988">
                  <c:v>8428</c:v>
                </c:pt>
                <c:pt idx="2989">
                  <c:v>7378</c:v>
                </c:pt>
                <c:pt idx="2990">
                  <c:v>7829</c:v>
                </c:pt>
                <c:pt idx="2991">
                  <c:v>6848</c:v>
                </c:pt>
                <c:pt idx="2992">
                  <c:v>6644</c:v>
                </c:pt>
                <c:pt idx="2993">
                  <c:v>7588</c:v>
                </c:pt>
                <c:pt idx="2994">
                  <c:v>7656</c:v>
                </c:pt>
                <c:pt idx="2995">
                  <c:v>8162</c:v>
                </c:pt>
                <c:pt idx="2996">
                  <c:v>7127</c:v>
                </c:pt>
                <c:pt idx="2997">
                  <c:v>6853</c:v>
                </c:pt>
                <c:pt idx="2998">
                  <c:v>7749</c:v>
                </c:pt>
                <c:pt idx="2999">
                  <c:v>7083</c:v>
                </c:pt>
                <c:pt idx="3000">
                  <c:v>8009</c:v>
                </c:pt>
                <c:pt idx="3001">
                  <c:v>7733</c:v>
                </c:pt>
                <c:pt idx="3002">
                  <c:v>7350</c:v>
                </c:pt>
                <c:pt idx="3003">
                  <c:v>7851</c:v>
                </c:pt>
                <c:pt idx="3004">
                  <c:v>6457</c:v>
                </c:pt>
                <c:pt idx="3005">
                  <c:v>7844</c:v>
                </c:pt>
                <c:pt idx="3006">
                  <c:v>7027</c:v>
                </c:pt>
                <c:pt idx="3007">
                  <c:v>6628</c:v>
                </c:pt>
                <c:pt idx="3008">
                  <c:v>8262</c:v>
                </c:pt>
                <c:pt idx="3009">
                  <c:v>8839</c:v>
                </c:pt>
                <c:pt idx="3010">
                  <c:v>8161</c:v>
                </c:pt>
                <c:pt idx="3011">
                  <c:v>6989</c:v>
                </c:pt>
                <c:pt idx="3012">
                  <c:v>6585</c:v>
                </c:pt>
                <c:pt idx="3013">
                  <c:v>15824</c:v>
                </c:pt>
                <c:pt idx="3014">
                  <c:v>11595</c:v>
                </c:pt>
                <c:pt idx="3015">
                  <c:v>11817</c:v>
                </c:pt>
                <c:pt idx="3016">
                  <c:v>11647</c:v>
                </c:pt>
                <c:pt idx="3017">
                  <c:v>11595</c:v>
                </c:pt>
                <c:pt idx="3018">
                  <c:v>11555</c:v>
                </c:pt>
                <c:pt idx="3019">
                  <c:v>12542</c:v>
                </c:pt>
                <c:pt idx="3020">
                  <c:v>12244</c:v>
                </c:pt>
                <c:pt idx="3021">
                  <c:v>11692</c:v>
                </c:pt>
                <c:pt idx="3022">
                  <c:v>11406</c:v>
                </c:pt>
                <c:pt idx="3023">
                  <c:v>10831</c:v>
                </c:pt>
                <c:pt idx="3024">
                  <c:v>10935</c:v>
                </c:pt>
                <c:pt idx="3025">
                  <c:v>11652</c:v>
                </c:pt>
                <c:pt idx="3026">
                  <c:v>11863</c:v>
                </c:pt>
                <c:pt idx="3027">
                  <c:v>10730</c:v>
                </c:pt>
                <c:pt idx="3028">
                  <c:v>11075</c:v>
                </c:pt>
                <c:pt idx="3029">
                  <c:v>10370</c:v>
                </c:pt>
                <c:pt idx="3030">
                  <c:v>12539</c:v>
                </c:pt>
                <c:pt idx="3031">
                  <c:v>12617</c:v>
                </c:pt>
                <c:pt idx="3032">
                  <c:v>13698</c:v>
                </c:pt>
                <c:pt idx="3033">
                  <c:v>13396</c:v>
                </c:pt>
                <c:pt idx="3034">
                  <c:v>11059</c:v>
                </c:pt>
                <c:pt idx="3035">
                  <c:v>11746</c:v>
                </c:pt>
                <c:pt idx="3036">
                  <c:v>10433</c:v>
                </c:pt>
                <c:pt idx="3037">
                  <c:v>9983</c:v>
                </c:pt>
                <c:pt idx="3038">
                  <c:v>12480</c:v>
                </c:pt>
                <c:pt idx="3039">
                  <c:v>10371</c:v>
                </c:pt>
                <c:pt idx="3040">
                  <c:v>12309</c:v>
                </c:pt>
                <c:pt idx="3041">
                  <c:v>11051</c:v>
                </c:pt>
                <c:pt idx="3042">
                  <c:v>9835</c:v>
                </c:pt>
                <c:pt idx="3043">
                  <c:v>13039</c:v>
                </c:pt>
                <c:pt idx="3044">
                  <c:v>11839</c:v>
                </c:pt>
                <c:pt idx="3045">
                  <c:v>12641</c:v>
                </c:pt>
                <c:pt idx="3046">
                  <c:v>13070</c:v>
                </c:pt>
                <c:pt idx="3047">
                  <c:v>11591</c:v>
                </c:pt>
                <c:pt idx="3048">
                  <c:v>13035</c:v>
                </c:pt>
                <c:pt idx="3049">
                  <c:v>12369</c:v>
                </c:pt>
                <c:pt idx="3050">
                  <c:v>11537</c:v>
                </c:pt>
                <c:pt idx="3051">
                  <c:v>9908</c:v>
                </c:pt>
                <c:pt idx="3052">
                  <c:v>9406</c:v>
                </c:pt>
                <c:pt idx="3053">
                  <c:v>10200</c:v>
                </c:pt>
                <c:pt idx="3054">
                  <c:v>9391</c:v>
                </c:pt>
                <c:pt idx="3055">
                  <c:v>10063</c:v>
                </c:pt>
                <c:pt idx="3056">
                  <c:v>10309</c:v>
                </c:pt>
                <c:pt idx="3057">
                  <c:v>10657</c:v>
                </c:pt>
                <c:pt idx="3058">
                  <c:v>13707</c:v>
                </c:pt>
                <c:pt idx="3059">
                  <c:v>11710</c:v>
                </c:pt>
                <c:pt idx="3060">
                  <c:v>12121</c:v>
                </c:pt>
                <c:pt idx="3061">
                  <c:v>12308</c:v>
                </c:pt>
                <c:pt idx="3062">
                  <c:v>11872</c:v>
                </c:pt>
                <c:pt idx="3063">
                  <c:v>12021</c:v>
                </c:pt>
                <c:pt idx="3064">
                  <c:v>8840</c:v>
                </c:pt>
                <c:pt idx="3065">
                  <c:v>11647</c:v>
                </c:pt>
                <c:pt idx="3066">
                  <c:v>10203</c:v>
                </c:pt>
                <c:pt idx="3067">
                  <c:v>10939</c:v>
                </c:pt>
                <c:pt idx="3068">
                  <c:v>12480</c:v>
                </c:pt>
                <c:pt idx="3069">
                  <c:v>14269</c:v>
                </c:pt>
                <c:pt idx="3070">
                  <c:v>12943</c:v>
                </c:pt>
                <c:pt idx="3071">
                  <c:v>11974</c:v>
                </c:pt>
                <c:pt idx="3072">
                  <c:v>11173</c:v>
                </c:pt>
                <c:pt idx="3073">
                  <c:v>14928</c:v>
                </c:pt>
                <c:pt idx="3074">
                  <c:v>11097</c:v>
                </c:pt>
                <c:pt idx="3075">
                  <c:v>11485</c:v>
                </c:pt>
                <c:pt idx="3076">
                  <c:v>13867</c:v>
                </c:pt>
                <c:pt idx="3077">
                  <c:v>12674</c:v>
                </c:pt>
                <c:pt idx="3078">
                  <c:v>12307</c:v>
                </c:pt>
                <c:pt idx="3079">
                  <c:v>10815</c:v>
                </c:pt>
                <c:pt idx="3080">
                  <c:v>11101</c:v>
                </c:pt>
                <c:pt idx="3081">
                  <c:v>12155</c:v>
                </c:pt>
                <c:pt idx="3082">
                  <c:v>12689</c:v>
                </c:pt>
                <c:pt idx="3083">
                  <c:v>12441</c:v>
                </c:pt>
                <c:pt idx="3084">
                  <c:v>11541</c:v>
                </c:pt>
                <c:pt idx="3085">
                  <c:v>12769</c:v>
                </c:pt>
                <c:pt idx="3086">
                  <c:v>13035</c:v>
                </c:pt>
                <c:pt idx="3087">
                  <c:v>11514</c:v>
                </c:pt>
                <c:pt idx="3088">
                  <c:v>14645</c:v>
                </c:pt>
                <c:pt idx="3089">
                  <c:v>11544</c:v>
                </c:pt>
                <c:pt idx="3090">
                  <c:v>11739</c:v>
                </c:pt>
                <c:pt idx="3091">
                  <c:v>11799</c:v>
                </c:pt>
                <c:pt idx="3092">
                  <c:v>11795</c:v>
                </c:pt>
                <c:pt idx="3093">
                  <c:v>11254</c:v>
                </c:pt>
                <c:pt idx="3094">
                  <c:v>11198</c:v>
                </c:pt>
                <c:pt idx="3095">
                  <c:v>11848</c:v>
                </c:pt>
                <c:pt idx="3096">
                  <c:v>10538</c:v>
                </c:pt>
                <c:pt idx="3097">
                  <c:v>11171</c:v>
                </c:pt>
                <c:pt idx="3098">
                  <c:v>13182</c:v>
                </c:pt>
                <c:pt idx="3099">
                  <c:v>13818</c:v>
                </c:pt>
                <c:pt idx="3100">
                  <c:v>13195</c:v>
                </c:pt>
                <c:pt idx="3101">
                  <c:v>12239</c:v>
                </c:pt>
                <c:pt idx="3102">
                  <c:v>12162</c:v>
                </c:pt>
                <c:pt idx="3103">
                  <c:v>13138</c:v>
                </c:pt>
                <c:pt idx="3104">
                  <c:v>9901</c:v>
                </c:pt>
                <c:pt idx="3105">
                  <c:v>12170</c:v>
                </c:pt>
                <c:pt idx="3106">
                  <c:v>11038</c:v>
                </c:pt>
                <c:pt idx="3107">
                  <c:v>10200</c:v>
                </c:pt>
                <c:pt idx="3108">
                  <c:v>11124</c:v>
                </c:pt>
                <c:pt idx="3109">
                  <c:v>10687</c:v>
                </c:pt>
                <c:pt idx="3110">
                  <c:v>13117</c:v>
                </c:pt>
                <c:pt idx="3111">
                  <c:v>12067</c:v>
                </c:pt>
                <c:pt idx="3112">
                  <c:v>11418</c:v>
                </c:pt>
                <c:pt idx="3113">
                  <c:v>13236</c:v>
                </c:pt>
                <c:pt idx="3114">
                  <c:v>11338</c:v>
                </c:pt>
                <c:pt idx="3115">
                  <c:v>12656</c:v>
                </c:pt>
                <c:pt idx="3116">
                  <c:v>10149</c:v>
                </c:pt>
                <c:pt idx="3117">
                  <c:v>9953</c:v>
                </c:pt>
                <c:pt idx="3118">
                  <c:v>12063</c:v>
                </c:pt>
                <c:pt idx="3119">
                  <c:v>11728</c:v>
                </c:pt>
                <c:pt idx="3120">
                  <c:v>13599</c:v>
                </c:pt>
                <c:pt idx="3121">
                  <c:v>12748</c:v>
                </c:pt>
                <c:pt idx="3122">
                  <c:v>12803</c:v>
                </c:pt>
                <c:pt idx="3123">
                  <c:v>12348</c:v>
                </c:pt>
                <c:pt idx="3124">
                  <c:v>10811</c:v>
                </c:pt>
                <c:pt idx="3125">
                  <c:v>10996</c:v>
                </c:pt>
                <c:pt idx="3126">
                  <c:v>9771</c:v>
                </c:pt>
                <c:pt idx="3127">
                  <c:v>9047</c:v>
                </c:pt>
                <c:pt idx="3128">
                  <c:v>10057</c:v>
                </c:pt>
                <c:pt idx="3129">
                  <c:v>11713</c:v>
                </c:pt>
                <c:pt idx="3130">
                  <c:v>12221</c:v>
                </c:pt>
                <c:pt idx="3131">
                  <c:v>11651</c:v>
                </c:pt>
                <c:pt idx="3132">
                  <c:v>12083</c:v>
                </c:pt>
                <c:pt idx="3133">
                  <c:v>14052</c:v>
                </c:pt>
                <c:pt idx="3134">
                  <c:v>12305</c:v>
                </c:pt>
                <c:pt idx="3135">
                  <c:v>13143</c:v>
                </c:pt>
                <c:pt idx="3136">
                  <c:v>13285</c:v>
                </c:pt>
                <c:pt idx="3137">
                  <c:v>10053</c:v>
                </c:pt>
                <c:pt idx="3138">
                  <c:v>11998</c:v>
                </c:pt>
                <c:pt idx="3139">
                  <c:v>12133</c:v>
                </c:pt>
                <c:pt idx="3140">
                  <c:v>14180</c:v>
                </c:pt>
                <c:pt idx="3141">
                  <c:v>11563</c:v>
                </c:pt>
                <c:pt idx="3142">
                  <c:v>11596</c:v>
                </c:pt>
                <c:pt idx="3143">
                  <c:v>12580</c:v>
                </c:pt>
                <c:pt idx="3144">
                  <c:v>12470</c:v>
                </c:pt>
                <c:pt idx="3145">
                  <c:v>12213</c:v>
                </c:pt>
                <c:pt idx="3146">
                  <c:v>7254</c:v>
                </c:pt>
                <c:pt idx="3147">
                  <c:v>7988</c:v>
                </c:pt>
                <c:pt idx="3148">
                  <c:v>7862</c:v>
                </c:pt>
                <c:pt idx="3149">
                  <c:v>7102</c:v>
                </c:pt>
                <c:pt idx="3150">
                  <c:v>8077</c:v>
                </c:pt>
                <c:pt idx="3151">
                  <c:v>7944</c:v>
                </c:pt>
                <c:pt idx="3152">
                  <c:v>8338</c:v>
                </c:pt>
                <c:pt idx="3153">
                  <c:v>7950</c:v>
                </c:pt>
                <c:pt idx="3154">
                  <c:v>6588</c:v>
                </c:pt>
                <c:pt idx="3155">
                  <c:v>7910</c:v>
                </c:pt>
                <c:pt idx="3156">
                  <c:v>7030</c:v>
                </c:pt>
                <c:pt idx="3157">
                  <c:v>6567</c:v>
                </c:pt>
                <c:pt idx="3158">
                  <c:v>8075</c:v>
                </c:pt>
                <c:pt idx="3159">
                  <c:v>7845</c:v>
                </c:pt>
                <c:pt idx="3160">
                  <c:v>7810</c:v>
                </c:pt>
                <c:pt idx="3161">
                  <c:v>6874</c:v>
                </c:pt>
                <c:pt idx="3162">
                  <c:v>6020</c:v>
                </c:pt>
                <c:pt idx="3163">
                  <c:v>9178</c:v>
                </c:pt>
                <c:pt idx="3164">
                  <c:v>7765</c:v>
                </c:pt>
                <c:pt idx="3165">
                  <c:v>8404</c:v>
                </c:pt>
                <c:pt idx="3166">
                  <c:v>7844</c:v>
                </c:pt>
                <c:pt idx="3167">
                  <c:v>7127</c:v>
                </c:pt>
                <c:pt idx="3168">
                  <c:v>8357</c:v>
                </c:pt>
                <c:pt idx="3169">
                  <c:v>7313</c:v>
                </c:pt>
                <c:pt idx="3170">
                  <c:v>7806</c:v>
                </c:pt>
                <c:pt idx="3171">
                  <c:v>6959</c:v>
                </c:pt>
                <c:pt idx="3172">
                  <c:v>6610</c:v>
                </c:pt>
                <c:pt idx="3173">
                  <c:v>7751</c:v>
                </c:pt>
                <c:pt idx="3174">
                  <c:v>7673</c:v>
                </c:pt>
                <c:pt idx="3175">
                  <c:v>8655</c:v>
                </c:pt>
                <c:pt idx="3176">
                  <c:v>7558</c:v>
                </c:pt>
                <c:pt idx="3177">
                  <c:v>7110</c:v>
                </c:pt>
                <c:pt idx="3178">
                  <c:v>7920</c:v>
                </c:pt>
                <c:pt idx="3179">
                  <c:v>7085</c:v>
                </c:pt>
                <c:pt idx="3180">
                  <c:v>8004</c:v>
                </c:pt>
                <c:pt idx="3181">
                  <c:v>7773</c:v>
                </c:pt>
                <c:pt idx="3182">
                  <c:v>7318</c:v>
                </c:pt>
                <c:pt idx="3183">
                  <c:v>7982</c:v>
                </c:pt>
                <c:pt idx="3184">
                  <c:v>6439</c:v>
                </c:pt>
                <c:pt idx="3185">
                  <c:v>7792</c:v>
                </c:pt>
                <c:pt idx="3186">
                  <c:v>6999</c:v>
                </c:pt>
                <c:pt idx="3187">
                  <c:v>6710</c:v>
                </c:pt>
                <c:pt idx="3188">
                  <c:v>8095</c:v>
                </c:pt>
                <c:pt idx="3189">
                  <c:v>7824</c:v>
                </c:pt>
                <c:pt idx="3190">
                  <c:v>7793</c:v>
                </c:pt>
                <c:pt idx="3191">
                  <c:v>7155</c:v>
                </c:pt>
                <c:pt idx="3192">
                  <c:v>6465</c:v>
                </c:pt>
                <c:pt idx="3193">
                  <c:v>11039</c:v>
                </c:pt>
                <c:pt idx="3194">
                  <c:v>7822</c:v>
                </c:pt>
                <c:pt idx="3195">
                  <c:v>8359</c:v>
                </c:pt>
                <c:pt idx="3196">
                  <c:v>7812</c:v>
                </c:pt>
                <c:pt idx="3197">
                  <c:v>7240</c:v>
                </c:pt>
                <c:pt idx="3198">
                  <c:v>8539</c:v>
                </c:pt>
                <c:pt idx="3199">
                  <c:v>8120</c:v>
                </c:pt>
                <c:pt idx="3200">
                  <c:v>8020</c:v>
                </c:pt>
                <c:pt idx="3201">
                  <c:v>7109</c:v>
                </c:pt>
                <c:pt idx="3202">
                  <c:v>6658</c:v>
                </c:pt>
                <c:pt idx="3203">
                  <c:v>7721</c:v>
                </c:pt>
                <c:pt idx="3204">
                  <c:v>7670</c:v>
                </c:pt>
                <c:pt idx="3205">
                  <c:v>8006</c:v>
                </c:pt>
                <c:pt idx="3206">
                  <c:v>7228</c:v>
                </c:pt>
                <c:pt idx="3207">
                  <c:v>6920</c:v>
                </c:pt>
                <c:pt idx="3208">
                  <c:v>7892</c:v>
                </c:pt>
                <c:pt idx="3209">
                  <c:v>7155</c:v>
                </c:pt>
                <c:pt idx="3210">
                  <c:v>8035</c:v>
                </c:pt>
                <c:pt idx="3211">
                  <c:v>7875</c:v>
                </c:pt>
                <c:pt idx="3212">
                  <c:v>7350</c:v>
                </c:pt>
                <c:pt idx="3213">
                  <c:v>8099</c:v>
                </c:pt>
                <c:pt idx="3214">
                  <c:v>6483</c:v>
                </c:pt>
                <c:pt idx="3215">
                  <c:v>7883</c:v>
                </c:pt>
                <c:pt idx="3216">
                  <c:v>7103</c:v>
                </c:pt>
                <c:pt idx="3217">
                  <c:v>6692</c:v>
                </c:pt>
                <c:pt idx="3218">
                  <c:v>8161</c:v>
                </c:pt>
                <c:pt idx="3219">
                  <c:v>7977</c:v>
                </c:pt>
                <c:pt idx="3220">
                  <c:v>7871</c:v>
                </c:pt>
                <c:pt idx="3221">
                  <c:v>7063</c:v>
                </c:pt>
                <c:pt idx="3222">
                  <c:v>6579</c:v>
                </c:pt>
                <c:pt idx="3223">
                  <c:v>9452</c:v>
                </c:pt>
                <c:pt idx="3224">
                  <c:v>7682</c:v>
                </c:pt>
                <c:pt idx="3225">
                  <c:v>8213</c:v>
                </c:pt>
                <c:pt idx="3226">
                  <c:v>7878</c:v>
                </c:pt>
                <c:pt idx="3227">
                  <c:v>7218</c:v>
                </c:pt>
                <c:pt idx="3228">
                  <c:v>8465</c:v>
                </c:pt>
                <c:pt idx="3229">
                  <c:v>7884</c:v>
                </c:pt>
                <c:pt idx="3230">
                  <c:v>8115</c:v>
                </c:pt>
                <c:pt idx="3231">
                  <c:v>6941</c:v>
                </c:pt>
                <c:pt idx="3232">
                  <c:v>6627</c:v>
                </c:pt>
                <c:pt idx="3233">
                  <c:v>7692</c:v>
                </c:pt>
                <c:pt idx="3234">
                  <c:v>7677</c:v>
                </c:pt>
                <c:pt idx="3235">
                  <c:v>7936</c:v>
                </c:pt>
                <c:pt idx="3236">
                  <c:v>7235</c:v>
                </c:pt>
                <c:pt idx="3237">
                  <c:v>6985</c:v>
                </c:pt>
                <c:pt idx="3238">
                  <c:v>8010</c:v>
                </c:pt>
                <c:pt idx="3239">
                  <c:v>7016</c:v>
                </c:pt>
                <c:pt idx="3240">
                  <c:v>8029</c:v>
                </c:pt>
                <c:pt idx="3241">
                  <c:v>7846</c:v>
                </c:pt>
                <c:pt idx="3242">
                  <c:v>7295</c:v>
                </c:pt>
                <c:pt idx="3243">
                  <c:v>7984</c:v>
                </c:pt>
                <c:pt idx="3244">
                  <c:v>6601</c:v>
                </c:pt>
                <c:pt idx="3245">
                  <c:v>7917</c:v>
                </c:pt>
                <c:pt idx="3246">
                  <c:v>7151</c:v>
                </c:pt>
                <c:pt idx="3247">
                  <c:v>6567</c:v>
                </c:pt>
                <c:pt idx="3248">
                  <c:v>8137</c:v>
                </c:pt>
                <c:pt idx="3249">
                  <c:v>7971</c:v>
                </c:pt>
                <c:pt idx="3250">
                  <c:v>7827</c:v>
                </c:pt>
                <c:pt idx="3251">
                  <c:v>7206</c:v>
                </c:pt>
                <c:pt idx="3252">
                  <c:v>6488</c:v>
                </c:pt>
                <c:pt idx="3253">
                  <c:v>10920</c:v>
                </c:pt>
                <c:pt idx="3254">
                  <c:v>7737</c:v>
                </c:pt>
                <c:pt idx="3255">
                  <c:v>8423</c:v>
                </c:pt>
                <c:pt idx="3256">
                  <c:v>7922</c:v>
                </c:pt>
                <c:pt idx="3257">
                  <c:v>7122</c:v>
                </c:pt>
                <c:pt idx="3258">
                  <c:v>8379</c:v>
                </c:pt>
                <c:pt idx="3259">
                  <c:v>7971</c:v>
                </c:pt>
                <c:pt idx="3260">
                  <c:v>8175</c:v>
                </c:pt>
                <c:pt idx="3261">
                  <c:v>6995</c:v>
                </c:pt>
                <c:pt idx="3262">
                  <c:v>6613</c:v>
                </c:pt>
                <c:pt idx="3263">
                  <c:v>7721</c:v>
                </c:pt>
                <c:pt idx="3264">
                  <c:v>7716</c:v>
                </c:pt>
                <c:pt idx="3265">
                  <c:v>8111</c:v>
                </c:pt>
                <c:pt idx="3266">
                  <c:v>7245</c:v>
                </c:pt>
                <c:pt idx="3267">
                  <c:v>7068</c:v>
                </c:pt>
                <c:pt idx="3268">
                  <c:v>8021</c:v>
                </c:pt>
                <c:pt idx="3269">
                  <c:v>7156</c:v>
                </c:pt>
                <c:pt idx="3270">
                  <c:v>8018</c:v>
                </c:pt>
                <c:pt idx="3271">
                  <c:v>7770</c:v>
                </c:pt>
                <c:pt idx="3272">
                  <c:v>7369</c:v>
                </c:pt>
                <c:pt idx="3273">
                  <c:v>7885</c:v>
                </c:pt>
                <c:pt idx="3274">
                  <c:v>6506</c:v>
                </c:pt>
                <c:pt idx="3275">
                  <c:v>7911</c:v>
                </c:pt>
                <c:pt idx="3276">
                  <c:v>7050</c:v>
                </c:pt>
                <c:pt idx="3277">
                  <c:v>6570</c:v>
                </c:pt>
                <c:pt idx="3278">
                  <c:v>8184</c:v>
                </c:pt>
                <c:pt idx="3279">
                  <c:v>7861</c:v>
                </c:pt>
                <c:pt idx="3280">
                  <c:v>7888</c:v>
                </c:pt>
                <c:pt idx="3281">
                  <c:v>7098</c:v>
                </c:pt>
                <c:pt idx="3282">
                  <c:v>6512</c:v>
                </c:pt>
                <c:pt idx="3283">
                  <c:v>9320</c:v>
                </c:pt>
                <c:pt idx="3284">
                  <c:v>7863</c:v>
                </c:pt>
                <c:pt idx="3285">
                  <c:v>8170</c:v>
                </c:pt>
                <c:pt idx="3286">
                  <c:v>7936</c:v>
                </c:pt>
                <c:pt idx="3287">
                  <c:v>7039</c:v>
                </c:pt>
                <c:pt idx="3288">
                  <c:v>8559</c:v>
                </c:pt>
                <c:pt idx="3289">
                  <c:v>8066</c:v>
                </c:pt>
                <c:pt idx="3290">
                  <c:v>7935</c:v>
                </c:pt>
                <c:pt idx="3291">
                  <c:v>6927</c:v>
                </c:pt>
                <c:pt idx="3292">
                  <c:v>6567</c:v>
                </c:pt>
                <c:pt idx="3293">
                  <c:v>7768</c:v>
                </c:pt>
                <c:pt idx="3294">
                  <c:v>7762</c:v>
                </c:pt>
                <c:pt idx="3295">
                  <c:v>7997</c:v>
                </c:pt>
                <c:pt idx="3296">
                  <c:v>7368</c:v>
                </c:pt>
                <c:pt idx="3297">
                  <c:v>6941</c:v>
                </c:pt>
                <c:pt idx="3298">
                  <c:v>7816</c:v>
                </c:pt>
                <c:pt idx="3299">
                  <c:v>7151</c:v>
                </c:pt>
                <c:pt idx="3300">
                  <c:v>8047</c:v>
                </c:pt>
                <c:pt idx="3301">
                  <c:v>7701</c:v>
                </c:pt>
                <c:pt idx="3302">
                  <c:v>7354</c:v>
                </c:pt>
                <c:pt idx="3303">
                  <c:v>7982</c:v>
                </c:pt>
                <c:pt idx="3304">
                  <c:v>6433</c:v>
                </c:pt>
                <c:pt idx="3305">
                  <c:v>7841</c:v>
                </c:pt>
                <c:pt idx="3306">
                  <c:v>6970</c:v>
                </c:pt>
                <c:pt idx="3307">
                  <c:v>6576</c:v>
                </c:pt>
                <c:pt idx="3308">
                  <c:v>8075</c:v>
                </c:pt>
                <c:pt idx="3309">
                  <c:v>8075</c:v>
                </c:pt>
                <c:pt idx="3310">
                  <c:v>7898</c:v>
                </c:pt>
                <c:pt idx="3311">
                  <c:v>7130</c:v>
                </c:pt>
                <c:pt idx="3312">
                  <c:v>6483</c:v>
                </c:pt>
                <c:pt idx="3313">
                  <c:v>10922</c:v>
                </c:pt>
                <c:pt idx="3314">
                  <c:v>8053</c:v>
                </c:pt>
                <c:pt idx="3315">
                  <c:v>8252</c:v>
                </c:pt>
                <c:pt idx="3316">
                  <c:v>7932</c:v>
                </c:pt>
                <c:pt idx="3317">
                  <c:v>7066</c:v>
                </c:pt>
                <c:pt idx="3318">
                  <c:v>8332</c:v>
                </c:pt>
                <c:pt idx="3319">
                  <c:v>8081</c:v>
                </c:pt>
                <c:pt idx="3320">
                  <c:v>8093</c:v>
                </c:pt>
                <c:pt idx="3321">
                  <c:v>6967</c:v>
                </c:pt>
                <c:pt idx="3322">
                  <c:v>6529</c:v>
                </c:pt>
                <c:pt idx="3323">
                  <c:v>7704</c:v>
                </c:pt>
                <c:pt idx="3324">
                  <c:v>7899</c:v>
                </c:pt>
                <c:pt idx="3325">
                  <c:v>7888</c:v>
                </c:pt>
                <c:pt idx="3326">
                  <c:v>7178</c:v>
                </c:pt>
                <c:pt idx="3327">
                  <c:v>6853</c:v>
                </c:pt>
                <c:pt idx="3328">
                  <c:v>7637</c:v>
                </c:pt>
                <c:pt idx="3329">
                  <c:v>7166</c:v>
                </c:pt>
                <c:pt idx="3330">
                  <c:v>7963</c:v>
                </c:pt>
                <c:pt idx="3331">
                  <c:v>7678</c:v>
                </c:pt>
                <c:pt idx="3332">
                  <c:v>7535</c:v>
                </c:pt>
                <c:pt idx="3333">
                  <c:v>7688</c:v>
                </c:pt>
                <c:pt idx="3334">
                  <c:v>6494</c:v>
                </c:pt>
                <c:pt idx="3335">
                  <c:v>7799</c:v>
                </c:pt>
                <c:pt idx="3336">
                  <c:v>7020</c:v>
                </c:pt>
                <c:pt idx="3337">
                  <c:v>6786</c:v>
                </c:pt>
                <c:pt idx="3338">
                  <c:v>8209</c:v>
                </c:pt>
                <c:pt idx="3339">
                  <c:v>8026</c:v>
                </c:pt>
                <c:pt idx="3340">
                  <c:v>7872</c:v>
                </c:pt>
                <c:pt idx="3341">
                  <c:v>7144</c:v>
                </c:pt>
                <c:pt idx="3342">
                  <c:v>6404</c:v>
                </c:pt>
                <c:pt idx="3343">
                  <c:v>9323</c:v>
                </c:pt>
                <c:pt idx="3344">
                  <c:v>7750</c:v>
                </c:pt>
                <c:pt idx="3345">
                  <c:v>8178</c:v>
                </c:pt>
                <c:pt idx="3346">
                  <c:v>7913</c:v>
                </c:pt>
                <c:pt idx="3347">
                  <c:v>7177</c:v>
                </c:pt>
                <c:pt idx="3348">
                  <c:v>8358</c:v>
                </c:pt>
                <c:pt idx="3349">
                  <c:v>7933</c:v>
                </c:pt>
                <c:pt idx="3350">
                  <c:v>8095</c:v>
                </c:pt>
                <c:pt idx="3351">
                  <c:v>6928</c:v>
                </c:pt>
                <c:pt idx="3352">
                  <c:v>6657</c:v>
                </c:pt>
                <c:pt idx="3353">
                  <c:v>7713</c:v>
                </c:pt>
                <c:pt idx="3354">
                  <c:v>7936</c:v>
                </c:pt>
                <c:pt idx="3355">
                  <c:v>8117</c:v>
                </c:pt>
                <c:pt idx="3356">
                  <c:v>7220</c:v>
                </c:pt>
                <c:pt idx="3357">
                  <c:v>7016</c:v>
                </c:pt>
                <c:pt idx="3358">
                  <c:v>7725</c:v>
                </c:pt>
                <c:pt idx="3359">
                  <c:v>7294</c:v>
                </c:pt>
                <c:pt idx="3360">
                  <c:v>7970</c:v>
                </c:pt>
                <c:pt idx="3361">
                  <c:v>8074</c:v>
                </c:pt>
                <c:pt idx="3362">
                  <c:v>7464</c:v>
                </c:pt>
                <c:pt idx="3363">
                  <c:v>7798</c:v>
                </c:pt>
                <c:pt idx="3364">
                  <c:v>6603</c:v>
                </c:pt>
                <c:pt idx="3365">
                  <c:v>7800</c:v>
                </c:pt>
                <c:pt idx="3366">
                  <c:v>6922</c:v>
                </c:pt>
                <c:pt idx="3367">
                  <c:v>6649</c:v>
                </c:pt>
                <c:pt idx="3368">
                  <c:v>8052</c:v>
                </c:pt>
                <c:pt idx="3369">
                  <c:v>8044</c:v>
                </c:pt>
                <c:pt idx="3370">
                  <c:v>7942</c:v>
                </c:pt>
                <c:pt idx="3371">
                  <c:v>7238</c:v>
                </c:pt>
                <c:pt idx="3372">
                  <c:v>6623</c:v>
                </c:pt>
                <c:pt idx="3373">
                  <c:v>11040</c:v>
                </c:pt>
                <c:pt idx="3374">
                  <c:v>7961</c:v>
                </c:pt>
                <c:pt idx="3375">
                  <c:v>8218</c:v>
                </c:pt>
                <c:pt idx="3376">
                  <c:v>7984</c:v>
                </c:pt>
                <c:pt idx="3377">
                  <c:v>7299</c:v>
                </c:pt>
                <c:pt idx="3378">
                  <c:v>8471</c:v>
                </c:pt>
                <c:pt idx="3379">
                  <c:v>8191</c:v>
                </c:pt>
                <c:pt idx="3380">
                  <c:v>8230</c:v>
                </c:pt>
                <c:pt idx="3381">
                  <c:v>7036</c:v>
                </c:pt>
                <c:pt idx="3382">
                  <c:v>6692</c:v>
                </c:pt>
                <c:pt idx="3383">
                  <c:v>7809</c:v>
                </c:pt>
                <c:pt idx="3384">
                  <c:v>7895</c:v>
                </c:pt>
                <c:pt idx="3385">
                  <c:v>8145</c:v>
                </c:pt>
                <c:pt idx="3386">
                  <c:v>7802</c:v>
                </c:pt>
                <c:pt idx="3387">
                  <c:v>7133</c:v>
                </c:pt>
                <c:pt idx="3388">
                  <c:v>7905</c:v>
                </c:pt>
                <c:pt idx="3389">
                  <c:v>7322</c:v>
                </c:pt>
                <c:pt idx="3390">
                  <c:v>8128</c:v>
                </c:pt>
                <c:pt idx="3391">
                  <c:v>7886</c:v>
                </c:pt>
                <c:pt idx="3392">
                  <c:v>7483</c:v>
                </c:pt>
                <c:pt idx="3393">
                  <c:v>7934</c:v>
                </c:pt>
                <c:pt idx="3394">
                  <c:v>6580</c:v>
                </c:pt>
                <c:pt idx="3395">
                  <c:v>7888</c:v>
                </c:pt>
                <c:pt idx="3396">
                  <c:v>7068</c:v>
                </c:pt>
                <c:pt idx="3397">
                  <c:v>6714</c:v>
                </c:pt>
                <c:pt idx="3398">
                  <c:v>8280</c:v>
                </c:pt>
                <c:pt idx="3399">
                  <c:v>8242</c:v>
                </c:pt>
                <c:pt idx="3400">
                  <c:v>7866</c:v>
                </c:pt>
                <c:pt idx="3401">
                  <c:v>7211</c:v>
                </c:pt>
                <c:pt idx="3402">
                  <c:v>6609</c:v>
                </c:pt>
                <c:pt idx="3403">
                  <c:v>9230</c:v>
                </c:pt>
                <c:pt idx="3404">
                  <c:v>8392</c:v>
                </c:pt>
                <c:pt idx="3405">
                  <c:v>8299</c:v>
                </c:pt>
                <c:pt idx="3406">
                  <c:v>7923</c:v>
                </c:pt>
                <c:pt idx="3407">
                  <c:v>7249</c:v>
                </c:pt>
                <c:pt idx="3408">
                  <c:v>8450</c:v>
                </c:pt>
                <c:pt idx="3409">
                  <c:v>8052</c:v>
                </c:pt>
                <c:pt idx="3410">
                  <c:v>8296</c:v>
                </c:pt>
                <c:pt idx="3411">
                  <c:v>6897</c:v>
                </c:pt>
                <c:pt idx="3412">
                  <c:v>6674</c:v>
                </c:pt>
                <c:pt idx="3413">
                  <c:v>7792</c:v>
                </c:pt>
                <c:pt idx="3414">
                  <c:v>7744</c:v>
                </c:pt>
                <c:pt idx="3415">
                  <c:v>8037</c:v>
                </c:pt>
                <c:pt idx="3416">
                  <c:v>7248</c:v>
                </c:pt>
                <c:pt idx="3417">
                  <c:v>7180</c:v>
                </c:pt>
                <c:pt idx="3418">
                  <c:v>7980</c:v>
                </c:pt>
                <c:pt idx="3419">
                  <c:v>7323</c:v>
                </c:pt>
                <c:pt idx="3420">
                  <c:v>8073</c:v>
                </c:pt>
                <c:pt idx="3421">
                  <c:v>7997</c:v>
                </c:pt>
                <c:pt idx="3422">
                  <c:v>7544</c:v>
                </c:pt>
                <c:pt idx="3423">
                  <c:v>8080</c:v>
                </c:pt>
                <c:pt idx="3424">
                  <c:v>6530</c:v>
                </c:pt>
                <c:pt idx="3425">
                  <c:v>7867</c:v>
                </c:pt>
                <c:pt idx="3426">
                  <c:v>7102</c:v>
                </c:pt>
                <c:pt idx="3427">
                  <c:v>6736</c:v>
                </c:pt>
                <c:pt idx="3428">
                  <c:v>8250</c:v>
                </c:pt>
                <c:pt idx="3429">
                  <c:v>8060</c:v>
                </c:pt>
                <c:pt idx="3430">
                  <c:v>7895</c:v>
                </c:pt>
                <c:pt idx="3431">
                  <c:v>7182</c:v>
                </c:pt>
                <c:pt idx="3432">
                  <c:v>6693</c:v>
                </c:pt>
                <c:pt idx="3433">
                  <c:v>11242</c:v>
                </c:pt>
                <c:pt idx="3434">
                  <c:v>8651</c:v>
                </c:pt>
                <c:pt idx="3435">
                  <c:v>8319</c:v>
                </c:pt>
                <c:pt idx="3436">
                  <c:v>7924</c:v>
                </c:pt>
                <c:pt idx="3437">
                  <c:v>7199</c:v>
                </c:pt>
                <c:pt idx="3438">
                  <c:v>8455</c:v>
                </c:pt>
                <c:pt idx="3439">
                  <c:v>8097</c:v>
                </c:pt>
                <c:pt idx="3440">
                  <c:v>8133</c:v>
                </c:pt>
                <c:pt idx="3441">
                  <c:v>6879</c:v>
                </c:pt>
                <c:pt idx="3442">
                  <c:v>6826</c:v>
                </c:pt>
                <c:pt idx="3443">
                  <c:v>7815</c:v>
                </c:pt>
                <c:pt idx="3444">
                  <c:v>7839</c:v>
                </c:pt>
                <c:pt idx="3445">
                  <c:v>7995</c:v>
                </c:pt>
                <c:pt idx="3446">
                  <c:v>7206</c:v>
                </c:pt>
                <c:pt idx="3447">
                  <c:v>7005</c:v>
                </c:pt>
                <c:pt idx="3448">
                  <c:v>7963</c:v>
                </c:pt>
                <c:pt idx="3449">
                  <c:v>7187</c:v>
                </c:pt>
                <c:pt idx="3450">
                  <c:v>8045</c:v>
                </c:pt>
                <c:pt idx="3451">
                  <c:v>7812</c:v>
                </c:pt>
                <c:pt idx="3452">
                  <c:v>7390</c:v>
                </c:pt>
                <c:pt idx="3453">
                  <c:v>7960</c:v>
                </c:pt>
                <c:pt idx="3454">
                  <c:v>6471</c:v>
                </c:pt>
                <c:pt idx="3455">
                  <c:v>7831</c:v>
                </c:pt>
                <c:pt idx="3456">
                  <c:v>7030</c:v>
                </c:pt>
                <c:pt idx="3457">
                  <c:v>6879</c:v>
                </c:pt>
                <c:pt idx="3458">
                  <c:v>8292</c:v>
                </c:pt>
                <c:pt idx="3459">
                  <c:v>8025</c:v>
                </c:pt>
                <c:pt idx="3460">
                  <c:v>7806</c:v>
                </c:pt>
                <c:pt idx="3461">
                  <c:v>7178</c:v>
                </c:pt>
                <c:pt idx="3462">
                  <c:v>6539</c:v>
                </c:pt>
                <c:pt idx="3463">
                  <c:v>9488</c:v>
                </c:pt>
                <c:pt idx="3464">
                  <c:v>8533</c:v>
                </c:pt>
                <c:pt idx="3465">
                  <c:v>8570</c:v>
                </c:pt>
                <c:pt idx="3466">
                  <c:v>7897</c:v>
                </c:pt>
                <c:pt idx="3467">
                  <c:v>7182</c:v>
                </c:pt>
                <c:pt idx="3468">
                  <c:v>8525</c:v>
                </c:pt>
                <c:pt idx="3469">
                  <c:v>8155</c:v>
                </c:pt>
                <c:pt idx="3470">
                  <c:v>8206</c:v>
                </c:pt>
                <c:pt idx="3471">
                  <c:v>6974</c:v>
                </c:pt>
                <c:pt idx="3472">
                  <c:v>6704</c:v>
                </c:pt>
                <c:pt idx="3473">
                  <c:v>7926</c:v>
                </c:pt>
                <c:pt idx="3474">
                  <c:v>7897</c:v>
                </c:pt>
                <c:pt idx="3475">
                  <c:v>8005</c:v>
                </c:pt>
                <c:pt idx="3476">
                  <c:v>7432</c:v>
                </c:pt>
                <c:pt idx="3477">
                  <c:v>7081</c:v>
                </c:pt>
                <c:pt idx="3478">
                  <c:v>8003</c:v>
                </c:pt>
                <c:pt idx="3479">
                  <c:v>7318</c:v>
                </c:pt>
                <c:pt idx="3480">
                  <c:v>7899</c:v>
                </c:pt>
                <c:pt idx="3481">
                  <c:v>8056</c:v>
                </c:pt>
                <c:pt idx="3482">
                  <c:v>7726</c:v>
                </c:pt>
                <c:pt idx="3483">
                  <c:v>7908</c:v>
                </c:pt>
                <c:pt idx="3484">
                  <c:v>6588</c:v>
                </c:pt>
                <c:pt idx="3485">
                  <c:v>7890</c:v>
                </c:pt>
                <c:pt idx="3486">
                  <c:v>7078</c:v>
                </c:pt>
                <c:pt idx="3487">
                  <c:v>6769</c:v>
                </c:pt>
                <c:pt idx="3488">
                  <c:v>8232</c:v>
                </c:pt>
                <c:pt idx="3489">
                  <c:v>8293</c:v>
                </c:pt>
                <c:pt idx="3490">
                  <c:v>7895</c:v>
                </c:pt>
                <c:pt idx="3491">
                  <c:v>7318</c:v>
                </c:pt>
                <c:pt idx="3492">
                  <c:v>6619</c:v>
                </c:pt>
                <c:pt idx="3493">
                  <c:v>10763</c:v>
                </c:pt>
                <c:pt idx="3494">
                  <c:v>8659</c:v>
                </c:pt>
                <c:pt idx="3495">
                  <c:v>8277</c:v>
                </c:pt>
                <c:pt idx="3496">
                  <c:v>8054</c:v>
                </c:pt>
                <c:pt idx="3497">
                  <c:v>7337</c:v>
                </c:pt>
                <c:pt idx="3498">
                  <c:v>8521</c:v>
                </c:pt>
                <c:pt idx="3499">
                  <c:v>8116</c:v>
                </c:pt>
                <c:pt idx="3500">
                  <c:v>8112</c:v>
                </c:pt>
                <c:pt idx="3501">
                  <c:v>7072</c:v>
                </c:pt>
                <c:pt idx="3502">
                  <c:v>6734</c:v>
                </c:pt>
                <c:pt idx="3503">
                  <c:v>7805</c:v>
                </c:pt>
                <c:pt idx="3504">
                  <c:v>7868</c:v>
                </c:pt>
                <c:pt idx="3505">
                  <c:v>8131</c:v>
                </c:pt>
                <c:pt idx="3506">
                  <c:v>7388</c:v>
                </c:pt>
                <c:pt idx="3507">
                  <c:v>7081</c:v>
                </c:pt>
                <c:pt idx="3508">
                  <c:v>7926</c:v>
                </c:pt>
                <c:pt idx="3509">
                  <c:v>7342</c:v>
                </c:pt>
                <c:pt idx="3510">
                  <c:v>7963</c:v>
                </c:pt>
                <c:pt idx="3511">
                  <c:v>7889</c:v>
                </c:pt>
                <c:pt idx="3512">
                  <c:v>7474</c:v>
                </c:pt>
                <c:pt idx="3513">
                  <c:v>7916</c:v>
                </c:pt>
                <c:pt idx="3514">
                  <c:v>6548</c:v>
                </c:pt>
                <c:pt idx="3515">
                  <c:v>8086</c:v>
                </c:pt>
                <c:pt idx="3516">
                  <c:v>7038</c:v>
                </c:pt>
                <c:pt idx="3517">
                  <c:v>6735</c:v>
                </c:pt>
                <c:pt idx="3518">
                  <c:v>8309</c:v>
                </c:pt>
                <c:pt idx="3519">
                  <c:v>8133</c:v>
                </c:pt>
                <c:pt idx="3520">
                  <c:v>7875</c:v>
                </c:pt>
                <c:pt idx="3521">
                  <c:v>7254</c:v>
                </c:pt>
                <c:pt idx="3522">
                  <c:v>6642</c:v>
                </c:pt>
                <c:pt idx="3523">
                  <c:v>9487</c:v>
                </c:pt>
                <c:pt idx="3524">
                  <c:v>8320</c:v>
                </c:pt>
                <c:pt idx="3525">
                  <c:v>8448</c:v>
                </c:pt>
                <c:pt idx="3526">
                  <c:v>7924</c:v>
                </c:pt>
                <c:pt idx="3527">
                  <c:v>7284</c:v>
                </c:pt>
                <c:pt idx="3528">
                  <c:v>8613</c:v>
                </c:pt>
                <c:pt idx="3529">
                  <c:v>8115</c:v>
                </c:pt>
                <c:pt idx="3530">
                  <c:v>8162</c:v>
                </c:pt>
                <c:pt idx="3531">
                  <c:v>7219</c:v>
                </c:pt>
                <c:pt idx="3532">
                  <c:v>6829</c:v>
                </c:pt>
                <c:pt idx="3533">
                  <c:v>7919</c:v>
                </c:pt>
                <c:pt idx="3534">
                  <c:v>7823</c:v>
                </c:pt>
                <c:pt idx="3535">
                  <c:v>7901</c:v>
                </c:pt>
                <c:pt idx="3536">
                  <c:v>7307</c:v>
                </c:pt>
                <c:pt idx="3537">
                  <c:v>6990</c:v>
                </c:pt>
                <c:pt idx="3538">
                  <c:v>7788</c:v>
                </c:pt>
                <c:pt idx="3539">
                  <c:v>7451</c:v>
                </c:pt>
                <c:pt idx="3540">
                  <c:v>8013</c:v>
                </c:pt>
                <c:pt idx="3541">
                  <c:v>8175</c:v>
                </c:pt>
                <c:pt idx="3542">
                  <c:v>7624</c:v>
                </c:pt>
                <c:pt idx="3543">
                  <c:v>7820</c:v>
                </c:pt>
                <c:pt idx="3544">
                  <c:v>6479</c:v>
                </c:pt>
                <c:pt idx="3545">
                  <c:v>7800</c:v>
                </c:pt>
                <c:pt idx="3546">
                  <c:v>7187</c:v>
                </c:pt>
                <c:pt idx="3547">
                  <c:v>6646</c:v>
                </c:pt>
                <c:pt idx="3548">
                  <c:v>8115</c:v>
                </c:pt>
                <c:pt idx="3549">
                  <c:v>7994</c:v>
                </c:pt>
                <c:pt idx="3550">
                  <c:v>7864</c:v>
                </c:pt>
                <c:pt idx="3551">
                  <c:v>7418</c:v>
                </c:pt>
                <c:pt idx="3552">
                  <c:v>6652</c:v>
                </c:pt>
                <c:pt idx="3553">
                  <c:v>11428</c:v>
                </c:pt>
                <c:pt idx="3554">
                  <c:v>8356</c:v>
                </c:pt>
                <c:pt idx="3555">
                  <c:v>8561</c:v>
                </c:pt>
                <c:pt idx="3556">
                  <c:v>8053</c:v>
                </c:pt>
                <c:pt idx="3557">
                  <c:v>7248</c:v>
                </c:pt>
                <c:pt idx="3558">
                  <c:v>8450</c:v>
                </c:pt>
                <c:pt idx="3559">
                  <c:v>8066</c:v>
                </c:pt>
                <c:pt idx="3560">
                  <c:v>8076</c:v>
                </c:pt>
                <c:pt idx="3561">
                  <c:v>7082</c:v>
                </c:pt>
                <c:pt idx="3562">
                  <c:v>6724</c:v>
                </c:pt>
                <c:pt idx="3563">
                  <c:v>7714</c:v>
                </c:pt>
                <c:pt idx="3564">
                  <c:v>7956</c:v>
                </c:pt>
                <c:pt idx="3565">
                  <c:v>7968</c:v>
                </c:pt>
                <c:pt idx="3566">
                  <c:v>7498</c:v>
                </c:pt>
                <c:pt idx="3567">
                  <c:v>7037</c:v>
                </c:pt>
                <c:pt idx="3568">
                  <c:v>7984</c:v>
                </c:pt>
                <c:pt idx="3569">
                  <c:v>7329</c:v>
                </c:pt>
                <c:pt idx="3570">
                  <c:v>7899</c:v>
                </c:pt>
                <c:pt idx="3571">
                  <c:v>7952</c:v>
                </c:pt>
                <c:pt idx="3572">
                  <c:v>7405</c:v>
                </c:pt>
                <c:pt idx="3573">
                  <c:v>7847</c:v>
                </c:pt>
                <c:pt idx="3574">
                  <c:v>6596</c:v>
                </c:pt>
                <c:pt idx="3575">
                  <c:v>7856</c:v>
                </c:pt>
                <c:pt idx="3576">
                  <c:v>7235</c:v>
                </c:pt>
                <c:pt idx="3577">
                  <c:v>6747</c:v>
                </c:pt>
                <c:pt idx="3578">
                  <c:v>8205</c:v>
                </c:pt>
                <c:pt idx="3579">
                  <c:v>8067</c:v>
                </c:pt>
                <c:pt idx="3580">
                  <c:v>7740</c:v>
                </c:pt>
                <c:pt idx="3581">
                  <c:v>7494</c:v>
                </c:pt>
                <c:pt idx="3582">
                  <c:v>6580</c:v>
                </c:pt>
                <c:pt idx="3583">
                  <c:v>9212</c:v>
                </c:pt>
                <c:pt idx="3584">
                  <c:v>8367</c:v>
                </c:pt>
                <c:pt idx="3585">
                  <c:v>8259</c:v>
                </c:pt>
                <c:pt idx="3586">
                  <c:v>8136</c:v>
                </c:pt>
                <c:pt idx="3587">
                  <c:v>7250</c:v>
                </c:pt>
                <c:pt idx="3588">
                  <c:v>8414</c:v>
                </c:pt>
                <c:pt idx="3589">
                  <c:v>8192</c:v>
                </c:pt>
                <c:pt idx="3590">
                  <c:v>8165</c:v>
                </c:pt>
                <c:pt idx="3591">
                  <c:v>7148</c:v>
                </c:pt>
                <c:pt idx="3592">
                  <c:v>6759</c:v>
                </c:pt>
                <c:pt idx="3593">
                  <c:v>7818</c:v>
                </c:pt>
                <c:pt idx="3594">
                  <c:v>7792</c:v>
                </c:pt>
                <c:pt idx="3595">
                  <c:v>7969</c:v>
                </c:pt>
                <c:pt idx="3596">
                  <c:v>7507</c:v>
                </c:pt>
                <c:pt idx="3597">
                  <c:v>7178</c:v>
                </c:pt>
                <c:pt idx="3598">
                  <c:v>7839</c:v>
                </c:pt>
                <c:pt idx="3599">
                  <c:v>7147</c:v>
                </c:pt>
                <c:pt idx="3600">
                  <c:v>7979</c:v>
                </c:pt>
                <c:pt idx="3601">
                  <c:v>8218</c:v>
                </c:pt>
                <c:pt idx="3602">
                  <c:v>7474</c:v>
                </c:pt>
                <c:pt idx="3603">
                  <c:v>7834</c:v>
                </c:pt>
                <c:pt idx="3604">
                  <c:v>6505</c:v>
                </c:pt>
                <c:pt idx="3605">
                  <c:v>7816</c:v>
                </c:pt>
                <c:pt idx="3606">
                  <c:v>7160</c:v>
                </c:pt>
                <c:pt idx="3607">
                  <c:v>6729</c:v>
                </c:pt>
                <c:pt idx="3608">
                  <c:v>8152</c:v>
                </c:pt>
                <c:pt idx="3609">
                  <c:v>8018</c:v>
                </c:pt>
                <c:pt idx="3610">
                  <c:v>7784</c:v>
                </c:pt>
                <c:pt idx="3611">
                  <c:v>7582</c:v>
                </c:pt>
                <c:pt idx="3612">
                  <c:v>6623</c:v>
                </c:pt>
                <c:pt idx="3613">
                  <c:v>10765</c:v>
                </c:pt>
                <c:pt idx="3614">
                  <c:v>8576</c:v>
                </c:pt>
                <c:pt idx="3615">
                  <c:v>8250</c:v>
                </c:pt>
                <c:pt idx="3616">
                  <c:v>8061</c:v>
                </c:pt>
                <c:pt idx="3617">
                  <c:v>7157</c:v>
                </c:pt>
                <c:pt idx="3618">
                  <c:v>8369</c:v>
                </c:pt>
                <c:pt idx="3619">
                  <c:v>7996</c:v>
                </c:pt>
                <c:pt idx="3620">
                  <c:v>8095</c:v>
                </c:pt>
                <c:pt idx="3621">
                  <c:v>7081</c:v>
                </c:pt>
                <c:pt idx="3622">
                  <c:v>6634</c:v>
                </c:pt>
                <c:pt idx="3623">
                  <c:v>7724</c:v>
                </c:pt>
                <c:pt idx="3624">
                  <c:v>7920</c:v>
                </c:pt>
                <c:pt idx="3625">
                  <c:v>8088</c:v>
                </c:pt>
                <c:pt idx="3626">
                  <c:v>7630</c:v>
                </c:pt>
                <c:pt idx="3627">
                  <c:v>6983</c:v>
                </c:pt>
                <c:pt idx="3628">
                  <c:v>7761</c:v>
                </c:pt>
                <c:pt idx="3629">
                  <c:v>7154</c:v>
                </c:pt>
                <c:pt idx="3630">
                  <c:v>7890</c:v>
                </c:pt>
                <c:pt idx="3631">
                  <c:v>7963</c:v>
                </c:pt>
                <c:pt idx="3632">
                  <c:v>7469</c:v>
                </c:pt>
                <c:pt idx="3633">
                  <c:v>7851</c:v>
                </c:pt>
                <c:pt idx="3634">
                  <c:v>6605</c:v>
                </c:pt>
                <c:pt idx="3635">
                  <c:v>7851</c:v>
                </c:pt>
                <c:pt idx="3636">
                  <c:v>7297</c:v>
                </c:pt>
                <c:pt idx="3637">
                  <c:v>6697</c:v>
                </c:pt>
                <c:pt idx="3638">
                  <c:v>8231</c:v>
                </c:pt>
                <c:pt idx="3639">
                  <c:v>8183</c:v>
                </c:pt>
                <c:pt idx="3640">
                  <c:v>7905</c:v>
                </c:pt>
                <c:pt idx="3641">
                  <c:v>7465</c:v>
                </c:pt>
                <c:pt idx="3642">
                  <c:v>6599</c:v>
                </c:pt>
                <c:pt idx="3643">
                  <c:v>9237</c:v>
                </c:pt>
                <c:pt idx="3644">
                  <c:v>8488</c:v>
                </c:pt>
                <c:pt idx="3645">
                  <c:v>8297</c:v>
                </c:pt>
                <c:pt idx="3646">
                  <c:v>8114</c:v>
                </c:pt>
                <c:pt idx="3647">
                  <c:v>7199</c:v>
                </c:pt>
                <c:pt idx="3648">
                  <c:v>8524</c:v>
                </c:pt>
                <c:pt idx="3649">
                  <c:v>8087</c:v>
                </c:pt>
                <c:pt idx="3650">
                  <c:v>8164</c:v>
                </c:pt>
                <c:pt idx="3651">
                  <c:v>7286</c:v>
                </c:pt>
                <c:pt idx="3652">
                  <c:v>6711</c:v>
                </c:pt>
                <c:pt idx="3653">
                  <c:v>7891</c:v>
                </c:pt>
                <c:pt idx="3654">
                  <c:v>7843</c:v>
                </c:pt>
                <c:pt idx="3655">
                  <c:v>8005</c:v>
                </c:pt>
                <c:pt idx="3656">
                  <c:v>7575</c:v>
                </c:pt>
                <c:pt idx="3657">
                  <c:v>7015</c:v>
                </c:pt>
                <c:pt idx="3658">
                  <c:v>7806</c:v>
                </c:pt>
                <c:pt idx="3659">
                  <c:v>7280</c:v>
                </c:pt>
                <c:pt idx="3660">
                  <c:v>7936</c:v>
                </c:pt>
                <c:pt idx="3661">
                  <c:v>8171</c:v>
                </c:pt>
                <c:pt idx="3662">
                  <c:v>7648</c:v>
                </c:pt>
                <c:pt idx="3663">
                  <c:v>8066</c:v>
                </c:pt>
                <c:pt idx="3664">
                  <c:v>6555</c:v>
                </c:pt>
                <c:pt idx="3665">
                  <c:v>7854</c:v>
                </c:pt>
                <c:pt idx="3666">
                  <c:v>7207</c:v>
                </c:pt>
                <c:pt idx="3667">
                  <c:v>6690</c:v>
                </c:pt>
                <c:pt idx="3668">
                  <c:v>8186</c:v>
                </c:pt>
                <c:pt idx="3669">
                  <c:v>8069</c:v>
                </c:pt>
                <c:pt idx="3670">
                  <c:v>7859</c:v>
                </c:pt>
                <c:pt idx="3671">
                  <c:v>7482</c:v>
                </c:pt>
                <c:pt idx="3672">
                  <c:v>6671</c:v>
                </c:pt>
                <c:pt idx="3673">
                  <c:v>11068</c:v>
                </c:pt>
                <c:pt idx="3674">
                  <c:v>8413</c:v>
                </c:pt>
                <c:pt idx="3675">
                  <c:v>8190</c:v>
                </c:pt>
                <c:pt idx="3676">
                  <c:v>8153</c:v>
                </c:pt>
                <c:pt idx="3677">
                  <c:v>7206</c:v>
                </c:pt>
                <c:pt idx="3678">
                  <c:v>8386</c:v>
                </c:pt>
                <c:pt idx="3679">
                  <c:v>8054</c:v>
                </c:pt>
                <c:pt idx="3680">
                  <c:v>8230</c:v>
                </c:pt>
                <c:pt idx="3681">
                  <c:v>7117</c:v>
                </c:pt>
                <c:pt idx="3682">
                  <c:v>6670</c:v>
                </c:pt>
                <c:pt idx="3683">
                  <c:v>7741</c:v>
                </c:pt>
                <c:pt idx="3684">
                  <c:v>7833</c:v>
                </c:pt>
                <c:pt idx="3685">
                  <c:v>7926</c:v>
                </c:pt>
                <c:pt idx="3686">
                  <c:v>7612</c:v>
                </c:pt>
                <c:pt idx="3687">
                  <c:v>6977</c:v>
                </c:pt>
                <c:pt idx="3688">
                  <c:v>8079</c:v>
                </c:pt>
                <c:pt idx="3689">
                  <c:v>7141</c:v>
                </c:pt>
                <c:pt idx="3690">
                  <c:v>7769</c:v>
                </c:pt>
                <c:pt idx="3691">
                  <c:v>8114</c:v>
                </c:pt>
                <c:pt idx="3692">
                  <c:v>7435</c:v>
                </c:pt>
                <c:pt idx="3693">
                  <c:v>7943</c:v>
                </c:pt>
                <c:pt idx="3694">
                  <c:v>6708</c:v>
                </c:pt>
                <c:pt idx="3695">
                  <c:v>7868</c:v>
                </c:pt>
                <c:pt idx="3696">
                  <c:v>7439</c:v>
                </c:pt>
                <c:pt idx="3697">
                  <c:v>6648</c:v>
                </c:pt>
                <c:pt idx="3698">
                  <c:v>8126</c:v>
                </c:pt>
                <c:pt idx="3699">
                  <c:v>7999</c:v>
                </c:pt>
                <c:pt idx="3700">
                  <c:v>7941</c:v>
                </c:pt>
                <c:pt idx="3701">
                  <c:v>7458</c:v>
                </c:pt>
                <c:pt idx="3702">
                  <c:v>6598</c:v>
                </c:pt>
                <c:pt idx="3703">
                  <c:v>9092</c:v>
                </c:pt>
                <c:pt idx="3704">
                  <c:v>8385</c:v>
                </c:pt>
                <c:pt idx="3705">
                  <c:v>8194</c:v>
                </c:pt>
                <c:pt idx="3706">
                  <c:v>8215</c:v>
                </c:pt>
                <c:pt idx="3707">
                  <c:v>7256</c:v>
                </c:pt>
                <c:pt idx="3708">
                  <c:v>8782</c:v>
                </c:pt>
                <c:pt idx="3709">
                  <c:v>8169</c:v>
                </c:pt>
                <c:pt idx="3710">
                  <c:v>8058</c:v>
                </c:pt>
                <c:pt idx="3711">
                  <c:v>7152</c:v>
                </c:pt>
                <c:pt idx="3712">
                  <c:v>6702</c:v>
                </c:pt>
                <c:pt idx="3713">
                  <c:v>8088</c:v>
                </c:pt>
                <c:pt idx="3714">
                  <c:v>8406</c:v>
                </c:pt>
                <c:pt idx="3715">
                  <c:v>8219</c:v>
                </c:pt>
                <c:pt idx="3716">
                  <c:v>8031</c:v>
                </c:pt>
                <c:pt idx="3717">
                  <c:v>7599</c:v>
                </c:pt>
                <c:pt idx="3718">
                  <c:v>7888</c:v>
                </c:pt>
                <c:pt idx="3719">
                  <c:v>7023</c:v>
                </c:pt>
                <c:pt idx="3720">
                  <c:v>7547</c:v>
                </c:pt>
                <c:pt idx="3721">
                  <c:v>8183</c:v>
                </c:pt>
                <c:pt idx="3722">
                  <c:v>7600</c:v>
                </c:pt>
                <c:pt idx="3723">
                  <c:v>7723</c:v>
                </c:pt>
                <c:pt idx="3724">
                  <c:v>6568</c:v>
                </c:pt>
                <c:pt idx="3725">
                  <c:v>7764</c:v>
                </c:pt>
                <c:pt idx="3726">
                  <c:v>7289</c:v>
                </c:pt>
                <c:pt idx="3727">
                  <c:v>6606</c:v>
                </c:pt>
                <c:pt idx="3728">
                  <c:v>8051</c:v>
                </c:pt>
                <c:pt idx="3729">
                  <c:v>8035</c:v>
                </c:pt>
                <c:pt idx="3730">
                  <c:v>7838</c:v>
                </c:pt>
                <c:pt idx="3731">
                  <c:v>7451</c:v>
                </c:pt>
                <c:pt idx="3732">
                  <c:v>6542</c:v>
                </c:pt>
                <c:pt idx="3733">
                  <c:v>10516</c:v>
                </c:pt>
                <c:pt idx="3734">
                  <c:v>8503</c:v>
                </c:pt>
                <c:pt idx="3735">
                  <c:v>8382</c:v>
                </c:pt>
                <c:pt idx="3736">
                  <c:v>8264</c:v>
                </c:pt>
                <c:pt idx="3737">
                  <c:v>7392</c:v>
                </c:pt>
                <c:pt idx="3738">
                  <c:v>8818</c:v>
                </c:pt>
                <c:pt idx="3739">
                  <c:v>8240</c:v>
                </c:pt>
                <c:pt idx="3740">
                  <c:v>8077</c:v>
                </c:pt>
                <c:pt idx="3741">
                  <c:v>7227</c:v>
                </c:pt>
                <c:pt idx="3742">
                  <c:v>6731</c:v>
                </c:pt>
                <c:pt idx="3743">
                  <c:v>7784</c:v>
                </c:pt>
                <c:pt idx="3744">
                  <c:v>7882</c:v>
                </c:pt>
                <c:pt idx="3745">
                  <c:v>8001</c:v>
                </c:pt>
                <c:pt idx="3746">
                  <c:v>7645</c:v>
                </c:pt>
                <c:pt idx="3747">
                  <c:v>7002</c:v>
                </c:pt>
                <c:pt idx="3748">
                  <c:v>7795</c:v>
                </c:pt>
                <c:pt idx="3749">
                  <c:v>7098</c:v>
                </c:pt>
                <c:pt idx="3750">
                  <c:v>7703</c:v>
                </c:pt>
                <c:pt idx="3751">
                  <c:v>8093</c:v>
                </c:pt>
                <c:pt idx="3752">
                  <c:v>7464</c:v>
                </c:pt>
                <c:pt idx="3753">
                  <c:v>7800</c:v>
                </c:pt>
                <c:pt idx="3754">
                  <c:v>6712</c:v>
                </c:pt>
                <c:pt idx="3755">
                  <c:v>7849</c:v>
                </c:pt>
                <c:pt idx="3756">
                  <c:v>7364</c:v>
                </c:pt>
                <c:pt idx="3757">
                  <c:v>6732</c:v>
                </c:pt>
                <c:pt idx="3758">
                  <c:v>8162</c:v>
                </c:pt>
                <c:pt idx="3759">
                  <c:v>8114</c:v>
                </c:pt>
                <c:pt idx="3760">
                  <c:v>7878</c:v>
                </c:pt>
                <c:pt idx="3761">
                  <c:v>7599</c:v>
                </c:pt>
                <c:pt idx="3762">
                  <c:v>6748</c:v>
                </c:pt>
                <c:pt idx="3763">
                  <c:v>9146</c:v>
                </c:pt>
                <c:pt idx="3764">
                  <c:v>8461</c:v>
                </c:pt>
                <c:pt idx="3765">
                  <c:v>8300</c:v>
                </c:pt>
                <c:pt idx="3766">
                  <c:v>8326</c:v>
                </c:pt>
                <c:pt idx="3767">
                  <c:v>7456</c:v>
                </c:pt>
                <c:pt idx="3768">
                  <c:v>8968</c:v>
                </c:pt>
                <c:pt idx="3769">
                  <c:v>8250</c:v>
                </c:pt>
                <c:pt idx="3770">
                  <c:v>8128</c:v>
                </c:pt>
                <c:pt idx="3771">
                  <c:v>7361</c:v>
                </c:pt>
                <c:pt idx="3772">
                  <c:v>6773</c:v>
                </c:pt>
                <c:pt idx="3773">
                  <c:v>7807</c:v>
                </c:pt>
                <c:pt idx="3774">
                  <c:v>7939</c:v>
                </c:pt>
                <c:pt idx="3775">
                  <c:v>7954</c:v>
                </c:pt>
                <c:pt idx="3776">
                  <c:v>7746</c:v>
                </c:pt>
                <c:pt idx="3777">
                  <c:v>7052</c:v>
                </c:pt>
                <c:pt idx="3778">
                  <c:v>7801</c:v>
                </c:pt>
                <c:pt idx="3779">
                  <c:v>7187</c:v>
                </c:pt>
                <c:pt idx="3780">
                  <c:v>7686</c:v>
                </c:pt>
                <c:pt idx="3781">
                  <c:v>8336</c:v>
                </c:pt>
                <c:pt idx="3782">
                  <c:v>7836</c:v>
                </c:pt>
                <c:pt idx="3783">
                  <c:v>7835</c:v>
                </c:pt>
                <c:pt idx="3784">
                  <c:v>6757</c:v>
                </c:pt>
                <c:pt idx="3785">
                  <c:v>7899</c:v>
                </c:pt>
                <c:pt idx="3786">
                  <c:v>7428</c:v>
                </c:pt>
                <c:pt idx="3787">
                  <c:v>6926</c:v>
                </c:pt>
                <c:pt idx="3788">
                  <c:v>8119</c:v>
                </c:pt>
                <c:pt idx="3789">
                  <c:v>8233</c:v>
                </c:pt>
                <c:pt idx="3790">
                  <c:v>7845</c:v>
                </c:pt>
                <c:pt idx="3791">
                  <c:v>7619</c:v>
                </c:pt>
                <c:pt idx="3792">
                  <c:v>6737</c:v>
                </c:pt>
                <c:pt idx="3793">
                  <c:v>10643</c:v>
                </c:pt>
                <c:pt idx="3794">
                  <c:v>8471</c:v>
                </c:pt>
                <c:pt idx="3795">
                  <c:v>8401</c:v>
                </c:pt>
                <c:pt idx="3796">
                  <c:v>8247</c:v>
                </c:pt>
                <c:pt idx="3797">
                  <c:v>7321</c:v>
                </c:pt>
                <c:pt idx="3798">
                  <c:v>8823</c:v>
                </c:pt>
                <c:pt idx="3799">
                  <c:v>8231</c:v>
                </c:pt>
                <c:pt idx="3800">
                  <c:v>8219</c:v>
                </c:pt>
                <c:pt idx="3801">
                  <c:v>7337</c:v>
                </c:pt>
                <c:pt idx="3802">
                  <c:v>6703</c:v>
                </c:pt>
                <c:pt idx="3803">
                  <c:v>7741</c:v>
                </c:pt>
                <c:pt idx="3804">
                  <c:v>7850</c:v>
                </c:pt>
                <c:pt idx="3805">
                  <c:v>8022</c:v>
                </c:pt>
                <c:pt idx="3806">
                  <c:v>7718</c:v>
                </c:pt>
                <c:pt idx="3807">
                  <c:v>7142</c:v>
                </c:pt>
                <c:pt idx="3808">
                  <c:v>7757</c:v>
                </c:pt>
                <c:pt idx="3809">
                  <c:v>7177</c:v>
                </c:pt>
                <c:pt idx="3810">
                  <c:v>7620</c:v>
                </c:pt>
                <c:pt idx="3811">
                  <c:v>8108</c:v>
                </c:pt>
                <c:pt idx="3812">
                  <c:v>7530</c:v>
                </c:pt>
                <c:pt idx="3813">
                  <c:v>7981</c:v>
                </c:pt>
                <c:pt idx="3814">
                  <c:v>6627</c:v>
                </c:pt>
                <c:pt idx="3815">
                  <c:v>7836</c:v>
                </c:pt>
                <c:pt idx="3816">
                  <c:v>7397</c:v>
                </c:pt>
                <c:pt idx="3817">
                  <c:v>6698</c:v>
                </c:pt>
                <c:pt idx="3818">
                  <c:v>8093</c:v>
                </c:pt>
                <c:pt idx="3819">
                  <c:v>8084</c:v>
                </c:pt>
                <c:pt idx="3820">
                  <c:v>7786</c:v>
                </c:pt>
                <c:pt idx="3821">
                  <c:v>7679</c:v>
                </c:pt>
                <c:pt idx="3822">
                  <c:v>6615</c:v>
                </c:pt>
                <c:pt idx="3823">
                  <c:v>9059</c:v>
                </c:pt>
                <c:pt idx="3824">
                  <c:v>7690</c:v>
                </c:pt>
                <c:pt idx="3825">
                  <c:v>8370</c:v>
                </c:pt>
                <c:pt idx="3826">
                  <c:v>8389</c:v>
                </c:pt>
                <c:pt idx="3827">
                  <c:v>7309</c:v>
                </c:pt>
                <c:pt idx="3828">
                  <c:v>8805</c:v>
                </c:pt>
                <c:pt idx="3829">
                  <c:v>8201</c:v>
                </c:pt>
                <c:pt idx="3830">
                  <c:v>8082</c:v>
                </c:pt>
                <c:pt idx="3831">
                  <c:v>7505</c:v>
                </c:pt>
                <c:pt idx="3832">
                  <c:v>6913</c:v>
                </c:pt>
                <c:pt idx="3833">
                  <c:v>7920</c:v>
                </c:pt>
                <c:pt idx="3834">
                  <c:v>7893</c:v>
                </c:pt>
                <c:pt idx="3835">
                  <c:v>7928</c:v>
                </c:pt>
                <c:pt idx="3836">
                  <c:v>7848</c:v>
                </c:pt>
                <c:pt idx="3837">
                  <c:v>7111</c:v>
                </c:pt>
                <c:pt idx="3838">
                  <c:v>7807</c:v>
                </c:pt>
                <c:pt idx="3839">
                  <c:v>7594</c:v>
                </c:pt>
                <c:pt idx="3840">
                  <c:v>7571</c:v>
                </c:pt>
                <c:pt idx="3841">
                  <c:v>8436</c:v>
                </c:pt>
                <c:pt idx="3842">
                  <c:v>7840</c:v>
                </c:pt>
                <c:pt idx="3843">
                  <c:v>7843</c:v>
                </c:pt>
                <c:pt idx="3844">
                  <c:v>6552</c:v>
                </c:pt>
                <c:pt idx="3845">
                  <c:v>7731</c:v>
                </c:pt>
                <c:pt idx="3846">
                  <c:v>7501</c:v>
                </c:pt>
                <c:pt idx="3847">
                  <c:v>6739</c:v>
                </c:pt>
                <c:pt idx="3848">
                  <c:v>8121</c:v>
                </c:pt>
                <c:pt idx="3849">
                  <c:v>8145</c:v>
                </c:pt>
                <c:pt idx="3850">
                  <c:v>7849</c:v>
                </c:pt>
                <c:pt idx="3851">
                  <c:v>7735</c:v>
                </c:pt>
                <c:pt idx="3852">
                  <c:v>6746</c:v>
                </c:pt>
                <c:pt idx="3853">
                  <c:v>10676</c:v>
                </c:pt>
                <c:pt idx="3854">
                  <c:v>7456</c:v>
                </c:pt>
                <c:pt idx="3855">
                  <c:v>8492</c:v>
                </c:pt>
                <c:pt idx="3856">
                  <c:v>8413</c:v>
                </c:pt>
                <c:pt idx="3857">
                  <c:v>7269</c:v>
                </c:pt>
                <c:pt idx="3858">
                  <c:v>8785</c:v>
                </c:pt>
                <c:pt idx="3859">
                  <c:v>8189</c:v>
                </c:pt>
                <c:pt idx="3860">
                  <c:v>8128</c:v>
                </c:pt>
                <c:pt idx="3861">
                  <c:v>7488</c:v>
                </c:pt>
                <c:pt idx="3862">
                  <c:v>6797</c:v>
                </c:pt>
                <c:pt idx="3863">
                  <c:v>7825</c:v>
                </c:pt>
                <c:pt idx="3864">
                  <c:v>7935</c:v>
                </c:pt>
                <c:pt idx="3865">
                  <c:v>7946</c:v>
                </c:pt>
                <c:pt idx="3866">
                  <c:v>7977</c:v>
                </c:pt>
                <c:pt idx="3867">
                  <c:v>7102</c:v>
                </c:pt>
                <c:pt idx="3868">
                  <c:v>7855</c:v>
                </c:pt>
                <c:pt idx="3869">
                  <c:v>7247</c:v>
                </c:pt>
                <c:pt idx="3870">
                  <c:v>7587</c:v>
                </c:pt>
                <c:pt idx="3871">
                  <c:v>8186</c:v>
                </c:pt>
                <c:pt idx="3872">
                  <c:v>7573</c:v>
                </c:pt>
                <c:pt idx="3873">
                  <c:v>7841</c:v>
                </c:pt>
                <c:pt idx="3874">
                  <c:v>6555</c:v>
                </c:pt>
                <c:pt idx="3875">
                  <c:v>7701</c:v>
                </c:pt>
                <c:pt idx="3876">
                  <c:v>7513</c:v>
                </c:pt>
                <c:pt idx="3877">
                  <c:v>6717</c:v>
                </c:pt>
                <c:pt idx="3878">
                  <c:v>8168</c:v>
                </c:pt>
                <c:pt idx="3879">
                  <c:v>8134</c:v>
                </c:pt>
                <c:pt idx="3880">
                  <c:v>7802</c:v>
                </c:pt>
                <c:pt idx="3881">
                  <c:v>7797</c:v>
                </c:pt>
                <c:pt idx="3882">
                  <c:v>6642</c:v>
                </c:pt>
                <c:pt idx="3883">
                  <c:v>9031</c:v>
                </c:pt>
                <c:pt idx="3884">
                  <c:v>7499</c:v>
                </c:pt>
                <c:pt idx="3885">
                  <c:v>8245</c:v>
                </c:pt>
                <c:pt idx="3886">
                  <c:v>8416</c:v>
                </c:pt>
                <c:pt idx="3887">
                  <c:v>7368</c:v>
                </c:pt>
                <c:pt idx="3888">
                  <c:v>8874</c:v>
                </c:pt>
                <c:pt idx="3889">
                  <c:v>8245</c:v>
                </c:pt>
                <c:pt idx="3890">
                  <c:v>8137</c:v>
                </c:pt>
                <c:pt idx="3891">
                  <c:v>7504</c:v>
                </c:pt>
                <c:pt idx="3892">
                  <c:v>6758</c:v>
                </c:pt>
                <c:pt idx="3893">
                  <c:v>7942</c:v>
                </c:pt>
                <c:pt idx="3894">
                  <c:v>7931</c:v>
                </c:pt>
                <c:pt idx="3895">
                  <c:v>7954</c:v>
                </c:pt>
                <c:pt idx="3896">
                  <c:v>8077</c:v>
                </c:pt>
                <c:pt idx="3897">
                  <c:v>7251</c:v>
                </c:pt>
                <c:pt idx="3898">
                  <c:v>7783</c:v>
                </c:pt>
                <c:pt idx="3899">
                  <c:v>7235</c:v>
                </c:pt>
                <c:pt idx="3900">
                  <c:v>7673</c:v>
                </c:pt>
                <c:pt idx="3901">
                  <c:v>8391</c:v>
                </c:pt>
                <c:pt idx="3902">
                  <c:v>7626</c:v>
                </c:pt>
                <c:pt idx="3903">
                  <c:v>7628</c:v>
                </c:pt>
                <c:pt idx="3904">
                  <c:v>6712</c:v>
                </c:pt>
                <c:pt idx="3905">
                  <c:v>7763</c:v>
                </c:pt>
                <c:pt idx="3906">
                  <c:v>7606</c:v>
                </c:pt>
                <c:pt idx="3907">
                  <c:v>6721</c:v>
                </c:pt>
                <c:pt idx="3908">
                  <c:v>8121</c:v>
                </c:pt>
                <c:pt idx="3909">
                  <c:v>8180</c:v>
                </c:pt>
                <c:pt idx="3910">
                  <c:v>7644</c:v>
                </c:pt>
                <c:pt idx="3911">
                  <c:v>7831</c:v>
                </c:pt>
                <c:pt idx="3912">
                  <c:v>6741</c:v>
                </c:pt>
                <c:pt idx="3913">
                  <c:v>12671</c:v>
                </c:pt>
                <c:pt idx="3914">
                  <c:v>7748</c:v>
                </c:pt>
                <c:pt idx="3915">
                  <c:v>8206</c:v>
                </c:pt>
                <c:pt idx="3916">
                  <c:v>8362</c:v>
                </c:pt>
                <c:pt idx="3917">
                  <c:v>7357</c:v>
                </c:pt>
                <c:pt idx="3918">
                  <c:v>8760</c:v>
                </c:pt>
                <c:pt idx="3919">
                  <c:v>8470</c:v>
                </c:pt>
                <c:pt idx="3920">
                  <c:v>8176</c:v>
                </c:pt>
                <c:pt idx="3921">
                  <c:v>7656</c:v>
                </c:pt>
                <c:pt idx="3922">
                  <c:v>6709</c:v>
                </c:pt>
                <c:pt idx="3923">
                  <c:v>7780</c:v>
                </c:pt>
                <c:pt idx="3924">
                  <c:v>7888</c:v>
                </c:pt>
                <c:pt idx="3925">
                  <c:v>7928</c:v>
                </c:pt>
                <c:pt idx="3926">
                  <c:v>7869</c:v>
                </c:pt>
                <c:pt idx="3927">
                  <c:v>7296</c:v>
                </c:pt>
                <c:pt idx="3928">
                  <c:v>7705</c:v>
                </c:pt>
                <c:pt idx="3929">
                  <c:v>7301</c:v>
                </c:pt>
                <c:pt idx="3930">
                  <c:v>7505</c:v>
                </c:pt>
                <c:pt idx="3931">
                  <c:v>8234</c:v>
                </c:pt>
                <c:pt idx="3932">
                  <c:v>7401</c:v>
                </c:pt>
                <c:pt idx="3933">
                  <c:v>7972</c:v>
                </c:pt>
                <c:pt idx="3934">
                  <c:v>6584</c:v>
                </c:pt>
                <c:pt idx="3935">
                  <c:v>7628</c:v>
                </c:pt>
                <c:pt idx="3936">
                  <c:v>7439</c:v>
                </c:pt>
                <c:pt idx="3937">
                  <c:v>6642</c:v>
                </c:pt>
                <c:pt idx="3938">
                  <c:v>8130</c:v>
                </c:pt>
                <c:pt idx="3939">
                  <c:v>8088</c:v>
                </c:pt>
                <c:pt idx="3940">
                  <c:v>7621</c:v>
                </c:pt>
                <c:pt idx="3941">
                  <c:v>7588</c:v>
                </c:pt>
                <c:pt idx="3942">
                  <c:v>6643</c:v>
                </c:pt>
                <c:pt idx="3943">
                  <c:v>9028</c:v>
                </c:pt>
                <c:pt idx="3944">
                  <c:v>7316</c:v>
                </c:pt>
                <c:pt idx="3945">
                  <c:v>8421</c:v>
                </c:pt>
                <c:pt idx="3946">
                  <c:v>8280</c:v>
                </c:pt>
                <c:pt idx="3947">
                  <c:v>7439</c:v>
                </c:pt>
                <c:pt idx="3948">
                  <c:v>9022</c:v>
                </c:pt>
                <c:pt idx="3949">
                  <c:v>8266</c:v>
                </c:pt>
                <c:pt idx="3950">
                  <c:v>8087</c:v>
                </c:pt>
                <c:pt idx="3951">
                  <c:v>7393</c:v>
                </c:pt>
                <c:pt idx="3952">
                  <c:v>6695</c:v>
                </c:pt>
                <c:pt idx="3953">
                  <c:v>7784</c:v>
                </c:pt>
                <c:pt idx="3954">
                  <c:v>7934</c:v>
                </c:pt>
                <c:pt idx="3955">
                  <c:v>7910</c:v>
                </c:pt>
                <c:pt idx="3956">
                  <c:v>7865</c:v>
                </c:pt>
                <c:pt idx="3957">
                  <c:v>7358</c:v>
                </c:pt>
                <c:pt idx="3958">
                  <c:v>7736</c:v>
                </c:pt>
                <c:pt idx="3959">
                  <c:v>7265</c:v>
                </c:pt>
                <c:pt idx="3960">
                  <c:v>7511</c:v>
                </c:pt>
                <c:pt idx="3961">
                  <c:v>8229</c:v>
                </c:pt>
                <c:pt idx="3962">
                  <c:v>7644</c:v>
                </c:pt>
                <c:pt idx="3963">
                  <c:v>7967</c:v>
                </c:pt>
                <c:pt idx="3964">
                  <c:v>6481</c:v>
                </c:pt>
                <c:pt idx="3965">
                  <c:v>7709</c:v>
                </c:pt>
                <c:pt idx="3966">
                  <c:v>7405</c:v>
                </c:pt>
                <c:pt idx="3967">
                  <c:v>6596</c:v>
                </c:pt>
                <c:pt idx="3968">
                  <c:v>8086</c:v>
                </c:pt>
                <c:pt idx="3969">
                  <c:v>8106</c:v>
                </c:pt>
                <c:pt idx="3970">
                  <c:v>7547</c:v>
                </c:pt>
                <c:pt idx="3971">
                  <c:v>7582</c:v>
                </c:pt>
                <c:pt idx="3972">
                  <c:v>6689</c:v>
                </c:pt>
                <c:pt idx="3973">
                  <c:v>12021</c:v>
                </c:pt>
                <c:pt idx="3974">
                  <c:v>8072</c:v>
                </c:pt>
                <c:pt idx="3975">
                  <c:v>8099</c:v>
                </c:pt>
                <c:pt idx="3976">
                  <c:v>8312</c:v>
                </c:pt>
                <c:pt idx="3977">
                  <c:v>7238</c:v>
                </c:pt>
                <c:pt idx="3978">
                  <c:v>8773</c:v>
                </c:pt>
                <c:pt idx="3979">
                  <c:v>8232</c:v>
                </c:pt>
                <c:pt idx="3980">
                  <c:v>8044</c:v>
                </c:pt>
                <c:pt idx="3981">
                  <c:v>7375</c:v>
                </c:pt>
                <c:pt idx="3982">
                  <c:v>6532</c:v>
                </c:pt>
                <c:pt idx="3983">
                  <c:v>7589</c:v>
                </c:pt>
                <c:pt idx="3984">
                  <c:v>8013</c:v>
                </c:pt>
                <c:pt idx="3985">
                  <c:v>7915</c:v>
                </c:pt>
                <c:pt idx="3986">
                  <c:v>7773</c:v>
                </c:pt>
                <c:pt idx="3987">
                  <c:v>7247</c:v>
                </c:pt>
                <c:pt idx="3988">
                  <c:v>7700</c:v>
                </c:pt>
                <c:pt idx="3989">
                  <c:v>7321</c:v>
                </c:pt>
                <c:pt idx="3990">
                  <c:v>7510</c:v>
                </c:pt>
                <c:pt idx="3991">
                  <c:v>8145</c:v>
                </c:pt>
                <c:pt idx="3992">
                  <c:v>7518</c:v>
                </c:pt>
                <c:pt idx="3993">
                  <c:v>7869</c:v>
                </c:pt>
                <c:pt idx="3994">
                  <c:v>6560</c:v>
                </c:pt>
                <c:pt idx="3995">
                  <c:v>7607</c:v>
                </c:pt>
                <c:pt idx="3996">
                  <c:v>7631</c:v>
                </c:pt>
                <c:pt idx="3997">
                  <c:v>6706</c:v>
                </c:pt>
                <c:pt idx="3998">
                  <c:v>8219</c:v>
                </c:pt>
                <c:pt idx="3999">
                  <c:v>8337</c:v>
                </c:pt>
                <c:pt idx="4000">
                  <c:v>7684</c:v>
                </c:pt>
                <c:pt idx="4001">
                  <c:v>7586</c:v>
                </c:pt>
                <c:pt idx="4002">
                  <c:v>6590</c:v>
                </c:pt>
                <c:pt idx="4003">
                  <c:v>9148</c:v>
                </c:pt>
                <c:pt idx="4004">
                  <c:v>7712</c:v>
                </c:pt>
                <c:pt idx="4005">
                  <c:v>8357</c:v>
                </c:pt>
                <c:pt idx="4006">
                  <c:v>8356</c:v>
                </c:pt>
                <c:pt idx="4007">
                  <c:v>7279</c:v>
                </c:pt>
                <c:pt idx="4008">
                  <c:v>8836</c:v>
                </c:pt>
                <c:pt idx="4009">
                  <c:v>8288</c:v>
                </c:pt>
                <c:pt idx="4010">
                  <c:v>8024</c:v>
                </c:pt>
                <c:pt idx="4011">
                  <c:v>7278</c:v>
                </c:pt>
                <c:pt idx="4012">
                  <c:v>6606</c:v>
                </c:pt>
                <c:pt idx="4013">
                  <c:v>7727</c:v>
                </c:pt>
                <c:pt idx="4014">
                  <c:v>7995</c:v>
                </c:pt>
                <c:pt idx="4015">
                  <c:v>8007</c:v>
                </c:pt>
                <c:pt idx="4016">
                  <c:v>7760</c:v>
                </c:pt>
                <c:pt idx="4017">
                  <c:v>7226</c:v>
                </c:pt>
                <c:pt idx="4018">
                  <c:v>7758</c:v>
                </c:pt>
                <c:pt idx="4019">
                  <c:v>7225</c:v>
                </c:pt>
                <c:pt idx="4020">
                  <c:v>7528</c:v>
                </c:pt>
                <c:pt idx="4021">
                  <c:v>8284</c:v>
                </c:pt>
                <c:pt idx="4022">
                  <c:v>7503</c:v>
                </c:pt>
                <c:pt idx="4023">
                  <c:v>7864</c:v>
                </c:pt>
                <c:pt idx="4024">
                  <c:v>6538</c:v>
                </c:pt>
                <c:pt idx="4025">
                  <c:v>7516</c:v>
                </c:pt>
                <c:pt idx="4026">
                  <c:v>7602</c:v>
                </c:pt>
                <c:pt idx="4027">
                  <c:v>6748</c:v>
                </c:pt>
                <c:pt idx="4028">
                  <c:v>8146</c:v>
                </c:pt>
                <c:pt idx="4029">
                  <c:v>8095</c:v>
                </c:pt>
                <c:pt idx="4030">
                  <c:v>7402</c:v>
                </c:pt>
                <c:pt idx="4031">
                  <c:v>7565</c:v>
                </c:pt>
                <c:pt idx="4032">
                  <c:v>7006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5D-4FCD-AF31-6D70E06249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Sheet1!$A$2:$A$4034</c:f>
              <c:strCache>
                <c:ptCount val="3960"/>
                <c:pt idx="0">
                  <c:v>Day-1</c:v>
                </c:pt>
                <c:pt idx="359">
                  <c:v>360</c:v>
                </c:pt>
                <c:pt idx="719">
                  <c:v>720</c:v>
                </c:pt>
                <c:pt idx="1079">
                  <c:v>1080</c:v>
                </c:pt>
                <c:pt idx="1439">
                  <c:v>Day-2</c:v>
                </c:pt>
                <c:pt idx="1799">
                  <c:v>1800</c:v>
                </c:pt>
                <c:pt idx="2159">
                  <c:v>2160</c:v>
                </c:pt>
                <c:pt idx="2519">
                  <c:v>2520</c:v>
                </c:pt>
                <c:pt idx="2879">
                  <c:v>Day-3</c:v>
                </c:pt>
                <c:pt idx="3239">
                  <c:v>3240</c:v>
                </c:pt>
                <c:pt idx="3599">
                  <c:v>3600</c:v>
                </c:pt>
                <c:pt idx="3959">
                  <c:v>3960</c:v>
                </c:pt>
              </c:strCache>
            </c:strRef>
          </c:cat>
          <c:val>
            <c:numRef>
              <c:f>Sheet1!$C$2:$C$4034</c:f>
              <c:numCache>
                <c:formatCode>General</c:formatCode>
                <c:ptCount val="4033"/>
                <c:pt idx="0">
                  <c:v>8552.2887154088294</c:v>
                </c:pt>
                <c:pt idx="1">
                  <c:v>8540.6177325449898</c:v>
                </c:pt>
                <c:pt idx="2">
                  <c:v>8549.1016464383702</c:v>
                </c:pt>
                <c:pt idx="3">
                  <c:v>8519.9851316878594</c:v>
                </c:pt>
                <c:pt idx="4">
                  <c:v>8540.5030600160007</c:v>
                </c:pt>
                <c:pt idx="5">
                  <c:v>8538.7503116287007</c:v>
                </c:pt>
                <c:pt idx="6">
                  <c:v>8542.7434906968392</c:v>
                </c:pt>
                <c:pt idx="7">
                  <c:v>8545.0066317597593</c:v>
                </c:pt>
                <c:pt idx="8">
                  <c:v>8541.0720594142804</c:v>
                </c:pt>
                <c:pt idx="9">
                  <c:v>8538.2107589261595</c:v>
                </c:pt>
                <c:pt idx="10">
                  <c:v>8558.5316807370891</c:v>
                </c:pt>
                <c:pt idx="11">
                  <c:v>8575.2985437331699</c:v>
                </c:pt>
                <c:pt idx="12">
                  <c:v>8603.5369753749492</c:v>
                </c:pt>
                <c:pt idx="13">
                  <c:v>8568.7220138836892</c:v>
                </c:pt>
                <c:pt idx="14">
                  <c:v>8618.0092875517403</c:v>
                </c:pt>
                <c:pt idx="15">
                  <c:v>8624.54191853064</c:v>
                </c:pt>
                <c:pt idx="16">
                  <c:v>8601.1752038355808</c:v>
                </c:pt>
                <c:pt idx="17">
                  <c:v>8645.4444877352107</c:v>
                </c:pt>
                <c:pt idx="18">
                  <c:v>8630.1286742501197</c:v>
                </c:pt>
                <c:pt idx="19">
                  <c:v>8676.0430051261792</c:v>
                </c:pt>
                <c:pt idx="20">
                  <c:v>8693.7350931325509</c:v>
                </c:pt>
                <c:pt idx="21">
                  <c:v>8703.5977708407099</c:v>
                </c:pt>
                <c:pt idx="22">
                  <c:v>8729.3845080516603</c:v>
                </c:pt>
                <c:pt idx="23">
                  <c:v>8735.5133870049904</c:v>
                </c:pt>
                <c:pt idx="24">
                  <c:v>8709.2001755971905</c:v>
                </c:pt>
                <c:pt idx="25">
                  <c:v>8730.1741402536209</c:v>
                </c:pt>
                <c:pt idx="26">
                  <c:v>8768.7959976540096</c:v>
                </c:pt>
                <c:pt idx="27">
                  <c:v>8748.2873653793795</c:v>
                </c:pt>
                <c:pt idx="28">
                  <c:v>8731.4943721910204</c:v>
                </c:pt>
                <c:pt idx="29">
                  <c:v>8741.2499061081198</c:v>
                </c:pt>
                <c:pt idx="30">
                  <c:v>8733.6546302545794</c:v>
                </c:pt>
                <c:pt idx="31">
                  <c:v>8751.6463904092398</c:v>
                </c:pt>
                <c:pt idx="32">
                  <c:v>8721.7409784486099</c:v>
                </c:pt>
                <c:pt idx="33">
                  <c:v>8734.59833421451</c:v>
                </c:pt>
                <c:pt idx="34">
                  <c:v>8732.0863347936393</c:v>
                </c:pt>
                <c:pt idx="35">
                  <c:v>8727.4526661166492</c:v>
                </c:pt>
                <c:pt idx="36">
                  <c:v>8698.9738423439594</c:v>
                </c:pt>
                <c:pt idx="37">
                  <c:v>8696.0744872696305</c:v>
                </c:pt>
                <c:pt idx="38">
                  <c:v>8707.3878803887892</c:v>
                </c:pt>
                <c:pt idx="39">
                  <c:v>8679.1437056747</c:v>
                </c:pt>
                <c:pt idx="40">
                  <c:v>8677.5138270465995</c:v>
                </c:pt>
                <c:pt idx="41">
                  <c:v>8676.1460895261098</c:v>
                </c:pt>
                <c:pt idx="42">
                  <c:v>8666.5556733422109</c:v>
                </c:pt>
                <c:pt idx="43">
                  <c:v>8649.8910890648403</c:v>
                </c:pt>
                <c:pt idx="44">
                  <c:v>8633.9327900355202</c:v>
                </c:pt>
                <c:pt idx="45">
                  <c:v>8657.2281356815092</c:v>
                </c:pt>
                <c:pt idx="46">
                  <c:v>8654.1535454087698</c:v>
                </c:pt>
                <c:pt idx="47">
                  <c:v>8668.1775478845102</c:v>
                </c:pt>
                <c:pt idx="48">
                  <c:v>8657.1210722467094</c:v>
                </c:pt>
                <c:pt idx="49">
                  <c:v>8684.41918689054</c:v>
                </c:pt>
                <c:pt idx="50">
                  <c:v>8695.0307733078207</c:v>
                </c:pt>
                <c:pt idx="51">
                  <c:v>8699.0817042151102</c:v>
                </c:pt>
                <c:pt idx="52">
                  <c:v>8682.3363733037604</c:v>
                </c:pt>
                <c:pt idx="53">
                  <c:v>8698.0097379988492</c:v>
                </c:pt>
                <c:pt idx="54">
                  <c:v>8716.5212674190407</c:v>
                </c:pt>
                <c:pt idx="55">
                  <c:v>8712.5448393525803</c:v>
                </c:pt>
                <c:pt idx="56">
                  <c:v>8727.6972136417808</c:v>
                </c:pt>
                <c:pt idx="57">
                  <c:v>8744.0088307411897</c:v>
                </c:pt>
                <c:pt idx="58">
                  <c:v>8746.6640963543196</c:v>
                </c:pt>
                <c:pt idx="59">
                  <c:v>8734.1525124260497</c:v>
                </c:pt>
                <c:pt idx="60">
                  <c:v>8772.0244553613593</c:v>
                </c:pt>
                <c:pt idx="61">
                  <c:v>8746.1413808726993</c:v>
                </c:pt>
                <c:pt idx="62">
                  <c:v>8752.3904418672792</c:v>
                </c:pt>
                <c:pt idx="63">
                  <c:v>8759.5676555092105</c:v>
                </c:pt>
                <c:pt idx="64">
                  <c:v>8746.2958202046902</c:v>
                </c:pt>
                <c:pt idx="65">
                  <c:v>8759.2487630719606</c:v>
                </c:pt>
                <c:pt idx="66">
                  <c:v>8748.9157127889994</c:v>
                </c:pt>
                <c:pt idx="67">
                  <c:v>8739.1842213334803</c:v>
                </c:pt>
                <c:pt idx="68">
                  <c:v>8763.4004343569704</c:v>
                </c:pt>
                <c:pt idx="69">
                  <c:v>8754.7170420596904</c:v>
                </c:pt>
                <c:pt idx="70">
                  <c:v>8772.2939871658291</c:v>
                </c:pt>
                <c:pt idx="71">
                  <c:v>8758.0149423616604</c:v>
                </c:pt>
                <c:pt idx="72">
                  <c:v>8745.4934659852897</c:v>
                </c:pt>
                <c:pt idx="73">
                  <c:v>8752.3533064044495</c:v>
                </c:pt>
                <c:pt idx="74">
                  <c:v>8735.9157346809607</c:v>
                </c:pt>
                <c:pt idx="75">
                  <c:v>8728.1481681147798</c:v>
                </c:pt>
                <c:pt idx="76">
                  <c:v>8750.6026687461599</c:v>
                </c:pt>
                <c:pt idx="77">
                  <c:v>8760.7524900614899</c:v>
                </c:pt>
                <c:pt idx="78">
                  <c:v>8728.1748594383207</c:v>
                </c:pt>
                <c:pt idx="79">
                  <c:v>8695.9092496747198</c:v>
                </c:pt>
                <c:pt idx="80">
                  <c:v>8736.9615398692695</c:v>
                </c:pt>
                <c:pt idx="81">
                  <c:v>8763.2148710488891</c:v>
                </c:pt>
                <c:pt idx="82">
                  <c:v>8734.6127160258493</c:v>
                </c:pt>
                <c:pt idx="83">
                  <c:v>8768.6134040613797</c:v>
                </c:pt>
                <c:pt idx="84">
                  <c:v>8729.1543248914004</c:v>
                </c:pt>
                <c:pt idx="85">
                  <c:v>8745.4268724372105</c:v>
                </c:pt>
                <c:pt idx="86">
                  <c:v>8715.7711264393001</c:v>
                </c:pt>
                <c:pt idx="87">
                  <c:v>8742.6162390509307</c:v>
                </c:pt>
                <c:pt idx="88">
                  <c:v>8720.7921031150508</c:v>
                </c:pt>
                <c:pt idx="89">
                  <c:v>8739.8175908991798</c:v>
                </c:pt>
                <c:pt idx="90">
                  <c:v>8753.8585399649492</c:v>
                </c:pt>
                <c:pt idx="91">
                  <c:v>8755.6037045643698</c:v>
                </c:pt>
                <c:pt idx="92">
                  <c:v>8706.2828329823005</c:v>
                </c:pt>
                <c:pt idx="93">
                  <c:v>8742.0010802452707</c:v>
                </c:pt>
                <c:pt idx="94">
                  <c:v>8696.4121759983791</c:v>
                </c:pt>
                <c:pt idx="95">
                  <c:v>8707.3779200343106</c:v>
                </c:pt>
                <c:pt idx="96">
                  <c:v>8694.96760731209</c:v>
                </c:pt>
                <c:pt idx="97">
                  <c:v>8714.8947994459104</c:v>
                </c:pt>
                <c:pt idx="98">
                  <c:v>8702.0191979621795</c:v>
                </c:pt>
                <c:pt idx="99">
                  <c:v>8713.0198172192304</c:v>
                </c:pt>
                <c:pt idx="100">
                  <c:v>8678.2879387153407</c:v>
                </c:pt>
                <c:pt idx="101">
                  <c:v>8709.6722664290101</c:v>
                </c:pt>
                <c:pt idx="102">
                  <c:v>8717.5807824964995</c:v>
                </c:pt>
                <c:pt idx="103">
                  <c:v>8699.7063178443095</c:v>
                </c:pt>
                <c:pt idx="104">
                  <c:v>8717.0129178606894</c:v>
                </c:pt>
                <c:pt idx="105">
                  <c:v>8703.2700683373496</c:v>
                </c:pt>
                <c:pt idx="106">
                  <c:v>8709.7161842572004</c:v>
                </c:pt>
                <c:pt idx="107">
                  <c:v>8732.5069092211706</c:v>
                </c:pt>
                <c:pt idx="108">
                  <c:v>8697.3820050570503</c:v>
                </c:pt>
                <c:pt idx="109">
                  <c:v>8752.7993107852399</c:v>
                </c:pt>
                <c:pt idx="110">
                  <c:v>8748.2992573609899</c:v>
                </c:pt>
                <c:pt idx="111">
                  <c:v>8728.1642180734907</c:v>
                </c:pt>
                <c:pt idx="112">
                  <c:v>8765.1374372153005</c:v>
                </c:pt>
                <c:pt idx="113">
                  <c:v>8736.1476976305294</c:v>
                </c:pt>
                <c:pt idx="114">
                  <c:v>8756.8226965207105</c:v>
                </c:pt>
                <c:pt idx="115">
                  <c:v>8754.6114208582294</c:v>
                </c:pt>
                <c:pt idx="116">
                  <c:v>8769.2424694985893</c:v>
                </c:pt>
                <c:pt idx="117">
                  <c:v>8793.3607282467692</c:v>
                </c:pt>
                <c:pt idx="118">
                  <c:v>8764.9466639841594</c:v>
                </c:pt>
                <c:pt idx="119">
                  <c:v>8760.6975341306497</c:v>
                </c:pt>
                <c:pt idx="120">
                  <c:v>8753.7745781432404</c:v>
                </c:pt>
                <c:pt idx="121">
                  <c:v>8745.9555636840596</c:v>
                </c:pt>
                <c:pt idx="122">
                  <c:v>8734.8526513272609</c:v>
                </c:pt>
                <c:pt idx="123">
                  <c:v>8757.37946300369</c:v>
                </c:pt>
                <c:pt idx="124">
                  <c:v>8736.9224613791903</c:v>
                </c:pt>
                <c:pt idx="125">
                  <c:v>8714.4790016716197</c:v>
                </c:pt>
                <c:pt idx="126">
                  <c:v>8752.2595291604994</c:v>
                </c:pt>
                <c:pt idx="127">
                  <c:v>8723.7588079263896</c:v>
                </c:pt>
                <c:pt idx="128">
                  <c:v>8699.4847398320708</c:v>
                </c:pt>
                <c:pt idx="129">
                  <c:v>8702.1684062790991</c:v>
                </c:pt>
                <c:pt idx="130">
                  <c:v>8706.0930746158301</c:v>
                </c:pt>
                <c:pt idx="131">
                  <c:v>8713.9562771701803</c:v>
                </c:pt>
                <c:pt idx="132">
                  <c:v>8688.2526497399394</c:v>
                </c:pt>
                <c:pt idx="133">
                  <c:v>8707.7727085962706</c:v>
                </c:pt>
                <c:pt idx="134">
                  <c:v>8702.0483142318099</c:v>
                </c:pt>
                <c:pt idx="135">
                  <c:v>8709.7057257203796</c:v>
                </c:pt>
                <c:pt idx="136">
                  <c:v>8714.1062964718494</c:v>
                </c:pt>
                <c:pt idx="137">
                  <c:v>8706.6043486751805</c:v>
                </c:pt>
                <c:pt idx="138">
                  <c:v>8747.2766214634794</c:v>
                </c:pt>
                <c:pt idx="139">
                  <c:v>8764.1825766004604</c:v>
                </c:pt>
                <c:pt idx="140">
                  <c:v>8764.5292150800597</c:v>
                </c:pt>
                <c:pt idx="141">
                  <c:v>8783.1564336152496</c:v>
                </c:pt>
                <c:pt idx="142">
                  <c:v>8804.3665944605</c:v>
                </c:pt>
                <c:pt idx="143">
                  <c:v>8807.9030989232597</c:v>
                </c:pt>
                <c:pt idx="144">
                  <c:v>8797.9287141162004</c:v>
                </c:pt>
                <c:pt idx="145">
                  <c:v>8841.7490529775005</c:v>
                </c:pt>
                <c:pt idx="146">
                  <c:v>8795.6003547885703</c:v>
                </c:pt>
                <c:pt idx="147">
                  <c:v>8818.5070561521497</c:v>
                </c:pt>
                <c:pt idx="148">
                  <c:v>8858.0251070189806</c:v>
                </c:pt>
                <c:pt idx="149">
                  <c:v>8874.3698537837699</c:v>
                </c:pt>
                <c:pt idx="150">
                  <c:v>8920.4861523745203</c:v>
                </c:pt>
                <c:pt idx="151">
                  <c:v>8903.1101468454799</c:v>
                </c:pt>
                <c:pt idx="152">
                  <c:v>8936.0506183963607</c:v>
                </c:pt>
                <c:pt idx="153">
                  <c:v>8883.5104732654709</c:v>
                </c:pt>
                <c:pt idx="154">
                  <c:v>8917.1303765556804</c:v>
                </c:pt>
                <c:pt idx="155">
                  <c:v>8889.7917878264798</c:v>
                </c:pt>
                <c:pt idx="156">
                  <c:v>8874.3121240329292</c:v>
                </c:pt>
                <c:pt idx="157">
                  <c:v>8904.8771985619405</c:v>
                </c:pt>
                <c:pt idx="158">
                  <c:v>8861.8103842675901</c:v>
                </c:pt>
                <c:pt idx="159">
                  <c:v>8840.9417909983895</c:v>
                </c:pt>
                <c:pt idx="160">
                  <c:v>8842.35484841371</c:v>
                </c:pt>
                <c:pt idx="161">
                  <c:v>8856.3948212262603</c:v>
                </c:pt>
                <c:pt idx="162">
                  <c:v>8849.0453419544101</c:v>
                </c:pt>
                <c:pt idx="163">
                  <c:v>8835.1457069182597</c:v>
                </c:pt>
                <c:pt idx="164">
                  <c:v>8792.7294664156198</c:v>
                </c:pt>
                <c:pt idx="165">
                  <c:v>8755.5513878445199</c:v>
                </c:pt>
                <c:pt idx="166">
                  <c:v>8788.3601769919696</c:v>
                </c:pt>
                <c:pt idx="167">
                  <c:v>8773.9685871268703</c:v>
                </c:pt>
                <c:pt idx="168">
                  <c:v>8734.7729732578391</c:v>
                </c:pt>
                <c:pt idx="169">
                  <c:v>8740.2768923183194</c:v>
                </c:pt>
                <c:pt idx="170">
                  <c:v>8718.4648787988608</c:v>
                </c:pt>
                <c:pt idx="171">
                  <c:v>8705.1293574675292</c:v>
                </c:pt>
                <c:pt idx="172">
                  <c:v>8722.4276179024691</c:v>
                </c:pt>
                <c:pt idx="173">
                  <c:v>8722.5677496112803</c:v>
                </c:pt>
                <c:pt idx="174">
                  <c:v>8720.0756645451893</c:v>
                </c:pt>
                <c:pt idx="175">
                  <c:v>8720.7267652601004</c:v>
                </c:pt>
                <c:pt idx="176">
                  <c:v>8717.0091076598092</c:v>
                </c:pt>
                <c:pt idx="177">
                  <c:v>8746.9413842143604</c:v>
                </c:pt>
                <c:pt idx="178">
                  <c:v>8750.3763690249198</c:v>
                </c:pt>
                <c:pt idx="179">
                  <c:v>8742.9119807124098</c:v>
                </c:pt>
                <c:pt idx="180">
                  <c:v>8805.9626145771999</c:v>
                </c:pt>
                <c:pt idx="181">
                  <c:v>8772.3734260093297</c:v>
                </c:pt>
                <c:pt idx="182">
                  <c:v>8786.5006330317992</c:v>
                </c:pt>
                <c:pt idx="183">
                  <c:v>8747.6861452145695</c:v>
                </c:pt>
                <c:pt idx="184">
                  <c:v>8782.7372283234599</c:v>
                </c:pt>
                <c:pt idx="185">
                  <c:v>8799.4715839184591</c:v>
                </c:pt>
                <c:pt idx="186">
                  <c:v>8799.6483184765093</c:v>
                </c:pt>
                <c:pt idx="187">
                  <c:v>8801.2533651227295</c:v>
                </c:pt>
                <c:pt idx="188">
                  <c:v>8801.2151693337692</c:v>
                </c:pt>
                <c:pt idx="189">
                  <c:v>8803.1116578769306</c:v>
                </c:pt>
                <c:pt idx="190">
                  <c:v>8812.0413675788895</c:v>
                </c:pt>
                <c:pt idx="191">
                  <c:v>8790.6538615720801</c:v>
                </c:pt>
                <c:pt idx="192">
                  <c:v>8791.2562323317998</c:v>
                </c:pt>
                <c:pt idx="193">
                  <c:v>8733.8944952700404</c:v>
                </c:pt>
                <c:pt idx="194">
                  <c:v>8757.4001554488004</c:v>
                </c:pt>
                <c:pt idx="195">
                  <c:v>8725.6372004203895</c:v>
                </c:pt>
                <c:pt idx="196">
                  <c:v>8728.4504542535396</c:v>
                </c:pt>
                <c:pt idx="197">
                  <c:v>8714.1392621585492</c:v>
                </c:pt>
                <c:pt idx="198">
                  <c:v>8681.1351526799499</c:v>
                </c:pt>
                <c:pt idx="199">
                  <c:v>8697.6740125223096</c:v>
                </c:pt>
                <c:pt idx="200">
                  <c:v>8691.0183927958005</c:v>
                </c:pt>
                <c:pt idx="201">
                  <c:v>8679.6793709996891</c:v>
                </c:pt>
                <c:pt idx="202">
                  <c:v>8660.5477895816894</c:v>
                </c:pt>
                <c:pt idx="203">
                  <c:v>8630.6733016258804</c:v>
                </c:pt>
                <c:pt idx="204">
                  <c:v>8653.7141989521297</c:v>
                </c:pt>
                <c:pt idx="205">
                  <c:v>8629.9830617832704</c:v>
                </c:pt>
                <c:pt idx="206">
                  <c:v>8637.5139476691693</c:v>
                </c:pt>
                <c:pt idx="207">
                  <c:v>8617.4826224455592</c:v>
                </c:pt>
                <c:pt idx="208">
                  <c:v>8582.7071839488908</c:v>
                </c:pt>
                <c:pt idx="209">
                  <c:v>8575.8214131159402</c:v>
                </c:pt>
                <c:pt idx="210">
                  <c:v>8592.8750324344601</c:v>
                </c:pt>
                <c:pt idx="211">
                  <c:v>8576.6971802507705</c:v>
                </c:pt>
                <c:pt idx="212">
                  <c:v>8548.1332296808196</c:v>
                </c:pt>
                <c:pt idx="213">
                  <c:v>8538.4092812668496</c:v>
                </c:pt>
                <c:pt idx="214">
                  <c:v>8530.0049891686795</c:v>
                </c:pt>
                <c:pt idx="215">
                  <c:v>8543.5699656727102</c:v>
                </c:pt>
                <c:pt idx="216">
                  <c:v>8550.8005221297899</c:v>
                </c:pt>
                <c:pt idx="217">
                  <c:v>8537.8114233112901</c:v>
                </c:pt>
                <c:pt idx="218">
                  <c:v>8490.31808278891</c:v>
                </c:pt>
                <c:pt idx="219">
                  <c:v>8499.0972494628895</c:v>
                </c:pt>
                <c:pt idx="220">
                  <c:v>8507.4419446048305</c:v>
                </c:pt>
                <c:pt idx="221">
                  <c:v>8497.8088229984005</c:v>
                </c:pt>
                <c:pt idx="222">
                  <c:v>8508.0330043114409</c:v>
                </c:pt>
                <c:pt idx="223">
                  <c:v>8464.13126920996</c:v>
                </c:pt>
                <c:pt idx="224">
                  <c:v>8461.5242374298596</c:v>
                </c:pt>
                <c:pt idx="225">
                  <c:v>8458.5900424114006</c:v>
                </c:pt>
                <c:pt idx="226">
                  <c:v>8491.1814113335804</c:v>
                </c:pt>
                <c:pt idx="227">
                  <c:v>8502.4902820976004</c:v>
                </c:pt>
                <c:pt idx="228">
                  <c:v>8504.6097510566506</c:v>
                </c:pt>
                <c:pt idx="229">
                  <c:v>8521.7579294367697</c:v>
                </c:pt>
                <c:pt idx="230">
                  <c:v>8512.5386060210403</c:v>
                </c:pt>
                <c:pt idx="231">
                  <c:v>8532.5084676074002</c:v>
                </c:pt>
                <c:pt idx="232">
                  <c:v>8549.7815765775595</c:v>
                </c:pt>
                <c:pt idx="233">
                  <c:v>8575.4941140373503</c:v>
                </c:pt>
                <c:pt idx="234">
                  <c:v>8544.1970896526509</c:v>
                </c:pt>
                <c:pt idx="235">
                  <c:v>8550.4887242296609</c:v>
                </c:pt>
                <c:pt idx="236">
                  <c:v>8588.8390401858305</c:v>
                </c:pt>
                <c:pt idx="237">
                  <c:v>8576.4870686501799</c:v>
                </c:pt>
                <c:pt idx="238">
                  <c:v>8568.0006410528295</c:v>
                </c:pt>
                <c:pt idx="239">
                  <c:v>8601.7451202188404</c:v>
                </c:pt>
                <c:pt idx="240">
                  <c:v>8635.7436300429999</c:v>
                </c:pt>
                <c:pt idx="241">
                  <c:v>8618.7736793635195</c:v>
                </c:pt>
                <c:pt idx="242">
                  <c:v>8643.8349835479694</c:v>
                </c:pt>
                <c:pt idx="243">
                  <c:v>8632.3950280609606</c:v>
                </c:pt>
                <c:pt idx="244">
                  <c:v>8593.93600188044</c:v>
                </c:pt>
                <c:pt idx="245">
                  <c:v>8602.2543220903808</c:v>
                </c:pt>
                <c:pt idx="246">
                  <c:v>8567.9376529844394</c:v>
                </c:pt>
                <c:pt idx="247">
                  <c:v>8554.9058886058792</c:v>
                </c:pt>
                <c:pt idx="248">
                  <c:v>8522.8989297073404</c:v>
                </c:pt>
                <c:pt idx="249">
                  <c:v>8533.5753231900908</c:v>
                </c:pt>
                <c:pt idx="250">
                  <c:v>8514.4426650154001</c:v>
                </c:pt>
                <c:pt idx="251">
                  <c:v>8492.5351163269006</c:v>
                </c:pt>
                <c:pt idx="252">
                  <c:v>8456.6825527199999</c:v>
                </c:pt>
                <c:pt idx="253">
                  <c:v>8440.0880523831202</c:v>
                </c:pt>
                <c:pt idx="254">
                  <c:v>8423.9088316842608</c:v>
                </c:pt>
                <c:pt idx="255">
                  <c:v>8394.3163743090809</c:v>
                </c:pt>
                <c:pt idx="256">
                  <c:v>8404.2969255038897</c:v>
                </c:pt>
                <c:pt idx="257">
                  <c:v>8377.5951302236008</c:v>
                </c:pt>
                <c:pt idx="258">
                  <c:v>8342.4344118080098</c:v>
                </c:pt>
                <c:pt idx="259">
                  <c:v>8330.3471787142807</c:v>
                </c:pt>
                <c:pt idx="260">
                  <c:v>8315.6593372615698</c:v>
                </c:pt>
                <c:pt idx="261">
                  <c:v>8323.4888093218706</c:v>
                </c:pt>
                <c:pt idx="262">
                  <c:v>8319.3433296264902</c:v>
                </c:pt>
                <c:pt idx="263">
                  <c:v>8328.0727487231197</c:v>
                </c:pt>
                <c:pt idx="264">
                  <c:v>8339.1272786773097</c:v>
                </c:pt>
                <c:pt idx="265">
                  <c:v>8358.2601669900305</c:v>
                </c:pt>
                <c:pt idx="266">
                  <c:v>8368.7145514079402</c:v>
                </c:pt>
                <c:pt idx="267">
                  <c:v>8374.8813869048008</c:v>
                </c:pt>
                <c:pt idx="268">
                  <c:v>8373.0427171745905</c:v>
                </c:pt>
                <c:pt idx="269">
                  <c:v>8405.8514963559192</c:v>
                </c:pt>
                <c:pt idx="270">
                  <c:v>8421.4969827857803</c:v>
                </c:pt>
                <c:pt idx="271">
                  <c:v>8425.1287095448097</c:v>
                </c:pt>
                <c:pt idx="272">
                  <c:v>8399.2123726159407</c:v>
                </c:pt>
                <c:pt idx="273">
                  <c:v>8414.2478767968405</c:v>
                </c:pt>
                <c:pt idx="274">
                  <c:v>8472.9076957224897</c:v>
                </c:pt>
                <c:pt idx="275">
                  <c:v>8477.32694839959</c:v>
                </c:pt>
                <c:pt idx="276">
                  <c:v>8491.0667462993897</c:v>
                </c:pt>
                <c:pt idx="277">
                  <c:v>8491.4127583394893</c:v>
                </c:pt>
                <c:pt idx="278">
                  <c:v>8504.0153974690893</c:v>
                </c:pt>
                <c:pt idx="279">
                  <c:v>8497.5382297293709</c:v>
                </c:pt>
                <c:pt idx="280">
                  <c:v>8497.2182760599808</c:v>
                </c:pt>
                <c:pt idx="281">
                  <c:v>8467.1189165759006</c:v>
                </c:pt>
                <c:pt idx="282">
                  <c:v>8475.5618340303299</c:v>
                </c:pt>
                <c:pt idx="283">
                  <c:v>8436.1843984448606</c:v>
                </c:pt>
                <c:pt idx="284">
                  <c:v>8449.4636576588291</c:v>
                </c:pt>
                <c:pt idx="285">
                  <c:v>8422.5805804587199</c:v>
                </c:pt>
                <c:pt idx="286">
                  <c:v>8410.5121854006102</c:v>
                </c:pt>
                <c:pt idx="287">
                  <c:v>8389.6460640612695</c:v>
                </c:pt>
                <c:pt idx="288">
                  <c:v>8379.1341557842406</c:v>
                </c:pt>
                <c:pt idx="289">
                  <c:v>8374.7744000017301</c:v>
                </c:pt>
                <c:pt idx="290">
                  <c:v>8354.6136421446499</c:v>
                </c:pt>
                <c:pt idx="291">
                  <c:v>8333.7060517326208</c:v>
                </c:pt>
                <c:pt idx="292">
                  <c:v>8315.1549112351004</c:v>
                </c:pt>
                <c:pt idx="293">
                  <c:v>8301.7177665813197</c:v>
                </c:pt>
                <c:pt idx="294">
                  <c:v>8276.7904132352996</c:v>
                </c:pt>
                <c:pt idx="295">
                  <c:v>8256.0954886956206</c:v>
                </c:pt>
                <c:pt idx="296">
                  <c:v>8251.8931655431297</c:v>
                </c:pt>
                <c:pt idx="297">
                  <c:v>8261.7012791493908</c:v>
                </c:pt>
                <c:pt idx="298">
                  <c:v>8259.1621967783994</c:v>
                </c:pt>
                <c:pt idx="299">
                  <c:v>8225.5809628523402</c:v>
                </c:pt>
                <c:pt idx="300">
                  <c:v>8288.3684440304296</c:v>
                </c:pt>
                <c:pt idx="301">
                  <c:v>8255.7238604626</c:v>
                </c:pt>
                <c:pt idx="302">
                  <c:v>8235.1850130001694</c:v>
                </c:pt>
                <c:pt idx="303">
                  <c:v>8242.8246226435404</c:v>
                </c:pt>
                <c:pt idx="304">
                  <c:v>8230.7354687726402</c:v>
                </c:pt>
                <c:pt idx="305">
                  <c:v>8241.9980789470792</c:v>
                </c:pt>
                <c:pt idx="306">
                  <c:v>8231.3276102615691</c:v>
                </c:pt>
                <c:pt idx="307">
                  <c:v>8209.6375920133596</c:v>
                </c:pt>
                <c:pt idx="308">
                  <c:v>8223.0688275532302</c:v>
                </c:pt>
                <c:pt idx="309">
                  <c:v>8235.9075999049401</c:v>
                </c:pt>
                <c:pt idx="310">
                  <c:v>8235.3027856604294</c:v>
                </c:pt>
                <c:pt idx="311">
                  <c:v>8234.6561517045502</c:v>
                </c:pt>
                <c:pt idx="312">
                  <c:v>8230.4237993914103</c:v>
                </c:pt>
                <c:pt idx="313">
                  <c:v>8227.6779970199605</c:v>
                </c:pt>
                <c:pt idx="314">
                  <c:v>8207.9086381414509</c:v>
                </c:pt>
                <c:pt idx="315">
                  <c:v>8225.3504273262097</c:v>
                </c:pt>
                <c:pt idx="316">
                  <c:v>8207.0296340800305</c:v>
                </c:pt>
                <c:pt idx="317">
                  <c:v>8221.5525223088498</c:v>
                </c:pt>
                <c:pt idx="318">
                  <c:v>8206.2993943324691</c:v>
                </c:pt>
                <c:pt idx="319">
                  <c:v>8216.0487241167502</c:v>
                </c:pt>
                <c:pt idx="320">
                  <c:v>8207.9065602138999</c:v>
                </c:pt>
                <c:pt idx="321">
                  <c:v>8226.0544035577495</c:v>
                </c:pt>
                <c:pt idx="322">
                  <c:v>8212.0757451803602</c:v>
                </c:pt>
                <c:pt idx="323">
                  <c:v>8193.7301915482894</c:v>
                </c:pt>
                <c:pt idx="324">
                  <c:v>8199.1772486175905</c:v>
                </c:pt>
                <c:pt idx="325">
                  <c:v>8213.1991595455092</c:v>
                </c:pt>
                <c:pt idx="326">
                  <c:v>8202.2471000071801</c:v>
                </c:pt>
                <c:pt idx="327">
                  <c:v>8187.3694882734699</c:v>
                </c:pt>
                <c:pt idx="328">
                  <c:v>8167.7066029822699</c:v>
                </c:pt>
                <c:pt idx="329">
                  <c:v>8179.4087894603799</c:v>
                </c:pt>
                <c:pt idx="330">
                  <c:v>8174.5014439295301</c:v>
                </c:pt>
                <c:pt idx="331">
                  <c:v>8193.7901767480307</c:v>
                </c:pt>
                <c:pt idx="332">
                  <c:v>8170.1613910382102</c:v>
                </c:pt>
                <c:pt idx="333">
                  <c:v>8162.0384958147297</c:v>
                </c:pt>
                <c:pt idx="334">
                  <c:v>8158.1679882530298</c:v>
                </c:pt>
                <c:pt idx="335">
                  <c:v>8142.0888778333001</c:v>
                </c:pt>
                <c:pt idx="336">
                  <c:v>8184.0369849050403</c:v>
                </c:pt>
                <c:pt idx="337">
                  <c:v>8169.578096579</c:v>
                </c:pt>
                <c:pt idx="338">
                  <c:v>8165.2822161443701</c:v>
                </c:pt>
                <c:pt idx="339">
                  <c:v>8153.0494858288603</c:v>
                </c:pt>
                <c:pt idx="340">
                  <c:v>8160.5690380323404</c:v>
                </c:pt>
                <c:pt idx="341">
                  <c:v>8157.0515466138204</c:v>
                </c:pt>
                <c:pt idx="342">
                  <c:v>8169.18018498127</c:v>
                </c:pt>
                <c:pt idx="343">
                  <c:v>8139.87060052783</c:v>
                </c:pt>
                <c:pt idx="344">
                  <c:v>8138.7642618319596</c:v>
                </c:pt>
                <c:pt idx="345">
                  <c:v>8145.8967464236703</c:v>
                </c:pt>
                <c:pt idx="346">
                  <c:v>8138.9766439179602</c:v>
                </c:pt>
                <c:pt idx="347">
                  <c:v>8164.5667074599496</c:v>
                </c:pt>
                <c:pt idx="348">
                  <c:v>8136.8423367783498</c:v>
                </c:pt>
                <c:pt idx="349">
                  <c:v>8161.55081338542</c:v>
                </c:pt>
                <c:pt idx="350">
                  <c:v>8157.0130110645596</c:v>
                </c:pt>
                <c:pt idx="351">
                  <c:v>8134.7196042525202</c:v>
                </c:pt>
                <c:pt idx="352">
                  <c:v>8127.7988308796303</c:v>
                </c:pt>
                <c:pt idx="353">
                  <c:v>8106.5942308281601</c:v>
                </c:pt>
                <c:pt idx="354">
                  <c:v>8108.48505641679</c:v>
                </c:pt>
                <c:pt idx="355">
                  <c:v>8118.4860536530095</c:v>
                </c:pt>
                <c:pt idx="356">
                  <c:v>8104.1818526320203</c:v>
                </c:pt>
                <c:pt idx="357">
                  <c:v>8111.7371363105804</c:v>
                </c:pt>
                <c:pt idx="358">
                  <c:v>8093.4592192990103</c:v>
                </c:pt>
                <c:pt idx="359">
                  <c:v>8088.7136549617499</c:v>
                </c:pt>
                <c:pt idx="360">
                  <c:v>8084.5377883518504</c:v>
                </c:pt>
                <c:pt idx="361">
                  <c:v>8091.1960992639597</c:v>
                </c:pt>
                <c:pt idx="362">
                  <c:v>8078.3660148142699</c:v>
                </c:pt>
                <c:pt idx="363">
                  <c:v>8058.7222720447398</c:v>
                </c:pt>
                <c:pt idx="364">
                  <c:v>8066.4016429616304</c:v>
                </c:pt>
                <c:pt idx="365">
                  <c:v>8047.6381427922097</c:v>
                </c:pt>
                <c:pt idx="366">
                  <c:v>8054.18679662256</c:v>
                </c:pt>
                <c:pt idx="367">
                  <c:v>8052.3638220102102</c:v>
                </c:pt>
                <c:pt idx="368">
                  <c:v>8027.5855859678804</c:v>
                </c:pt>
                <c:pt idx="369">
                  <c:v>8050.7596319201903</c:v>
                </c:pt>
                <c:pt idx="370">
                  <c:v>8052.6417270346001</c:v>
                </c:pt>
                <c:pt idx="371">
                  <c:v>8058.6523762450597</c:v>
                </c:pt>
                <c:pt idx="372">
                  <c:v>8059.0729072714303</c:v>
                </c:pt>
                <c:pt idx="373">
                  <c:v>8059.4140890868603</c:v>
                </c:pt>
                <c:pt idx="374">
                  <c:v>8055.0826301627803</c:v>
                </c:pt>
                <c:pt idx="375">
                  <c:v>8073.4193086831301</c:v>
                </c:pt>
                <c:pt idx="376">
                  <c:v>8092.8273873464796</c:v>
                </c:pt>
                <c:pt idx="377">
                  <c:v>8110.4211172425303</c:v>
                </c:pt>
                <c:pt idx="378">
                  <c:v>8085.9535437314598</c:v>
                </c:pt>
                <c:pt idx="379">
                  <c:v>8107.28121915467</c:v>
                </c:pt>
                <c:pt idx="380">
                  <c:v>8101.0157837050601</c:v>
                </c:pt>
                <c:pt idx="381">
                  <c:v>8095.6909549943302</c:v>
                </c:pt>
                <c:pt idx="382">
                  <c:v>8119.5466783546599</c:v>
                </c:pt>
                <c:pt idx="383">
                  <c:v>8095.7027841356703</c:v>
                </c:pt>
                <c:pt idx="384">
                  <c:v>8093.2740106840502</c:v>
                </c:pt>
                <c:pt idx="385">
                  <c:v>8122.4689773808404</c:v>
                </c:pt>
                <c:pt idx="386">
                  <c:v>8112.3166909336696</c:v>
                </c:pt>
                <c:pt idx="387">
                  <c:v>8114.1639191875101</c:v>
                </c:pt>
                <c:pt idx="388">
                  <c:v>8116.2239139047497</c:v>
                </c:pt>
                <c:pt idx="389">
                  <c:v>8124.1334651564102</c:v>
                </c:pt>
                <c:pt idx="390">
                  <c:v>8125.19038302628</c:v>
                </c:pt>
                <c:pt idx="391">
                  <c:v>8134.8192267533104</c:v>
                </c:pt>
                <c:pt idx="392">
                  <c:v>8108.61005011831</c:v>
                </c:pt>
                <c:pt idx="393">
                  <c:v>8131.2460390255201</c:v>
                </c:pt>
                <c:pt idx="394">
                  <c:v>8112.1620887488598</c:v>
                </c:pt>
                <c:pt idx="395">
                  <c:v>8117.8508130544396</c:v>
                </c:pt>
                <c:pt idx="396">
                  <c:v>8129.2634280095199</c:v>
                </c:pt>
                <c:pt idx="397">
                  <c:v>8114.4480946396698</c:v>
                </c:pt>
                <c:pt idx="398">
                  <c:v>8098.5341988672699</c:v>
                </c:pt>
                <c:pt idx="399">
                  <c:v>8115.5830390398396</c:v>
                </c:pt>
                <c:pt idx="400">
                  <c:v>8129.6908951958003</c:v>
                </c:pt>
                <c:pt idx="401">
                  <c:v>8128.18763100454</c:v>
                </c:pt>
                <c:pt idx="402">
                  <c:v>8116.5236389578104</c:v>
                </c:pt>
                <c:pt idx="403">
                  <c:v>8099.3694066821399</c:v>
                </c:pt>
                <c:pt idx="404">
                  <c:v>8109.4609250774502</c:v>
                </c:pt>
                <c:pt idx="405">
                  <c:v>8080.5607663559304</c:v>
                </c:pt>
                <c:pt idx="406">
                  <c:v>8100.5766096341004</c:v>
                </c:pt>
                <c:pt idx="407">
                  <c:v>8094.2262129382598</c:v>
                </c:pt>
                <c:pt idx="408">
                  <c:v>8085.8441511324299</c:v>
                </c:pt>
                <c:pt idx="409">
                  <c:v>8102.9703054156998</c:v>
                </c:pt>
                <c:pt idx="410">
                  <c:v>8089.7414481138703</c:v>
                </c:pt>
                <c:pt idx="411">
                  <c:v>8072.0057947432797</c:v>
                </c:pt>
                <c:pt idx="412">
                  <c:v>8058.4156451831404</c:v>
                </c:pt>
                <c:pt idx="413">
                  <c:v>8060.95280068994</c:v>
                </c:pt>
                <c:pt idx="414">
                  <c:v>8045.4509183464797</c:v>
                </c:pt>
                <c:pt idx="415">
                  <c:v>8052.7724286788898</c:v>
                </c:pt>
                <c:pt idx="416">
                  <c:v>8049.1713340522001</c:v>
                </c:pt>
                <c:pt idx="417">
                  <c:v>8051.4876115179804</c:v>
                </c:pt>
                <c:pt idx="418">
                  <c:v>8055.5403952619299</c:v>
                </c:pt>
                <c:pt idx="419">
                  <c:v>8029.8995414302199</c:v>
                </c:pt>
                <c:pt idx="420">
                  <c:v>8060.0677568036599</c:v>
                </c:pt>
                <c:pt idx="421">
                  <c:v>8034.9326923390799</c:v>
                </c:pt>
                <c:pt idx="422">
                  <c:v>8020.7424016954001</c:v>
                </c:pt>
                <c:pt idx="423">
                  <c:v>8034.3503083247997</c:v>
                </c:pt>
                <c:pt idx="424">
                  <c:v>8010.7961747993804</c:v>
                </c:pt>
                <c:pt idx="425">
                  <c:v>8027.7153596479202</c:v>
                </c:pt>
                <c:pt idx="426">
                  <c:v>8031.4956150796097</c:v>
                </c:pt>
                <c:pt idx="427">
                  <c:v>8014.3937808465098</c:v>
                </c:pt>
                <c:pt idx="428">
                  <c:v>8029.3353998819803</c:v>
                </c:pt>
                <c:pt idx="429">
                  <c:v>8040.1620317157804</c:v>
                </c:pt>
                <c:pt idx="430">
                  <c:v>8050.5208424987704</c:v>
                </c:pt>
                <c:pt idx="431">
                  <c:v>8037.89619857053</c:v>
                </c:pt>
                <c:pt idx="432">
                  <c:v>8011.0346120802997</c:v>
                </c:pt>
                <c:pt idx="433">
                  <c:v>8015.4805738549303</c:v>
                </c:pt>
                <c:pt idx="434">
                  <c:v>8030.4814420529201</c:v>
                </c:pt>
                <c:pt idx="435">
                  <c:v>8021.7387287700503</c:v>
                </c:pt>
                <c:pt idx="436">
                  <c:v>8061.16006911779</c:v>
                </c:pt>
                <c:pt idx="437">
                  <c:v>8054.5246346562999</c:v>
                </c:pt>
                <c:pt idx="438">
                  <c:v>8048.4961629203599</c:v>
                </c:pt>
                <c:pt idx="439">
                  <c:v>8043.8525890323199</c:v>
                </c:pt>
                <c:pt idx="440">
                  <c:v>8063.6385522528599</c:v>
                </c:pt>
                <c:pt idx="441">
                  <c:v>8069.2688502952296</c:v>
                </c:pt>
                <c:pt idx="442">
                  <c:v>8066.3435099300696</c:v>
                </c:pt>
                <c:pt idx="443">
                  <c:v>8052.1549662755697</c:v>
                </c:pt>
                <c:pt idx="444">
                  <c:v>8035.8343371561796</c:v>
                </c:pt>
                <c:pt idx="445">
                  <c:v>8053.9039621983002</c:v>
                </c:pt>
                <c:pt idx="446">
                  <c:v>8015.7322461518297</c:v>
                </c:pt>
                <c:pt idx="447">
                  <c:v>8028.1699779526898</c:v>
                </c:pt>
                <c:pt idx="448">
                  <c:v>8047.7353756646298</c:v>
                </c:pt>
                <c:pt idx="449">
                  <c:v>8029.5185914736503</c:v>
                </c:pt>
                <c:pt idx="450">
                  <c:v>8042.8848206564098</c:v>
                </c:pt>
                <c:pt idx="451">
                  <c:v>8047.3122908100304</c:v>
                </c:pt>
                <c:pt idx="452">
                  <c:v>8039.3871867401504</c:v>
                </c:pt>
                <c:pt idx="453">
                  <c:v>8043.0021586378698</c:v>
                </c:pt>
                <c:pt idx="454">
                  <c:v>7995.1058905767604</c:v>
                </c:pt>
                <c:pt idx="455">
                  <c:v>8011.5030659161002</c:v>
                </c:pt>
                <c:pt idx="456">
                  <c:v>8010.3957184730498</c:v>
                </c:pt>
                <c:pt idx="457">
                  <c:v>7999.6513693979396</c:v>
                </c:pt>
                <c:pt idx="458">
                  <c:v>7998.3918721503796</c:v>
                </c:pt>
                <c:pt idx="459">
                  <c:v>8004.5273429096796</c:v>
                </c:pt>
                <c:pt idx="460">
                  <c:v>8013.81574676936</c:v>
                </c:pt>
                <c:pt idx="461">
                  <c:v>8022.8697023274799</c:v>
                </c:pt>
                <c:pt idx="462">
                  <c:v>8018.8441238314399</c:v>
                </c:pt>
                <c:pt idx="463">
                  <c:v>8019.45929883183</c:v>
                </c:pt>
                <c:pt idx="464">
                  <c:v>8006.1660203895699</c:v>
                </c:pt>
                <c:pt idx="465">
                  <c:v>8010.9188624375101</c:v>
                </c:pt>
                <c:pt idx="466">
                  <c:v>8035.0694239006698</c:v>
                </c:pt>
                <c:pt idx="467">
                  <c:v>8047.4744176332797</c:v>
                </c:pt>
                <c:pt idx="468">
                  <c:v>8014.2911702481597</c:v>
                </c:pt>
                <c:pt idx="469">
                  <c:v>8054.13393540589</c:v>
                </c:pt>
                <c:pt idx="470">
                  <c:v>8067.4288972903496</c:v>
                </c:pt>
                <c:pt idx="471">
                  <c:v>8068.6732016113701</c:v>
                </c:pt>
                <c:pt idx="472">
                  <c:v>8054.0086828439798</c:v>
                </c:pt>
                <c:pt idx="473">
                  <c:v>8048.3737907398399</c:v>
                </c:pt>
                <c:pt idx="474">
                  <c:v>8049.8214857589101</c:v>
                </c:pt>
                <c:pt idx="475">
                  <c:v>8065.7623490514598</c:v>
                </c:pt>
                <c:pt idx="476">
                  <c:v>8074.5709489564497</c:v>
                </c:pt>
                <c:pt idx="477">
                  <c:v>8071.8223206368102</c:v>
                </c:pt>
                <c:pt idx="478">
                  <c:v>8074.81191693869</c:v>
                </c:pt>
                <c:pt idx="479">
                  <c:v>8040.8219038286898</c:v>
                </c:pt>
                <c:pt idx="480">
                  <c:v>8063.5458114701496</c:v>
                </c:pt>
                <c:pt idx="481">
                  <c:v>8026.65812154386</c:v>
                </c:pt>
                <c:pt idx="482">
                  <c:v>8035.8305191767504</c:v>
                </c:pt>
                <c:pt idx="483">
                  <c:v>8026.2918927157298</c:v>
                </c:pt>
                <c:pt idx="484">
                  <c:v>7999.5478994949699</c:v>
                </c:pt>
                <c:pt idx="485">
                  <c:v>7968.4437408986996</c:v>
                </c:pt>
                <c:pt idx="486">
                  <c:v>7969.0218156185701</c:v>
                </c:pt>
                <c:pt idx="487">
                  <c:v>7966.9412137658001</c:v>
                </c:pt>
                <c:pt idx="488">
                  <c:v>7945.9074601804596</c:v>
                </c:pt>
                <c:pt idx="489">
                  <c:v>7924.9989080565902</c:v>
                </c:pt>
                <c:pt idx="490">
                  <c:v>7958.69580733988</c:v>
                </c:pt>
                <c:pt idx="491">
                  <c:v>7931.98719623337</c:v>
                </c:pt>
                <c:pt idx="492">
                  <c:v>7894.9463500509301</c:v>
                </c:pt>
                <c:pt idx="493">
                  <c:v>7907.2117315744699</c:v>
                </c:pt>
                <c:pt idx="494">
                  <c:v>7899.9926766466297</c:v>
                </c:pt>
                <c:pt idx="495">
                  <c:v>7882.8769788830996</c:v>
                </c:pt>
                <c:pt idx="496">
                  <c:v>7913.29618813667</c:v>
                </c:pt>
                <c:pt idx="497">
                  <c:v>7909.6314387704697</c:v>
                </c:pt>
                <c:pt idx="498">
                  <c:v>7911.5472984121798</c:v>
                </c:pt>
                <c:pt idx="499">
                  <c:v>7938.0440608597</c:v>
                </c:pt>
                <c:pt idx="500">
                  <c:v>7962.5950257488403</c:v>
                </c:pt>
                <c:pt idx="501">
                  <c:v>7979.7039459262596</c:v>
                </c:pt>
                <c:pt idx="502">
                  <c:v>7961.5927879126202</c:v>
                </c:pt>
                <c:pt idx="503">
                  <c:v>7952.5676632463001</c:v>
                </c:pt>
                <c:pt idx="504">
                  <c:v>7970.8740215315602</c:v>
                </c:pt>
                <c:pt idx="505">
                  <c:v>7994.1515046601398</c:v>
                </c:pt>
                <c:pt idx="506">
                  <c:v>7981.8071125247498</c:v>
                </c:pt>
                <c:pt idx="507">
                  <c:v>8007.1075292825399</c:v>
                </c:pt>
                <c:pt idx="508">
                  <c:v>8027.7468484392302</c:v>
                </c:pt>
                <c:pt idx="509">
                  <c:v>8038.8976005391396</c:v>
                </c:pt>
                <c:pt idx="510">
                  <c:v>8062.8251562048699</c:v>
                </c:pt>
                <c:pt idx="511">
                  <c:v>8070.7802572076798</c:v>
                </c:pt>
                <c:pt idx="512">
                  <c:v>8045.3593194753203</c:v>
                </c:pt>
                <c:pt idx="513">
                  <c:v>8075.2032270477403</c:v>
                </c:pt>
                <c:pt idx="514">
                  <c:v>8050.3365540514396</c:v>
                </c:pt>
                <c:pt idx="515">
                  <c:v>8056.7573307903303</c:v>
                </c:pt>
                <c:pt idx="516">
                  <c:v>8052.8914226014303</c:v>
                </c:pt>
                <c:pt idx="517">
                  <c:v>8029.2537596175698</c:v>
                </c:pt>
                <c:pt idx="518">
                  <c:v>8021.9336653598602</c:v>
                </c:pt>
                <c:pt idx="519">
                  <c:v>7992.8010470476602</c:v>
                </c:pt>
                <c:pt idx="520">
                  <c:v>8034.8932135713903</c:v>
                </c:pt>
                <c:pt idx="521">
                  <c:v>7989.5666895004397</c:v>
                </c:pt>
                <c:pt idx="522">
                  <c:v>7971.6968748455802</c:v>
                </c:pt>
                <c:pt idx="523">
                  <c:v>7968.7208386263701</c:v>
                </c:pt>
                <c:pt idx="524">
                  <c:v>7985.3507774352402</c:v>
                </c:pt>
                <c:pt idx="525">
                  <c:v>7956.1102323304203</c:v>
                </c:pt>
                <c:pt idx="526">
                  <c:v>7962.2185743904902</c:v>
                </c:pt>
                <c:pt idx="527">
                  <c:v>7955.6852499255601</c:v>
                </c:pt>
                <c:pt idx="528">
                  <c:v>7905.5104948817498</c:v>
                </c:pt>
                <c:pt idx="529">
                  <c:v>7950.8603403421403</c:v>
                </c:pt>
                <c:pt idx="530">
                  <c:v>7936.6255608136998</c:v>
                </c:pt>
                <c:pt idx="531">
                  <c:v>7946.8950090158596</c:v>
                </c:pt>
                <c:pt idx="532">
                  <c:v>7915.3044876717904</c:v>
                </c:pt>
                <c:pt idx="533">
                  <c:v>7924.5018537257902</c:v>
                </c:pt>
                <c:pt idx="534">
                  <c:v>7913.5984918174399</c:v>
                </c:pt>
                <c:pt idx="535">
                  <c:v>7949.6860404098898</c:v>
                </c:pt>
                <c:pt idx="536">
                  <c:v>7937.4475566582096</c:v>
                </c:pt>
                <c:pt idx="537">
                  <c:v>7934.3027413104901</c:v>
                </c:pt>
                <c:pt idx="538">
                  <c:v>7970.5964765189501</c:v>
                </c:pt>
                <c:pt idx="539">
                  <c:v>7913.9616136278401</c:v>
                </c:pt>
                <c:pt idx="540">
                  <c:v>7963.3781727075502</c:v>
                </c:pt>
                <c:pt idx="541">
                  <c:v>7961.7907316031497</c:v>
                </c:pt>
                <c:pt idx="542">
                  <c:v>7969.9074200923096</c:v>
                </c:pt>
                <c:pt idx="543">
                  <c:v>7963.4730823188102</c:v>
                </c:pt>
                <c:pt idx="544">
                  <c:v>7924.6696616485697</c:v>
                </c:pt>
                <c:pt idx="545">
                  <c:v>7939.7799260476204</c:v>
                </c:pt>
                <c:pt idx="546">
                  <c:v>7958.7695688616304</c:v>
                </c:pt>
                <c:pt idx="547">
                  <c:v>7951.5912304412304</c:v>
                </c:pt>
                <c:pt idx="548">
                  <c:v>7948.0612781550299</c:v>
                </c:pt>
                <c:pt idx="549">
                  <c:v>7934.5840211129398</c:v>
                </c:pt>
                <c:pt idx="550">
                  <c:v>7961.5489662467098</c:v>
                </c:pt>
                <c:pt idx="551">
                  <c:v>7936.7596468044103</c:v>
                </c:pt>
                <c:pt idx="552">
                  <c:v>7892.1503555261897</c:v>
                </c:pt>
                <c:pt idx="553">
                  <c:v>7877.5546899055498</c:v>
                </c:pt>
                <c:pt idx="554">
                  <c:v>7879.6642833866499</c:v>
                </c:pt>
                <c:pt idx="555">
                  <c:v>7847.2961097967</c:v>
                </c:pt>
                <c:pt idx="556">
                  <c:v>7852.9923548676097</c:v>
                </c:pt>
                <c:pt idx="557">
                  <c:v>7837.57619448675</c:v>
                </c:pt>
                <c:pt idx="558">
                  <c:v>7790.4516257244204</c:v>
                </c:pt>
                <c:pt idx="559">
                  <c:v>7809.08408135639</c:v>
                </c:pt>
                <c:pt idx="560">
                  <c:v>7782.6925673225796</c:v>
                </c:pt>
                <c:pt idx="561">
                  <c:v>7777.0871660248304</c:v>
                </c:pt>
                <c:pt idx="562">
                  <c:v>7758.2833489816103</c:v>
                </c:pt>
                <c:pt idx="563">
                  <c:v>7731.0592260644898</c:v>
                </c:pt>
                <c:pt idx="564">
                  <c:v>7707.2991692701698</c:v>
                </c:pt>
                <c:pt idx="565">
                  <c:v>7712.9101267514197</c:v>
                </c:pt>
                <c:pt idx="566">
                  <c:v>7666.6737181807503</c:v>
                </c:pt>
                <c:pt idx="567">
                  <c:v>7672.3356837496603</c:v>
                </c:pt>
                <c:pt idx="568">
                  <c:v>7682.7015268742698</c:v>
                </c:pt>
                <c:pt idx="569">
                  <c:v>7658.5142318509797</c:v>
                </c:pt>
                <c:pt idx="570">
                  <c:v>7686.67562377185</c:v>
                </c:pt>
                <c:pt idx="571">
                  <c:v>7679.3403783035101</c:v>
                </c:pt>
                <c:pt idx="572">
                  <c:v>7659.2195795909902</c:v>
                </c:pt>
                <c:pt idx="573">
                  <c:v>7659.7847149623503</c:v>
                </c:pt>
                <c:pt idx="574">
                  <c:v>7675.65924388445</c:v>
                </c:pt>
                <c:pt idx="575">
                  <c:v>7662.8162304718298</c:v>
                </c:pt>
                <c:pt idx="576">
                  <c:v>7669.7183041955204</c:v>
                </c:pt>
                <c:pt idx="577">
                  <c:v>7660.1490031907097</c:v>
                </c:pt>
                <c:pt idx="578">
                  <c:v>7661.2680018328001</c:v>
                </c:pt>
                <c:pt idx="579">
                  <c:v>7674.3075392028104</c:v>
                </c:pt>
                <c:pt idx="580">
                  <c:v>7678.9773703984401</c:v>
                </c:pt>
                <c:pt idx="581">
                  <c:v>7675.1594444752</c:v>
                </c:pt>
                <c:pt idx="582">
                  <c:v>7674.0383152231798</c:v>
                </c:pt>
                <c:pt idx="583">
                  <c:v>7656.6370469261601</c:v>
                </c:pt>
                <c:pt idx="584">
                  <c:v>7658.1112321307301</c:v>
                </c:pt>
                <c:pt idx="585">
                  <c:v>7652.5808671152699</c:v>
                </c:pt>
                <c:pt idx="586">
                  <c:v>7651.6721514794299</c:v>
                </c:pt>
                <c:pt idx="587">
                  <c:v>7656.2612021998502</c:v>
                </c:pt>
                <c:pt idx="588">
                  <c:v>7635.0645882317303</c:v>
                </c:pt>
                <c:pt idx="589">
                  <c:v>7634.2323231132796</c:v>
                </c:pt>
                <c:pt idx="590">
                  <c:v>7646.7831040827696</c:v>
                </c:pt>
                <c:pt idx="591">
                  <c:v>7641.0040689057396</c:v>
                </c:pt>
                <c:pt idx="592">
                  <c:v>7629.3303505949598</c:v>
                </c:pt>
                <c:pt idx="593">
                  <c:v>7618.01601526372</c:v>
                </c:pt>
                <c:pt idx="594">
                  <c:v>7602.3456941509803</c:v>
                </c:pt>
                <c:pt idx="595">
                  <c:v>7621.8377589639904</c:v>
                </c:pt>
                <c:pt idx="596">
                  <c:v>7610.6426952350603</c:v>
                </c:pt>
                <c:pt idx="597">
                  <c:v>7605.9080388533803</c:v>
                </c:pt>
                <c:pt idx="598">
                  <c:v>7612.5774244946297</c:v>
                </c:pt>
                <c:pt idx="599">
                  <c:v>7593.1925987524301</c:v>
                </c:pt>
                <c:pt idx="600">
                  <c:v>7605.7635719170203</c:v>
                </c:pt>
                <c:pt idx="601">
                  <c:v>7605.4823566108998</c:v>
                </c:pt>
                <c:pt idx="602">
                  <c:v>7590.26335829455</c:v>
                </c:pt>
                <c:pt idx="603">
                  <c:v>7585.3005886197097</c:v>
                </c:pt>
                <c:pt idx="604">
                  <c:v>7570.6279008474303</c:v>
                </c:pt>
                <c:pt idx="605">
                  <c:v>7592.9745064006602</c:v>
                </c:pt>
                <c:pt idx="606">
                  <c:v>7596.6338181819001</c:v>
                </c:pt>
                <c:pt idx="607">
                  <c:v>7597.5780475461697</c:v>
                </c:pt>
                <c:pt idx="608">
                  <c:v>7600.2978478874602</c:v>
                </c:pt>
                <c:pt idx="609">
                  <c:v>7595.3489239282499</c:v>
                </c:pt>
                <c:pt idx="610">
                  <c:v>7614.9058862138299</c:v>
                </c:pt>
                <c:pt idx="611">
                  <c:v>7594.6084673220803</c:v>
                </c:pt>
                <c:pt idx="612">
                  <c:v>7588.3022221384499</c:v>
                </c:pt>
                <c:pt idx="613">
                  <c:v>7568.62402609732</c:v>
                </c:pt>
                <c:pt idx="614">
                  <c:v>7593.48411885325</c:v>
                </c:pt>
                <c:pt idx="615">
                  <c:v>7585.6177202314402</c:v>
                </c:pt>
                <c:pt idx="616">
                  <c:v>7606.4843331873199</c:v>
                </c:pt>
                <c:pt idx="617">
                  <c:v>7634.3448971129701</c:v>
                </c:pt>
                <c:pt idx="618">
                  <c:v>7580.6722920350603</c:v>
                </c:pt>
                <c:pt idx="619">
                  <c:v>7621.4720496384998</c:v>
                </c:pt>
                <c:pt idx="620">
                  <c:v>7621.4461680793102</c:v>
                </c:pt>
                <c:pt idx="621">
                  <c:v>7633.50219787895</c:v>
                </c:pt>
                <c:pt idx="622">
                  <c:v>7628.8764190984602</c:v>
                </c:pt>
                <c:pt idx="623">
                  <c:v>7581.8051156533502</c:v>
                </c:pt>
                <c:pt idx="624">
                  <c:v>7610.6318358743902</c:v>
                </c:pt>
                <c:pt idx="625">
                  <c:v>7624.5246670789602</c:v>
                </c:pt>
                <c:pt idx="626">
                  <c:v>7634.7078816501298</c:v>
                </c:pt>
                <c:pt idx="627">
                  <c:v>7629.3723055257196</c:v>
                </c:pt>
                <c:pt idx="628">
                  <c:v>7660.1645470870999</c:v>
                </c:pt>
                <c:pt idx="629">
                  <c:v>7652.1733438348601</c:v>
                </c:pt>
                <c:pt idx="630">
                  <c:v>7657.5131001268901</c:v>
                </c:pt>
                <c:pt idx="631">
                  <c:v>7647.8782940784304</c:v>
                </c:pt>
                <c:pt idx="632">
                  <c:v>7632.4913268703003</c:v>
                </c:pt>
                <c:pt idx="633">
                  <c:v>7656.9976813828498</c:v>
                </c:pt>
                <c:pt idx="634">
                  <c:v>7650.4951491534703</c:v>
                </c:pt>
                <c:pt idx="635">
                  <c:v>7678.0285543502196</c:v>
                </c:pt>
                <c:pt idx="636">
                  <c:v>7668.3592355895498</c:v>
                </c:pt>
                <c:pt idx="637">
                  <c:v>7663.6779690960702</c:v>
                </c:pt>
                <c:pt idx="638">
                  <c:v>7684.6359240687798</c:v>
                </c:pt>
                <c:pt idx="639">
                  <c:v>7674.7216556332496</c:v>
                </c:pt>
                <c:pt idx="640">
                  <c:v>7659.70564086794</c:v>
                </c:pt>
                <c:pt idx="641">
                  <c:v>7653.6830740373098</c:v>
                </c:pt>
                <c:pt idx="642">
                  <c:v>7623.5945842145102</c:v>
                </c:pt>
                <c:pt idx="643">
                  <c:v>7579.4022122877896</c:v>
                </c:pt>
                <c:pt idx="644">
                  <c:v>7587.6940802317904</c:v>
                </c:pt>
                <c:pt idx="645">
                  <c:v>7581.85734613567</c:v>
                </c:pt>
                <c:pt idx="646">
                  <c:v>7553.1146526806497</c:v>
                </c:pt>
                <c:pt idx="647">
                  <c:v>7534.4749439202196</c:v>
                </c:pt>
                <c:pt idx="648">
                  <c:v>7530.7546636610496</c:v>
                </c:pt>
                <c:pt idx="649">
                  <c:v>7527.4864711849996</c:v>
                </c:pt>
                <c:pt idx="650">
                  <c:v>7508.5263472139504</c:v>
                </c:pt>
                <c:pt idx="651">
                  <c:v>7485.9286123080801</c:v>
                </c:pt>
                <c:pt idx="652">
                  <c:v>7474.5038665515804</c:v>
                </c:pt>
                <c:pt idx="653">
                  <c:v>7462.3889440442199</c:v>
                </c:pt>
                <c:pt idx="654">
                  <c:v>7404.1087512714003</c:v>
                </c:pt>
                <c:pt idx="655">
                  <c:v>7428.4568484252404</c:v>
                </c:pt>
                <c:pt idx="656">
                  <c:v>7382.8492023730296</c:v>
                </c:pt>
                <c:pt idx="657">
                  <c:v>7405.9708758249199</c:v>
                </c:pt>
                <c:pt idx="658">
                  <c:v>7418.8078820456403</c:v>
                </c:pt>
                <c:pt idx="659">
                  <c:v>7444.2091628299504</c:v>
                </c:pt>
                <c:pt idx="660">
                  <c:v>7499.59324459853</c:v>
                </c:pt>
                <c:pt idx="661">
                  <c:v>7508.3626585455904</c:v>
                </c:pt>
                <c:pt idx="662">
                  <c:v>7536.2745376002003</c:v>
                </c:pt>
                <c:pt idx="663">
                  <c:v>7582.2896543533998</c:v>
                </c:pt>
                <c:pt idx="664">
                  <c:v>7605.9241304035904</c:v>
                </c:pt>
                <c:pt idx="665">
                  <c:v>7609.4639637115997</c:v>
                </c:pt>
                <c:pt idx="666">
                  <c:v>7668.7930525871097</c:v>
                </c:pt>
                <c:pt idx="667">
                  <c:v>7705.4929814595398</c:v>
                </c:pt>
                <c:pt idx="668">
                  <c:v>7711.7881325503504</c:v>
                </c:pt>
                <c:pt idx="669">
                  <c:v>7761.41023565263</c:v>
                </c:pt>
                <c:pt idx="670">
                  <c:v>7763.8965017252704</c:v>
                </c:pt>
                <c:pt idx="671">
                  <c:v>7820.1481993097595</c:v>
                </c:pt>
                <c:pt idx="672">
                  <c:v>7817.7574237581703</c:v>
                </c:pt>
                <c:pt idx="673">
                  <c:v>7845.1428204835302</c:v>
                </c:pt>
                <c:pt idx="674">
                  <c:v>7862.1889172032097</c:v>
                </c:pt>
                <c:pt idx="675">
                  <c:v>7906.4409185311797</c:v>
                </c:pt>
                <c:pt idx="676">
                  <c:v>7879.8006787889299</c:v>
                </c:pt>
                <c:pt idx="677">
                  <c:v>7837.8553241347099</c:v>
                </c:pt>
                <c:pt idx="678">
                  <c:v>7773.7910524767904</c:v>
                </c:pt>
                <c:pt idx="679">
                  <c:v>7781.4192395995296</c:v>
                </c:pt>
                <c:pt idx="680">
                  <c:v>7771.4642943041799</c:v>
                </c:pt>
                <c:pt idx="681">
                  <c:v>7739.4893507976503</c:v>
                </c:pt>
                <c:pt idx="682">
                  <c:v>7706.99189107252</c:v>
                </c:pt>
                <c:pt idx="683">
                  <c:v>7679.1398617291898</c:v>
                </c:pt>
                <c:pt idx="684">
                  <c:v>7629.1697405398299</c:v>
                </c:pt>
                <c:pt idx="685">
                  <c:v>7603.8077811183402</c:v>
                </c:pt>
                <c:pt idx="686">
                  <c:v>7566.5280344102603</c:v>
                </c:pt>
                <c:pt idx="687">
                  <c:v>7552.3357472381404</c:v>
                </c:pt>
                <c:pt idx="688">
                  <c:v>7532.3644546572496</c:v>
                </c:pt>
                <c:pt idx="689">
                  <c:v>7515.69096385177</c:v>
                </c:pt>
                <c:pt idx="690">
                  <c:v>7518.3915149484701</c:v>
                </c:pt>
                <c:pt idx="691">
                  <c:v>7471.31368081853</c:v>
                </c:pt>
                <c:pt idx="692">
                  <c:v>7444.2591971862303</c:v>
                </c:pt>
                <c:pt idx="693">
                  <c:v>7454.39614416736</c:v>
                </c:pt>
                <c:pt idx="694">
                  <c:v>7439.2755245629696</c:v>
                </c:pt>
                <c:pt idx="695">
                  <c:v>7449.2419548765902</c:v>
                </c:pt>
                <c:pt idx="696">
                  <c:v>7489.4224603063103</c:v>
                </c:pt>
                <c:pt idx="697">
                  <c:v>7488.4017066701199</c:v>
                </c:pt>
                <c:pt idx="698">
                  <c:v>7486.9829663215596</c:v>
                </c:pt>
                <c:pt idx="699">
                  <c:v>7513.9492477530302</c:v>
                </c:pt>
                <c:pt idx="700">
                  <c:v>7567.7153538605098</c:v>
                </c:pt>
                <c:pt idx="701">
                  <c:v>7567.4605330259701</c:v>
                </c:pt>
                <c:pt idx="702">
                  <c:v>7564.5823386178099</c:v>
                </c:pt>
                <c:pt idx="703">
                  <c:v>7550.8682047748398</c:v>
                </c:pt>
                <c:pt idx="704">
                  <c:v>7582.9499827231302</c:v>
                </c:pt>
                <c:pt idx="705">
                  <c:v>7588.2838562790403</c:v>
                </c:pt>
                <c:pt idx="706">
                  <c:v>7612.52677257094</c:v>
                </c:pt>
                <c:pt idx="707">
                  <c:v>7647.1954264136002</c:v>
                </c:pt>
                <c:pt idx="708">
                  <c:v>7623.9936090192796</c:v>
                </c:pt>
                <c:pt idx="709">
                  <c:v>7660.18586170252</c:v>
                </c:pt>
                <c:pt idx="710">
                  <c:v>7670.0771447105199</c:v>
                </c:pt>
                <c:pt idx="711">
                  <c:v>7680.8257214434198</c:v>
                </c:pt>
                <c:pt idx="712">
                  <c:v>7667.8696800847401</c:v>
                </c:pt>
                <c:pt idx="713">
                  <c:v>7661.0146023568504</c:v>
                </c:pt>
                <c:pt idx="714">
                  <c:v>7636.1907340284497</c:v>
                </c:pt>
                <c:pt idx="715">
                  <c:v>7666.4503846584103</c:v>
                </c:pt>
                <c:pt idx="716">
                  <c:v>7659.3384722924202</c:v>
                </c:pt>
                <c:pt idx="717">
                  <c:v>7664.3984592372999</c:v>
                </c:pt>
                <c:pt idx="718">
                  <c:v>7654.4776920168797</c:v>
                </c:pt>
                <c:pt idx="719">
                  <c:v>7660.5367781787099</c:v>
                </c:pt>
                <c:pt idx="720">
                  <c:v>7370.7183886309904</c:v>
                </c:pt>
                <c:pt idx="721">
                  <c:v>7368.4634474989998</c:v>
                </c:pt>
                <c:pt idx="722">
                  <c:v>7374.0343625613596</c:v>
                </c:pt>
                <c:pt idx="723">
                  <c:v>7365.2934729795898</c:v>
                </c:pt>
                <c:pt idx="724">
                  <c:v>7367.1637769832996</c:v>
                </c:pt>
                <c:pt idx="725">
                  <c:v>7379.6967339074699</c:v>
                </c:pt>
                <c:pt idx="726">
                  <c:v>7375.0957647332598</c:v>
                </c:pt>
                <c:pt idx="727">
                  <c:v>7375.4339765997202</c:v>
                </c:pt>
                <c:pt idx="728">
                  <c:v>7368.1653162028497</c:v>
                </c:pt>
                <c:pt idx="729">
                  <c:v>7357.7919127061796</c:v>
                </c:pt>
                <c:pt idx="730">
                  <c:v>7361.07234346116</c:v>
                </c:pt>
                <c:pt idx="731">
                  <c:v>7368.2048431171297</c:v>
                </c:pt>
                <c:pt idx="732">
                  <c:v>7370.6977210672203</c:v>
                </c:pt>
                <c:pt idx="733">
                  <c:v>7359.0303710186699</c:v>
                </c:pt>
                <c:pt idx="734">
                  <c:v>7365.5761355151799</c:v>
                </c:pt>
                <c:pt idx="735">
                  <c:v>7370.5894735508</c:v>
                </c:pt>
                <c:pt idx="736">
                  <c:v>7346.8655715674904</c:v>
                </c:pt>
                <c:pt idx="737">
                  <c:v>7363.8328460438397</c:v>
                </c:pt>
                <c:pt idx="738">
                  <c:v>7353.1728528686699</c:v>
                </c:pt>
                <c:pt idx="739">
                  <c:v>7364.6589999801399</c:v>
                </c:pt>
                <c:pt idx="740">
                  <c:v>7365.9770802454505</c:v>
                </c:pt>
                <c:pt idx="741">
                  <c:v>7353.9229864708796</c:v>
                </c:pt>
                <c:pt idx="742">
                  <c:v>7370.44643253303</c:v>
                </c:pt>
                <c:pt idx="743">
                  <c:v>7362.2595747016003</c:v>
                </c:pt>
                <c:pt idx="744">
                  <c:v>7344.0887497223002</c:v>
                </c:pt>
                <c:pt idx="745">
                  <c:v>7344.3585682749899</c:v>
                </c:pt>
                <c:pt idx="746">
                  <c:v>7360.4052094337203</c:v>
                </c:pt>
                <c:pt idx="747">
                  <c:v>7355.5446661677597</c:v>
                </c:pt>
                <c:pt idx="748">
                  <c:v>7343.9581138631502</c:v>
                </c:pt>
                <c:pt idx="749">
                  <c:v>7355.5416981293502</c:v>
                </c:pt>
                <c:pt idx="750">
                  <c:v>7354.9615120806402</c:v>
                </c:pt>
                <c:pt idx="751">
                  <c:v>7367.4783034047696</c:v>
                </c:pt>
                <c:pt idx="752">
                  <c:v>7366.8993223179996</c:v>
                </c:pt>
                <c:pt idx="753">
                  <c:v>7378.76552603034</c:v>
                </c:pt>
                <c:pt idx="754">
                  <c:v>7374.4897327878398</c:v>
                </c:pt>
                <c:pt idx="755">
                  <c:v>7380.9570608808399</c:v>
                </c:pt>
                <c:pt idx="756">
                  <c:v>7367.3979275968704</c:v>
                </c:pt>
                <c:pt idx="757">
                  <c:v>7378.3661722996203</c:v>
                </c:pt>
                <c:pt idx="758">
                  <c:v>7381.5998957176598</c:v>
                </c:pt>
                <c:pt idx="759">
                  <c:v>7376.7622756754699</c:v>
                </c:pt>
                <c:pt idx="760">
                  <c:v>7379.7408908463203</c:v>
                </c:pt>
                <c:pt idx="761">
                  <c:v>7386.4830867911996</c:v>
                </c:pt>
                <c:pt idx="762">
                  <c:v>7387.9974020305699</c:v>
                </c:pt>
                <c:pt idx="763">
                  <c:v>7389.1938483957301</c:v>
                </c:pt>
                <c:pt idx="764">
                  <c:v>7381.5806656626701</c:v>
                </c:pt>
                <c:pt idx="765">
                  <c:v>7397.0222724832001</c:v>
                </c:pt>
                <c:pt idx="766">
                  <c:v>7386.1185503230399</c:v>
                </c:pt>
                <c:pt idx="767">
                  <c:v>7392.9773858530198</c:v>
                </c:pt>
                <c:pt idx="768">
                  <c:v>7386.5181871388104</c:v>
                </c:pt>
                <c:pt idx="769">
                  <c:v>7390.1538040206997</c:v>
                </c:pt>
                <c:pt idx="770">
                  <c:v>7398.4551837196404</c:v>
                </c:pt>
                <c:pt idx="771">
                  <c:v>7391.8636357609903</c:v>
                </c:pt>
                <c:pt idx="772">
                  <c:v>7382.29090232218</c:v>
                </c:pt>
                <c:pt idx="773">
                  <c:v>7391.2912857443398</c:v>
                </c:pt>
                <c:pt idx="774">
                  <c:v>7393.0150186546898</c:v>
                </c:pt>
                <c:pt idx="775">
                  <c:v>7390.82182013294</c:v>
                </c:pt>
                <c:pt idx="776">
                  <c:v>7389.3859085579797</c:v>
                </c:pt>
                <c:pt idx="777">
                  <c:v>7398.2799553574996</c:v>
                </c:pt>
                <c:pt idx="778">
                  <c:v>7396.63699531768</c:v>
                </c:pt>
                <c:pt idx="779">
                  <c:v>7386.2042139350497</c:v>
                </c:pt>
                <c:pt idx="780">
                  <c:v>7400.8497170069804</c:v>
                </c:pt>
                <c:pt idx="781">
                  <c:v>7391.5129983750003</c:v>
                </c:pt>
                <c:pt idx="782">
                  <c:v>7395.4422244440502</c:v>
                </c:pt>
                <c:pt idx="783">
                  <c:v>7399.4657000945399</c:v>
                </c:pt>
                <c:pt idx="784">
                  <c:v>7390.3878513663904</c:v>
                </c:pt>
                <c:pt idx="785">
                  <c:v>7394.8077149029496</c:v>
                </c:pt>
                <c:pt idx="786">
                  <c:v>7387.2925671982002</c:v>
                </c:pt>
                <c:pt idx="787">
                  <c:v>7389.6037058690799</c:v>
                </c:pt>
                <c:pt idx="788">
                  <c:v>7396.6194696767197</c:v>
                </c:pt>
                <c:pt idx="789">
                  <c:v>7394.72053511593</c:v>
                </c:pt>
                <c:pt idx="790">
                  <c:v>7397.9783117570296</c:v>
                </c:pt>
                <c:pt idx="791">
                  <c:v>7392.4273514862198</c:v>
                </c:pt>
                <c:pt idx="792">
                  <c:v>7394.6642883091899</c:v>
                </c:pt>
                <c:pt idx="793">
                  <c:v>7394.6151140651</c:v>
                </c:pt>
                <c:pt idx="794">
                  <c:v>7384.6979372822298</c:v>
                </c:pt>
                <c:pt idx="795">
                  <c:v>7386.6438968743496</c:v>
                </c:pt>
                <c:pt idx="796">
                  <c:v>7392.6982726098904</c:v>
                </c:pt>
                <c:pt idx="797">
                  <c:v>7398.5578535373797</c:v>
                </c:pt>
                <c:pt idx="798">
                  <c:v>7391.4479007910604</c:v>
                </c:pt>
                <c:pt idx="799">
                  <c:v>7384.6885196003504</c:v>
                </c:pt>
                <c:pt idx="800">
                  <c:v>7392.3225916974498</c:v>
                </c:pt>
                <c:pt idx="801">
                  <c:v>7402.7756125443902</c:v>
                </c:pt>
                <c:pt idx="802">
                  <c:v>7395.0387307128403</c:v>
                </c:pt>
                <c:pt idx="803">
                  <c:v>7409.0041547131896</c:v>
                </c:pt>
                <c:pt idx="804">
                  <c:v>7387.2125303401699</c:v>
                </c:pt>
                <c:pt idx="805">
                  <c:v>7399.0655119110897</c:v>
                </c:pt>
                <c:pt idx="806">
                  <c:v>7389.1718306484699</c:v>
                </c:pt>
                <c:pt idx="807">
                  <c:v>7397.5919514226298</c:v>
                </c:pt>
                <c:pt idx="808">
                  <c:v>7392.0393873657804</c:v>
                </c:pt>
                <c:pt idx="809">
                  <c:v>7394.9706026637296</c:v>
                </c:pt>
                <c:pt idx="810">
                  <c:v>7402.1005010180297</c:v>
                </c:pt>
                <c:pt idx="811">
                  <c:v>7401.3714576561497</c:v>
                </c:pt>
                <c:pt idx="812">
                  <c:v>7392.1793259979304</c:v>
                </c:pt>
                <c:pt idx="813">
                  <c:v>7412.9538632223203</c:v>
                </c:pt>
                <c:pt idx="814">
                  <c:v>7380.3280060573798</c:v>
                </c:pt>
                <c:pt idx="815">
                  <c:v>7387.1734825345002</c:v>
                </c:pt>
                <c:pt idx="816">
                  <c:v>7391.7302767107503</c:v>
                </c:pt>
                <c:pt idx="817">
                  <c:v>7398.47313722742</c:v>
                </c:pt>
                <c:pt idx="818">
                  <c:v>7387.2258476406496</c:v>
                </c:pt>
                <c:pt idx="819">
                  <c:v>7386.9070204345098</c:v>
                </c:pt>
                <c:pt idx="820">
                  <c:v>7380.3987249657403</c:v>
                </c:pt>
                <c:pt idx="821">
                  <c:v>7391.3735204840495</c:v>
                </c:pt>
                <c:pt idx="822">
                  <c:v>7384.2271833978903</c:v>
                </c:pt>
                <c:pt idx="823">
                  <c:v>7378.5931962219902</c:v>
                </c:pt>
                <c:pt idx="824">
                  <c:v>7381.2618047236201</c:v>
                </c:pt>
                <c:pt idx="825">
                  <c:v>7376.91230307354</c:v>
                </c:pt>
                <c:pt idx="826">
                  <c:v>7369.9742638918597</c:v>
                </c:pt>
                <c:pt idx="827">
                  <c:v>7379.13611248284</c:v>
                </c:pt>
                <c:pt idx="828">
                  <c:v>7367.2386594825703</c:v>
                </c:pt>
                <c:pt idx="829">
                  <c:v>7384.2616336077899</c:v>
                </c:pt>
                <c:pt idx="830">
                  <c:v>7375.8439504476601</c:v>
                </c:pt>
                <c:pt idx="831">
                  <c:v>7368.7462270406904</c:v>
                </c:pt>
                <c:pt idx="832">
                  <c:v>7381.3950589124397</c:v>
                </c:pt>
                <c:pt idx="833">
                  <c:v>7364.5738622744302</c:v>
                </c:pt>
                <c:pt idx="834">
                  <c:v>7369.1152492870797</c:v>
                </c:pt>
                <c:pt idx="835">
                  <c:v>7366.3034717127503</c:v>
                </c:pt>
                <c:pt idx="836">
                  <c:v>7368.2290582559399</c:v>
                </c:pt>
                <c:pt idx="837">
                  <c:v>7382.3178676766802</c:v>
                </c:pt>
                <c:pt idx="838">
                  <c:v>7369.0549772355198</c:v>
                </c:pt>
                <c:pt idx="839">
                  <c:v>7367.9548476371001</c:v>
                </c:pt>
                <c:pt idx="840">
                  <c:v>7370.1863286695598</c:v>
                </c:pt>
                <c:pt idx="841">
                  <c:v>7373.48934298939</c:v>
                </c:pt>
                <c:pt idx="842">
                  <c:v>7378.0424578309703</c:v>
                </c:pt>
                <c:pt idx="843">
                  <c:v>7383.9013011903298</c:v>
                </c:pt>
                <c:pt idx="844">
                  <c:v>7380.0195504590401</c:v>
                </c:pt>
                <c:pt idx="845">
                  <c:v>7375.4784820185496</c:v>
                </c:pt>
                <c:pt idx="846">
                  <c:v>7390.6099369536896</c:v>
                </c:pt>
                <c:pt idx="847">
                  <c:v>7381.8520884896298</c:v>
                </c:pt>
                <c:pt idx="848">
                  <c:v>7374.1407345275802</c:v>
                </c:pt>
                <c:pt idx="849">
                  <c:v>7377.1687320373003</c:v>
                </c:pt>
                <c:pt idx="850">
                  <c:v>7379.9087382513198</c:v>
                </c:pt>
                <c:pt idx="851">
                  <c:v>7385.9778197512896</c:v>
                </c:pt>
                <c:pt idx="852">
                  <c:v>7383.7089891599398</c:v>
                </c:pt>
                <c:pt idx="853">
                  <c:v>7389.1218761733999</c:v>
                </c:pt>
                <c:pt idx="854">
                  <c:v>7385.0310842876097</c:v>
                </c:pt>
                <c:pt idx="855">
                  <c:v>7394.0648004117002</c:v>
                </c:pt>
                <c:pt idx="856">
                  <c:v>7384.4332008198999</c:v>
                </c:pt>
                <c:pt idx="857">
                  <c:v>7366.9162790662203</c:v>
                </c:pt>
                <c:pt idx="858">
                  <c:v>7380.8801638996702</c:v>
                </c:pt>
                <c:pt idx="859">
                  <c:v>7378.33486398284</c:v>
                </c:pt>
                <c:pt idx="860">
                  <c:v>7363.97788485211</c:v>
                </c:pt>
                <c:pt idx="861">
                  <c:v>7361.5594470817896</c:v>
                </c:pt>
                <c:pt idx="862">
                  <c:v>7366.4338366038401</c:v>
                </c:pt>
                <c:pt idx="863">
                  <c:v>7356.6556538213399</c:v>
                </c:pt>
                <c:pt idx="864">
                  <c:v>7337.8735984699397</c:v>
                </c:pt>
                <c:pt idx="865">
                  <c:v>7349.7592475875199</c:v>
                </c:pt>
                <c:pt idx="866">
                  <c:v>7322.1201437856098</c:v>
                </c:pt>
                <c:pt idx="867">
                  <c:v>7323.1250227623204</c:v>
                </c:pt>
                <c:pt idx="868">
                  <c:v>7325.2544081066999</c:v>
                </c:pt>
                <c:pt idx="869">
                  <c:v>7323.5772904308196</c:v>
                </c:pt>
                <c:pt idx="870">
                  <c:v>7331.3965339281203</c:v>
                </c:pt>
                <c:pt idx="871">
                  <c:v>7317.4172383055902</c:v>
                </c:pt>
                <c:pt idx="872">
                  <c:v>7317.3511791309802</c:v>
                </c:pt>
                <c:pt idx="873">
                  <c:v>7300.6784503604504</c:v>
                </c:pt>
                <c:pt idx="874">
                  <c:v>7318.1451303710901</c:v>
                </c:pt>
                <c:pt idx="875">
                  <c:v>7310.4624850589198</c:v>
                </c:pt>
                <c:pt idx="876">
                  <c:v>7309.9134751479396</c:v>
                </c:pt>
                <c:pt idx="877">
                  <c:v>7331.9758048673102</c:v>
                </c:pt>
                <c:pt idx="878">
                  <c:v>7319.6502657593301</c:v>
                </c:pt>
                <c:pt idx="879">
                  <c:v>7312.3082399823697</c:v>
                </c:pt>
                <c:pt idx="880">
                  <c:v>7324.1014520346898</c:v>
                </c:pt>
                <c:pt idx="881">
                  <c:v>7339.6498607496196</c:v>
                </c:pt>
                <c:pt idx="882">
                  <c:v>7337.2481140112204</c:v>
                </c:pt>
                <c:pt idx="883">
                  <c:v>7344.3180527408904</c:v>
                </c:pt>
                <c:pt idx="884">
                  <c:v>7329.9644768039598</c:v>
                </c:pt>
                <c:pt idx="885">
                  <c:v>7323.8714103525399</c:v>
                </c:pt>
                <c:pt idx="886">
                  <c:v>7343.6072782313204</c:v>
                </c:pt>
                <c:pt idx="887">
                  <c:v>7343.0489989363796</c:v>
                </c:pt>
                <c:pt idx="888">
                  <c:v>7339.68568388532</c:v>
                </c:pt>
                <c:pt idx="889">
                  <c:v>7339.7327263856896</c:v>
                </c:pt>
                <c:pt idx="890">
                  <c:v>7339.8736639738199</c:v>
                </c:pt>
                <c:pt idx="891">
                  <c:v>7335.4848555175104</c:v>
                </c:pt>
                <c:pt idx="892">
                  <c:v>7338.2979981981398</c:v>
                </c:pt>
                <c:pt idx="893">
                  <c:v>7332.7026128594898</c:v>
                </c:pt>
                <c:pt idx="894">
                  <c:v>7332.1377911547897</c:v>
                </c:pt>
                <c:pt idx="895">
                  <c:v>7331.9731761643998</c:v>
                </c:pt>
                <c:pt idx="896">
                  <c:v>7324.7157308534097</c:v>
                </c:pt>
                <c:pt idx="897">
                  <c:v>7330.4628143830996</c:v>
                </c:pt>
                <c:pt idx="898">
                  <c:v>7327.7127738114796</c:v>
                </c:pt>
                <c:pt idx="899">
                  <c:v>7316.58984939534</c:v>
                </c:pt>
                <c:pt idx="900">
                  <c:v>7342.7426390543897</c:v>
                </c:pt>
                <c:pt idx="901">
                  <c:v>7318.73499227914</c:v>
                </c:pt>
                <c:pt idx="902">
                  <c:v>7330.2028136344998</c:v>
                </c:pt>
                <c:pt idx="903">
                  <c:v>7315.4544987600402</c:v>
                </c:pt>
                <c:pt idx="904">
                  <c:v>7320.9802594966905</c:v>
                </c:pt>
                <c:pt idx="905">
                  <c:v>7326.2602970340404</c:v>
                </c:pt>
                <c:pt idx="906">
                  <c:v>7321.2342071928397</c:v>
                </c:pt>
                <c:pt idx="907">
                  <c:v>7319.3950099741596</c:v>
                </c:pt>
                <c:pt idx="908">
                  <c:v>7312.7627680668902</c:v>
                </c:pt>
                <c:pt idx="909">
                  <c:v>7312.1837790999198</c:v>
                </c:pt>
                <c:pt idx="910">
                  <c:v>7318.0389858271301</c:v>
                </c:pt>
                <c:pt idx="911">
                  <c:v>7314.5194023740296</c:v>
                </c:pt>
                <c:pt idx="912">
                  <c:v>7316.7239163066497</c:v>
                </c:pt>
                <c:pt idx="913">
                  <c:v>7291.0387373405301</c:v>
                </c:pt>
                <c:pt idx="914">
                  <c:v>7307.7124199806904</c:v>
                </c:pt>
                <c:pt idx="915">
                  <c:v>7300.9576613086101</c:v>
                </c:pt>
                <c:pt idx="916">
                  <c:v>7307.8765128674104</c:v>
                </c:pt>
                <c:pt idx="917">
                  <c:v>7298.0323449928701</c:v>
                </c:pt>
                <c:pt idx="918">
                  <c:v>7287.73970179355</c:v>
                </c:pt>
                <c:pt idx="919">
                  <c:v>7300.4787738856003</c:v>
                </c:pt>
                <c:pt idx="920">
                  <c:v>7300.2847829666198</c:v>
                </c:pt>
                <c:pt idx="921">
                  <c:v>7295.6856047995898</c:v>
                </c:pt>
                <c:pt idx="922">
                  <c:v>7296.9586578790304</c:v>
                </c:pt>
                <c:pt idx="923">
                  <c:v>7291.4288775982504</c:v>
                </c:pt>
                <c:pt idx="924">
                  <c:v>7299.0339225263997</c:v>
                </c:pt>
                <c:pt idx="925">
                  <c:v>7294.8247160163201</c:v>
                </c:pt>
                <c:pt idx="926">
                  <c:v>7295.8084004330303</c:v>
                </c:pt>
                <c:pt idx="927">
                  <c:v>7291.8757473934102</c:v>
                </c:pt>
                <c:pt idx="928">
                  <c:v>7282.4208653757596</c:v>
                </c:pt>
                <c:pt idx="929">
                  <c:v>7283.9157769295898</c:v>
                </c:pt>
                <c:pt idx="930">
                  <c:v>7292.6876070805301</c:v>
                </c:pt>
                <c:pt idx="931">
                  <c:v>7288.1303264534899</c:v>
                </c:pt>
                <c:pt idx="932">
                  <c:v>7286.3705991437901</c:v>
                </c:pt>
                <c:pt idx="933">
                  <c:v>7286.5335652385702</c:v>
                </c:pt>
                <c:pt idx="934">
                  <c:v>7283.9890477481304</c:v>
                </c:pt>
                <c:pt idx="935">
                  <c:v>7295.2963378895402</c:v>
                </c:pt>
                <c:pt idx="936">
                  <c:v>7297.4098557651096</c:v>
                </c:pt>
                <c:pt idx="937">
                  <c:v>7299.1841442233699</c:v>
                </c:pt>
                <c:pt idx="938">
                  <c:v>7281.3563710623403</c:v>
                </c:pt>
                <c:pt idx="939">
                  <c:v>7284.3587034557904</c:v>
                </c:pt>
                <c:pt idx="940">
                  <c:v>7293.8260932740604</c:v>
                </c:pt>
                <c:pt idx="941">
                  <c:v>7293.2173553782404</c:v>
                </c:pt>
                <c:pt idx="942">
                  <c:v>7298.5718575517203</c:v>
                </c:pt>
                <c:pt idx="943">
                  <c:v>7284.6705229538502</c:v>
                </c:pt>
                <c:pt idx="944">
                  <c:v>7283.4659323248497</c:v>
                </c:pt>
                <c:pt idx="945">
                  <c:v>7282.5756251545899</c:v>
                </c:pt>
                <c:pt idx="946">
                  <c:v>7285.2918240693498</c:v>
                </c:pt>
                <c:pt idx="947">
                  <c:v>7287.4617733126697</c:v>
                </c:pt>
                <c:pt idx="948">
                  <c:v>7280.7907464009404</c:v>
                </c:pt>
                <c:pt idx="949">
                  <c:v>7274.9584476415102</c:v>
                </c:pt>
                <c:pt idx="950">
                  <c:v>7264.1101527352603</c:v>
                </c:pt>
                <c:pt idx="951">
                  <c:v>7263.3674527926796</c:v>
                </c:pt>
                <c:pt idx="952">
                  <c:v>7262.8002161378699</c:v>
                </c:pt>
                <c:pt idx="953">
                  <c:v>7267.0180691776204</c:v>
                </c:pt>
                <c:pt idx="954">
                  <c:v>7246.5051857630697</c:v>
                </c:pt>
                <c:pt idx="955">
                  <c:v>7238.5629995950103</c:v>
                </c:pt>
                <c:pt idx="956">
                  <c:v>7244.6247799959601</c:v>
                </c:pt>
                <c:pt idx="957">
                  <c:v>7235.1163823239303</c:v>
                </c:pt>
                <c:pt idx="958">
                  <c:v>7215.6726284082597</c:v>
                </c:pt>
                <c:pt idx="959">
                  <c:v>7226.7998728442799</c:v>
                </c:pt>
                <c:pt idx="960">
                  <c:v>7230.1689385490899</c:v>
                </c:pt>
                <c:pt idx="961">
                  <c:v>7213.3110494375796</c:v>
                </c:pt>
                <c:pt idx="962">
                  <c:v>7220.5573147612804</c:v>
                </c:pt>
                <c:pt idx="963">
                  <c:v>7218.0646902321796</c:v>
                </c:pt>
                <c:pt idx="964">
                  <c:v>7205.32287639278</c:v>
                </c:pt>
                <c:pt idx="965">
                  <c:v>7226.4323422036296</c:v>
                </c:pt>
                <c:pt idx="966">
                  <c:v>7218.8211652694699</c:v>
                </c:pt>
                <c:pt idx="967">
                  <c:v>7226.7500765347404</c:v>
                </c:pt>
                <c:pt idx="968">
                  <c:v>7223.4332585580796</c:v>
                </c:pt>
                <c:pt idx="969">
                  <c:v>7238.1597327071904</c:v>
                </c:pt>
                <c:pt idx="970">
                  <c:v>7237.11114438801</c:v>
                </c:pt>
                <c:pt idx="971">
                  <c:v>7237.98376256952</c:v>
                </c:pt>
                <c:pt idx="972">
                  <c:v>7232.0909911074896</c:v>
                </c:pt>
                <c:pt idx="973">
                  <c:v>7238.2131353413497</c:v>
                </c:pt>
                <c:pt idx="974">
                  <c:v>7236.3043128515801</c:v>
                </c:pt>
                <c:pt idx="975">
                  <c:v>7240.6665520816496</c:v>
                </c:pt>
                <c:pt idx="976">
                  <c:v>7250.8868199461103</c:v>
                </c:pt>
                <c:pt idx="977">
                  <c:v>7251.9373691418295</c:v>
                </c:pt>
                <c:pt idx="978">
                  <c:v>7248.0344938729204</c:v>
                </c:pt>
                <c:pt idx="979">
                  <c:v>7251.0220222569196</c:v>
                </c:pt>
                <c:pt idx="980">
                  <c:v>7255.0600843990696</c:v>
                </c:pt>
                <c:pt idx="981">
                  <c:v>7257.2513118016795</c:v>
                </c:pt>
                <c:pt idx="982">
                  <c:v>7248.6929669577103</c:v>
                </c:pt>
                <c:pt idx="983">
                  <c:v>7244.0902340368702</c:v>
                </c:pt>
                <c:pt idx="984">
                  <c:v>7240.5317386196903</c:v>
                </c:pt>
                <c:pt idx="985">
                  <c:v>7236.9952169875096</c:v>
                </c:pt>
                <c:pt idx="986">
                  <c:v>7234.53931412782</c:v>
                </c:pt>
                <c:pt idx="987">
                  <c:v>7230.9554039898103</c:v>
                </c:pt>
                <c:pt idx="988">
                  <c:v>7217.5856719876701</c:v>
                </c:pt>
                <c:pt idx="989">
                  <c:v>7222.5023762419496</c:v>
                </c:pt>
                <c:pt idx="990">
                  <c:v>7224.8143400318104</c:v>
                </c:pt>
                <c:pt idx="991">
                  <c:v>7210.9049091814704</c:v>
                </c:pt>
                <c:pt idx="992">
                  <c:v>7194.6545663505503</c:v>
                </c:pt>
                <c:pt idx="993">
                  <c:v>7194.3746608444499</c:v>
                </c:pt>
                <c:pt idx="994">
                  <c:v>7203.4999618669599</c:v>
                </c:pt>
                <c:pt idx="995">
                  <c:v>7203.2205913908301</c:v>
                </c:pt>
                <c:pt idx="996">
                  <c:v>7198.1618948683999</c:v>
                </c:pt>
                <c:pt idx="997">
                  <c:v>7192.9591905423504</c:v>
                </c:pt>
                <c:pt idx="998">
                  <c:v>7182.4953730494099</c:v>
                </c:pt>
                <c:pt idx="999">
                  <c:v>7180.4631074276804</c:v>
                </c:pt>
                <c:pt idx="1000">
                  <c:v>7187.62477788247</c:v>
                </c:pt>
                <c:pt idx="1001">
                  <c:v>7182.4480808159096</c:v>
                </c:pt>
                <c:pt idx="1002">
                  <c:v>7193.3073128015503</c:v>
                </c:pt>
                <c:pt idx="1003">
                  <c:v>7185.3887306120396</c:v>
                </c:pt>
                <c:pt idx="1004">
                  <c:v>7198.2232197425401</c:v>
                </c:pt>
                <c:pt idx="1005">
                  <c:v>7197.6568930851799</c:v>
                </c:pt>
                <c:pt idx="1006">
                  <c:v>7195.9768697486497</c:v>
                </c:pt>
                <c:pt idx="1007">
                  <c:v>7195.6095340299698</c:v>
                </c:pt>
                <c:pt idx="1008">
                  <c:v>7206.6380583821801</c:v>
                </c:pt>
                <c:pt idx="1009">
                  <c:v>7204.8138090050697</c:v>
                </c:pt>
                <c:pt idx="1010">
                  <c:v>7205.8446072033303</c:v>
                </c:pt>
                <c:pt idx="1011">
                  <c:v>7204.4693565655498</c:v>
                </c:pt>
                <c:pt idx="1012">
                  <c:v>7206.7835299967601</c:v>
                </c:pt>
                <c:pt idx="1013">
                  <c:v>7206.1560744176604</c:v>
                </c:pt>
                <c:pt idx="1014">
                  <c:v>7203.3144613239101</c:v>
                </c:pt>
                <c:pt idx="1015">
                  <c:v>7197.33937084026</c:v>
                </c:pt>
                <c:pt idx="1016">
                  <c:v>7206.8559549814499</c:v>
                </c:pt>
                <c:pt idx="1017">
                  <c:v>7213.06852523214</c:v>
                </c:pt>
                <c:pt idx="1018">
                  <c:v>7207.1488502592201</c:v>
                </c:pt>
                <c:pt idx="1019">
                  <c:v>7192.1491993139298</c:v>
                </c:pt>
                <c:pt idx="1020">
                  <c:v>7222.7751481533196</c:v>
                </c:pt>
                <c:pt idx="1021">
                  <c:v>7207.1830721576198</c:v>
                </c:pt>
                <c:pt idx="1022">
                  <c:v>7203.5257592396501</c:v>
                </c:pt>
                <c:pt idx="1023">
                  <c:v>7207.7406899162497</c:v>
                </c:pt>
                <c:pt idx="1024">
                  <c:v>7200.4718878384501</c:v>
                </c:pt>
                <c:pt idx="1025">
                  <c:v>7209.2406119240004</c:v>
                </c:pt>
                <c:pt idx="1026">
                  <c:v>7201.9017029402403</c:v>
                </c:pt>
                <c:pt idx="1027">
                  <c:v>7193.0902863506799</c:v>
                </c:pt>
                <c:pt idx="1028">
                  <c:v>7196.4794217490398</c:v>
                </c:pt>
                <c:pt idx="1029">
                  <c:v>7200.96528633246</c:v>
                </c:pt>
                <c:pt idx="1030">
                  <c:v>7197.63317487528</c:v>
                </c:pt>
                <c:pt idx="1031">
                  <c:v>7202.66692663514</c:v>
                </c:pt>
                <c:pt idx="1032">
                  <c:v>7197.937109212</c:v>
                </c:pt>
                <c:pt idx="1033">
                  <c:v>7194.51614569919</c:v>
                </c:pt>
                <c:pt idx="1034">
                  <c:v>7183.5140663620396</c:v>
                </c:pt>
                <c:pt idx="1035">
                  <c:v>7201.1293089049404</c:v>
                </c:pt>
                <c:pt idx="1036">
                  <c:v>7188.1334722244401</c:v>
                </c:pt>
                <c:pt idx="1037">
                  <c:v>7198.6469833382598</c:v>
                </c:pt>
                <c:pt idx="1038">
                  <c:v>7195.9098563758998</c:v>
                </c:pt>
                <c:pt idx="1039">
                  <c:v>7197.6780574961504</c:v>
                </c:pt>
                <c:pt idx="1040">
                  <c:v>7197.4356080580401</c:v>
                </c:pt>
                <c:pt idx="1041">
                  <c:v>7200.9445487785397</c:v>
                </c:pt>
                <c:pt idx="1042">
                  <c:v>7201.1419942471002</c:v>
                </c:pt>
                <c:pt idx="1043">
                  <c:v>7194.6533828644597</c:v>
                </c:pt>
                <c:pt idx="1044">
                  <c:v>7191.6155459322599</c:v>
                </c:pt>
                <c:pt idx="1045">
                  <c:v>7203.5622167049596</c:v>
                </c:pt>
                <c:pt idx="1046">
                  <c:v>7198.9799108120396</c:v>
                </c:pt>
                <c:pt idx="1047">
                  <c:v>7195.0786245722902</c:v>
                </c:pt>
                <c:pt idx="1048">
                  <c:v>7183.3667552679399</c:v>
                </c:pt>
                <c:pt idx="1049">
                  <c:v>7193.7670629371796</c:v>
                </c:pt>
                <c:pt idx="1050">
                  <c:v>7188.7473562408304</c:v>
                </c:pt>
                <c:pt idx="1051">
                  <c:v>7198.9384073215097</c:v>
                </c:pt>
                <c:pt idx="1052">
                  <c:v>7192.2853920939297</c:v>
                </c:pt>
                <c:pt idx="1053">
                  <c:v>7196.4709326826596</c:v>
                </c:pt>
                <c:pt idx="1054">
                  <c:v>7187.3760721110402</c:v>
                </c:pt>
                <c:pt idx="1055">
                  <c:v>7179.25654509998</c:v>
                </c:pt>
                <c:pt idx="1056">
                  <c:v>7196.7989182176598</c:v>
                </c:pt>
                <c:pt idx="1057">
                  <c:v>7190.0159973145401</c:v>
                </c:pt>
                <c:pt idx="1058">
                  <c:v>7188.7948312312501</c:v>
                </c:pt>
                <c:pt idx="1059">
                  <c:v>7182.6948650578197</c:v>
                </c:pt>
                <c:pt idx="1060">
                  <c:v>7189.6368355074501</c:v>
                </c:pt>
                <c:pt idx="1061">
                  <c:v>7184.4986782261403</c:v>
                </c:pt>
                <c:pt idx="1062">
                  <c:v>7189.7606357487502</c:v>
                </c:pt>
                <c:pt idx="1063">
                  <c:v>7181.31325695742</c:v>
                </c:pt>
                <c:pt idx="1064">
                  <c:v>7176.1117697362097</c:v>
                </c:pt>
                <c:pt idx="1065">
                  <c:v>7186.1922760482103</c:v>
                </c:pt>
                <c:pt idx="1066">
                  <c:v>7171.6978391111397</c:v>
                </c:pt>
                <c:pt idx="1067">
                  <c:v>7188.6012818781901</c:v>
                </c:pt>
                <c:pt idx="1068">
                  <c:v>7184.8991607922999</c:v>
                </c:pt>
                <c:pt idx="1069">
                  <c:v>7185.5879055653704</c:v>
                </c:pt>
                <c:pt idx="1070">
                  <c:v>7183.2453786760698</c:v>
                </c:pt>
                <c:pt idx="1071">
                  <c:v>7176.1330642130397</c:v>
                </c:pt>
                <c:pt idx="1072">
                  <c:v>7177.5806499519404</c:v>
                </c:pt>
                <c:pt idx="1073">
                  <c:v>7174.0147412495799</c:v>
                </c:pt>
                <c:pt idx="1074">
                  <c:v>7173.4326713923501</c:v>
                </c:pt>
                <c:pt idx="1075">
                  <c:v>7180.3382876424703</c:v>
                </c:pt>
                <c:pt idx="1076">
                  <c:v>7179.85503875627</c:v>
                </c:pt>
                <c:pt idx="1077">
                  <c:v>7187.9713382841401</c:v>
                </c:pt>
                <c:pt idx="1078">
                  <c:v>7184.0076995478103</c:v>
                </c:pt>
                <c:pt idx="1079">
                  <c:v>7179.0647866929103</c:v>
                </c:pt>
                <c:pt idx="1080">
                  <c:v>7182.0816584227796</c:v>
                </c:pt>
                <c:pt idx="1081">
                  <c:v>7185.8793779015796</c:v>
                </c:pt>
                <c:pt idx="1082">
                  <c:v>7189.0805486506497</c:v>
                </c:pt>
                <c:pt idx="1083">
                  <c:v>7185.3371925007395</c:v>
                </c:pt>
                <c:pt idx="1084">
                  <c:v>7183.5392378344704</c:v>
                </c:pt>
                <c:pt idx="1085">
                  <c:v>7184.6216539301004</c:v>
                </c:pt>
                <c:pt idx="1086">
                  <c:v>7191.8147604698397</c:v>
                </c:pt>
                <c:pt idx="1087">
                  <c:v>7194.9658144708201</c:v>
                </c:pt>
                <c:pt idx="1088">
                  <c:v>7182.2067722612401</c:v>
                </c:pt>
                <c:pt idx="1089">
                  <c:v>7192.8479976507797</c:v>
                </c:pt>
                <c:pt idx="1090">
                  <c:v>7191.9600227312403</c:v>
                </c:pt>
                <c:pt idx="1091">
                  <c:v>7194.2034411228196</c:v>
                </c:pt>
                <c:pt idx="1092">
                  <c:v>7189.2690034710004</c:v>
                </c:pt>
                <c:pt idx="1093">
                  <c:v>7191.0977215564999</c:v>
                </c:pt>
                <c:pt idx="1094">
                  <c:v>7179.8071937026698</c:v>
                </c:pt>
                <c:pt idx="1095">
                  <c:v>7197.6717888920002</c:v>
                </c:pt>
                <c:pt idx="1096">
                  <c:v>7196.0208545034102</c:v>
                </c:pt>
                <c:pt idx="1097">
                  <c:v>7200.2930695428004</c:v>
                </c:pt>
                <c:pt idx="1098">
                  <c:v>7191.3941997112797</c:v>
                </c:pt>
                <c:pt idx="1099">
                  <c:v>7196.8012214288701</c:v>
                </c:pt>
                <c:pt idx="1100">
                  <c:v>7190.8673533424098</c:v>
                </c:pt>
                <c:pt idx="1101">
                  <c:v>7179.5321557142697</c:v>
                </c:pt>
                <c:pt idx="1102">
                  <c:v>7195.5764091541796</c:v>
                </c:pt>
                <c:pt idx="1103">
                  <c:v>7181.9920074670999</c:v>
                </c:pt>
                <c:pt idx="1104">
                  <c:v>7172.5188907329903</c:v>
                </c:pt>
                <c:pt idx="1105">
                  <c:v>7184.0669478048903</c:v>
                </c:pt>
                <c:pt idx="1106">
                  <c:v>7180.5579173782999</c:v>
                </c:pt>
                <c:pt idx="1107">
                  <c:v>7181.7224417382904</c:v>
                </c:pt>
                <c:pt idx="1108">
                  <c:v>7182.0845349288902</c:v>
                </c:pt>
                <c:pt idx="1109">
                  <c:v>7187.4712842802401</c:v>
                </c:pt>
                <c:pt idx="1110">
                  <c:v>7188.9373222238301</c:v>
                </c:pt>
                <c:pt idx="1111">
                  <c:v>7194.4954546026102</c:v>
                </c:pt>
                <c:pt idx="1112">
                  <c:v>7191.7909048362499</c:v>
                </c:pt>
                <c:pt idx="1113">
                  <c:v>7199.6261778041599</c:v>
                </c:pt>
                <c:pt idx="1114">
                  <c:v>7189.2656694707002</c:v>
                </c:pt>
                <c:pt idx="1115">
                  <c:v>7193.1661379411598</c:v>
                </c:pt>
                <c:pt idx="1116">
                  <c:v>7197.3476118366298</c:v>
                </c:pt>
                <c:pt idx="1117">
                  <c:v>7197.75681517467</c:v>
                </c:pt>
                <c:pt idx="1118">
                  <c:v>7189.5648587659898</c:v>
                </c:pt>
                <c:pt idx="1119">
                  <c:v>7199.21614499111</c:v>
                </c:pt>
                <c:pt idx="1120">
                  <c:v>7205.5981803643499</c:v>
                </c:pt>
                <c:pt idx="1121">
                  <c:v>7208.9740956447804</c:v>
                </c:pt>
                <c:pt idx="1122">
                  <c:v>7197.8449931863197</c:v>
                </c:pt>
                <c:pt idx="1123">
                  <c:v>7195.9050037466104</c:v>
                </c:pt>
                <c:pt idx="1124">
                  <c:v>7198.4831860286804</c:v>
                </c:pt>
                <c:pt idx="1125">
                  <c:v>7193.1275081701997</c:v>
                </c:pt>
                <c:pt idx="1126">
                  <c:v>7197.9209847665197</c:v>
                </c:pt>
                <c:pt idx="1127">
                  <c:v>7201.71328673276</c:v>
                </c:pt>
                <c:pt idx="1128">
                  <c:v>7202.4688063845997</c:v>
                </c:pt>
                <c:pt idx="1129">
                  <c:v>7203.2205328049704</c:v>
                </c:pt>
                <c:pt idx="1130">
                  <c:v>7207.1270661277204</c:v>
                </c:pt>
                <c:pt idx="1131">
                  <c:v>7199.3246927283599</c:v>
                </c:pt>
                <c:pt idx="1132">
                  <c:v>7195.2658851017904</c:v>
                </c:pt>
                <c:pt idx="1133">
                  <c:v>7202.5412882833198</c:v>
                </c:pt>
                <c:pt idx="1134">
                  <c:v>7189.1526321582696</c:v>
                </c:pt>
                <c:pt idx="1135">
                  <c:v>7199.8063641422796</c:v>
                </c:pt>
                <c:pt idx="1136">
                  <c:v>7200.0379643077404</c:v>
                </c:pt>
                <c:pt idx="1137">
                  <c:v>7203.4480540951599</c:v>
                </c:pt>
                <c:pt idx="1138">
                  <c:v>7204.7485422140198</c:v>
                </c:pt>
                <c:pt idx="1139">
                  <c:v>7195.26830645072</c:v>
                </c:pt>
                <c:pt idx="1140">
                  <c:v>7215.1242915208904</c:v>
                </c:pt>
                <c:pt idx="1141">
                  <c:v>7200.7319541811503</c:v>
                </c:pt>
                <c:pt idx="1142">
                  <c:v>7205.1415097693598</c:v>
                </c:pt>
                <c:pt idx="1143">
                  <c:v>7214.0134649177498</c:v>
                </c:pt>
                <c:pt idx="1144">
                  <c:v>7199.0926687553501</c:v>
                </c:pt>
                <c:pt idx="1145">
                  <c:v>7210.3126965788897</c:v>
                </c:pt>
                <c:pt idx="1146">
                  <c:v>7204.7861259358797</c:v>
                </c:pt>
                <c:pt idx="1147">
                  <c:v>7202.6680429267999</c:v>
                </c:pt>
                <c:pt idx="1148">
                  <c:v>7202.1761484824601</c:v>
                </c:pt>
                <c:pt idx="1149">
                  <c:v>7207.1101669201098</c:v>
                </c:pt>
                <c:pt idx="1150">
                  <c:v>7208.9898917574201</c:v>
                </c:pt>
                <c:pt idx="1151">
                  <c:v>7205.9093907598999</c:v>
                </c:pt>
                <c:pt idx="1152">
                  <c:v>7191.8489920367701</c:v>
                </c:pt>
                <c:pt idx="1153">
                  <c:v>7196.6771308851703</c:v>
                </c:pt>
                <c:pt idx="1154">
                  <c:v>7199.8505112314697</c:v>
                </c:pt>
                <c:pt idx="1155">
                  <c:v>7197.7902417392797</c:v>
                </c:pt>
                <c:pt idx="1156">
                  <c:v>7208.2753423316899</c:v>
                </c:pt>
                <c:pt idx="1157">
                  <c:v>7208.7912128307298</c:v>
                </c:pt>
                <c:pt idx="1158">
                  <c:v>7208.1814244329598</c:v>
                </c:pt>
                <c:pt idx="1159">
                  <c:v>7202.9228824260099</c:v>
                </c:pt>
                <c:pt idx="1160">
                  <c:v>7209.9238875211404</c:v>
                </c:pt>
                <c:pt idx="1161">
                  <c:v>7211.9713967203497</c:v>
                </c:pt>
                <c:pt idx="1162">
                  <c:v>7221.06685846256</c:v>
                </c:pt>
                <c:pt idx="1163">
                  <c:v>7215.4744649273598</c:v>
                </c:pt>
                <c:pt idx="1164">
                  <c:v>7200.1147393512301</c:v>
                </c:pt>
                <c:pt idx="1165">
                  <c:v>7218.7587352361697</c:v>
                </c:pt>
                <c:pt idx="1166">
                  <c:v>7202.14401664467</c:v>
                </c:pt>
                <c:pt idx="1167">
                  <c:v>7210.3728330837603</c:v>
                </c:pt>
                <c:pt idx="1168">
                  <c:v>7216.8036492910296</c:v>
                </c:pt>
                <c:pt idx="1169">
                  <c:v>7210.9949183635899</c:v>
                </c:pt>
                <c:pt idx="1170">
                  <c:v>7215.8552334929</c:v>
                </c:pt>
                <c:pt idx="1171">
                  <c:v>7219.8567903182702</c:v>
                </c:pt>
                <c:pt idx="1172">
                  <c:v>7222.9597982735404</c:v>
                </c:pt>
                <c:pt idx="1173">
                  <c:v>7228.4389801432299</c:v>
                </c:pt>
                <c:pt idx="1174">
                  <c:v>7204.1727801860698</c:v>
                </c:pt>
                <c:pt idx="1175">
                  <c:v>7215.34775964653</c:v>
                </c:pt>
                <c:pt idx="1176">
                  <c:v>7214.2352655815603</c:v>
                </c:pt>
                <c:pt idx="1177">
                  <c:v>7216.5717606047701</c:v>
                </c:pt>
                <c:pt idx="1178">
                  <c:v>7214.7054888659004</c:v>
                </c:pt>
                <c:pt idx="1179">
                  <c:v>7215.3632907131696</c:v>
                </c:pt>
                <c:pt idx="1180">
                  <c:v>7219.8215418187301</c:v>
                </c:pt>
                <c:pt idx="1181">
                  <c:v>7224.7926516655998</c:v>
                </c:pt>
                <c:pt idx="1182">
                  <c:v>7214.3030034634703</c:v>
                </c:pt>
                <c:pt idx="1183">
                  <c:v>7217.6191254079404</c:v>
                </c:pt>
                <c:pt idx="1184">
                  <c:v>7199.7877961460899</c:v>
                </c:pt>
                <c:pt idx="1185">
                  <c:v>7210.6766966407304</c:v>
                </c:pt>
                <c:pt idx="1186">
                  <c:v>7214.3462712602404</c:v>
                </c:pt>
                <c:pt idx="1187">
                  <c:v>7218.32269099933</c:v>
                </c:pt>
                <c:pt idx="1188">
                  <c:v>7204.3327271649696</c:v>
                </c:pt>
                <c:pt idx="1189">
                  <c:v>7210.2030643139897</c:v>
                </c:pt>
                <c:pt idx="1190">
                  <c:v>7213.6040726934598</c:v>
                </c:pt>
                <c:pt idx="1191">
                  <c:v>7216.4937493080997</c:v>
                </c:pt>
                <c:pt idx="1192">
                  <c:v>7204.2444520380895</c:v>
                </c:pt>
                <c:pt idx="1193">
                  <c:v>7205.0669584012003</c:v>
                </c:pt>
                <c:pt idx="1194">
                  <c:v>7200.4980461223704</c:v>
                </c:pt>
                <c:pt idx="1195">
                  <c:v>7205.5097284962203</c:v>
                </c:pt>
                <c:pt idx="1196">
                  <c:v>7206.1640662643804</c:v>
                </c:pt>
                <c:pt idx="1197">
                  <c:v>7206.9621413857803</c:v>
                </c:pt>
                <c:pt idx="1198">
                  <c:v>7208.4619270585499</c:v>
                </c:pt>
                <c:pt idx="1199">
                  <c:v>7199.2229808193597</c:v>
                </c:pt>
                <c:pt idx="1200">
                  <c:v>7217.1679030992</c:v>
                </c:pt>
                <c:pt idx="1201">
                  <c:v>7207.6198249331601</c:v>
                </c:pt>
                <c:pt idx="1202">
                  <c:v>7214.6368615988004</c:v>
                </c:pt>
                <c:pt idx="1203">
                  <c:v>7221.3371473733996</c:v>
                </c:pt>
                <c:pt idx="1204">
                  <c:v>7213.1593262736296</c:v>
                </c:pt>
                <c:pt idx="1205">
                  <c:v>7204.71565579669</c:v>
                </c:pt>
                <c:pt idx="1206">
                  <c:v>7211.8103374027096</c:v>
                </c:pt>
                <c:pt idx="1207">
                  <c:v>7217.6068642115697</c:v>
                </c:pt>
                <c:pt idx="1208">
                  <c:v>7214.1523685599004</c:v>
                </c:pt>
                <c:pt idx="1209">
                  <c:v>7206.0561966473397</c:v>
                </c:pt>
                <c:pt idx="1210">
                  <c:v>7221.1548772980696</c:v>
                </c:pt>
                <c:pt idx="1211">
                  <c:v>7221.97102218706</c:v>
                </c:pt>
                <c:pt idx="1212">
                  <c:v>7205.9606871061496</c:v>
                </c:pt>
                <c:pt idx="1213">
                  <c:v>7221.21845711073</c:v>
                </c:pt>
                <c:pt idx="1214">
                  <c:v>7216.7745440132603</c:v>
                </c:pt>
                <c:pt idx="1215">
                  <c:v>7219.12733720294</c:v>
                </c:pt>
                <c:pt idx="1216">
                  <c:v>7221.7032026823399</c:v>
                </c:pt>
                <c:pt idx="1217">
                  <c:v>7214.7935259726701</c:v>
                </c:pt>
                <c:pt idx="1218">
                  <c:v>7220.6909310233495</c:v>
                </c:pt>
                <c:pt idx="1219">
                  <c:v>7215.23202878337</c:v>
                </c:pt>
                <c:pt idx="1220">
                  <c:v>7223.0788174407899</c:v>
                </c:pt>
                <c:pt idx="1221">
                  <c:v>7221.3018374944304</c:v>
                </c:pt>
                <c:pt idx="1222">
                  <c:v>7212.3057100269998</c:v>
                </c:pt>
                <c:pt idx="1223">
                  <c:v>7205.6872736633604</c:v>
                </c:pt>
                <c:pt idx="1224">
                  <c:v>7207.1582979896702</c:v>
                </c:pt>
                <c:pt idx="1225">
                  <c:v>7209.2847358063</c:v>
                </c:pt>
                <c:pt idx="1226">
                  <c:v>7199.7095809573702</c:v>
                </c:pt>
                <c:pt idx="1227">
                  <c:v>7204.40823083533</c:v>
                </c:pt>
                <c:pt idx="1228">
                  <c:v>7207.5183501743704</c:v>
                </c:pt>
                <c:pt idx="1229">
                  <c:v>7204.4915706377897</c:v>
                </c:pt>
                <c:pt idx="1230">
                  <c:v>7210.4043690369799</c:v>
                </c:pt>
                <c:pt idx="1231">
                  <c:v>7206.4864733101203</c:v>
                </c:pt>
                <c:pt idx="1232">
                  <c:v>7190.7846226500196</c:v>
                </c:pt>
                <c:pt idx="1233">
                  <c:v>7212.5249809796496</c:v>
                </c:pt>
                <c:pt idx="1234">
                  <c:v>7197.2566529048499</c:v>
                </c:pt>
                <c:pt idx="1235">
                  <c:v>7209.9583507936804</c:v>
                </c:pt>
                <c:pt idx="1236">
                  <c:v>7210.3762252051602</c:v>
                </c:pt>
                <c:pt idx="1237">
                  <c:v>7210.6203887154397</c:v>
                </c:pt>
                <c:pt idx="1238">
                  <c:v>7206.0176488886</c:v>
                </c:pt>
                <c:pt idx="1239">
                  <c:v>7195.8422419639901</c:v>
                </c:pt>
                <c:pt idx="1240">
                  <c:v>7220.1083695768102</c:v>
                </c:pt>
                <c:pt idx="1241">
                  <c:v>7207.1692905047703</c:v>
                </c:pt>
                <c:pt idx="1242">
                  <c:v>7200.3682284690403</c:v>
                </c:pt>
                <c:pt idx="1243">
                  <c:v>7206.9860666262803</c:v>
                </c:pt>
                <c:pt idx="1244">
                  <c:v>7217.4592522437897</c:v>
                </c:pt>
                <c:pt idx="1245">
                  <c:v>7213.3925790472704</c:v>
                </c:pt>
                <c:pt idx="1246">
                  <c:v>7215.9704393555803</c:v>
                </c:pt>
                <c:pt idx="1247">
                  <c:v>7219.4779311739803</c:v>
                </c:pt>
                <c:pt idx="1248">
                  <c:v>7206.5404032664101</c:v>
                </c:pt>
                <c:pt idx="1249">
                  <c:v>7225.58061190442</c:v>
                </c:pt>
                <c:pt idx="1250">
                  <c:v>7222.1655220635103</c:v>
                </c:pt>
                <c:pt idx="1251">
                  <c:v>7231.2967939329501</c:v>
                </c:pt>
                <c:pt idx="1252">
                  <c:v>7213.2632730293599</c:v>
                </c:pt>
                <c:pt idx="1253">
                  <c:v>7214.6633887864</c:v>
                </c:pt>
                <c:pt idx="1254">
                  <c:v>7205.2312565877801</c:v>
                </c:pt>
                <c:pt idx="1255">
                  <c:v>7223.52176051694</c:v>
                </c:pt>
                <c:pt idx="1256">
                  <c:v>7212.5920696029398</c:v>
                </c:pt>
                <c:pt idx="1257">
                  <c:v>7213.9615109116203</c:v>
                </c:pt>
                <c:pt idx="1258">
                  <c:v>7229.1098079869098</c:v>
                </c:pt>
                <c:pt idx="1259">
                  <c:v>7196.1442189202799</c:v>
                </c:pt>
                <c:pt idx="1260">
                  <c:v>7224.0726153105397</c:v>
                </c:pt>
                <c:pt idx="1261">
                  <c:v>7216.1018071322496</c:v>
                </c:pt>
                <c:pt idx="1262">
                  <c:v>7220.89295602726</c:v>
                </c:pt>
                <c:pt idx="1263">
                  <c:v>7218.6138820896203</c:v>
                </c:pt>
                <c:pt idx="1264">
                  <c:v>7191.5473324813202</c:v>
                </c:pt>
                <c:pt idx="1265">
                  <c:v>7204.4796503642801</c:v>
                </c:pt>
                <c:pt idx="1266">
                  <c:v>7208.3370001614003</c:v>
                </c:pt>
                <c:pt idx="1267">
                  <c:v>7203.9765217107097</c:v>
                </c:pt>
                <c:pt idx="1268">
                  <c:v>7201.9676986120603</c:v>
                </c:pt>
                <c:pt idx="1269">
                  <c:v>7197.0723981432902</c:v>
                </c:pt>
                <c:pt idx="1270">
                  <c:v>7216.3290838536795</c:v>
                </c:pt>
                <c:pt idx="1271">
                  <c:v>7221.6203054476</c:v>
                </c:pt>
                <c:pt idx="1272">
                  <c:v>7208.1837378629898</c:v>
                </c:pt>
                <c:pt idx="1273">
                  <c:v>7218.2124114898998</c:v>
                </c:pt>
                <c:pt idx="1274">
                  <c:v>7226.7054449848501</c:v>
                </c:pt>
                <c:pt idx="1275">
                  <c:v>7224.1784148684801</c:v>
                </c:pt>
                <c:pt idx="1276">
                  <c:v>7237.7144864326901</c:v>
                </c:pt>
                <c:pt idx="1277">
                  <c:v>7241.5025913352902</c:v>
                </c:pt>
                <c:pt idx="1278">
                  <c:v>7238.8145266461297</c:v>
                </c:pt>
                <c:pt idx="1279">
                  <c:v>7252.33723669337</c:v>
                </c:pt>
                <c:pt idx="1280">
                  <c:v>7251.3885823201299</c:v>
                </c:pt>
                <c:pt idx="1281">
                  <c:v>7256.8016028688398</c:v>
                </c:pt>
                <c:pt idx="1282">
                  <c:v>7261.7116798037596</c:v>
                </c:pt>
                <c:pt idx="1283">
                  <c:v>7260.2323136037303</c:v>
                </c:pt>
                <c:pt idx="1284">
                  <c:v>7256.2175366452402</c:v>
                </c:pt>
                <c:pt idx="1285">
                  <c:v>7271.29340656362</c:v>
                </c:pt>
                <c:pt idx="1286">
                  <c:v>7266.2219280326999</c:v>
                </c:pt>
                <c:pt idx="1287">
                  <c:v>7273.5819092699603</c:v>
                </c:pt>
                <c:pt idx="1288">
                  <c:v>7276.4162464814099</c:v>
                </c:pt>
                <c:pt idx="1289">
                  <c:v>7263.7349980906702</c:v>
                </c:pt>
                <c:pt idx="1290">
                  <c:v>7277.1080184091297</c:v>
                </c:pt>
                <c:pt idx="1291">
                  <c:v>7269.8728289513201</c:v>
                </c:pt>
                <c:pt idx="1292">
                  <c:v>7265.1773647589798</c:v>
                </c:pt>
                <c:pt idx="1293">
                  <c:v>7264.9387517000096</c:v>
                </c:pt>
                <c:pt idx="1294">
                  <c:v>7270.3135661951601</c:v>
                </c:pt>
                <c:pt idx="1295">
                  <c:v>7265.6919656868204</c:v>
                </c:pt>
                <c:pt idx="1296">
                  <c:v>7264.1424986063403</c:v>
                </c:pt>
                <c:pt idx="1297">
                  <c:v>7267.0683087837197</c:v>
                </c:pt>
                <c:pt idx="1298">
                  <c:v>7265.5326234722397</c:v>
                </c:pt>
                <c:pt idx="1299">
                  <c:v>7271.66069144619</c:v>
                </c:pt>
                <c:pt idx="1300">
                  <c:v>7271.8772610432197</c:v>
                </c:pt>
                <c:pt idx="1301">
                  <c:v>7271.0737735093098</c:v>
                </c:pt>
                <c:pt idx="1302">
                  <c:v>7269.7888899565796</c:v>
                </c:pt>
                <c:pt idx="1303">
                  <c:v>7264.0548175365402</c:v>
                </c:pt>
                <c:pt idx="1304">
                  <c:v>7258.1939689277096</c:v>
                </c:pt>
                <c:pt idx="1305">
                  <c:v>7264.1868058205</c:v>
                </c:pt>
                <c:pt idx="1306">
                  <c:v>7260.2016499609399</c:v>
                </c:pt>
                <c:pt idx="1307">
                  <c:v>7271.2274885132001</c:v>
                </c:pt>
                <c:pt idx="1308">
                  <c:v>7269.2441341140402</c:v>
                </c:pt>
                <c:pt idx="1309">
                  <c:v>7260.0270796232699</c:v>
                </c:pt>
                <c:pt idx="1310">
                  <c:v>7272.2437642569103</c:v>
                </c:pt>
                <c:pt idx="1311">
                  <c:v>7272.1058689481797</c:v>
                </c:pt>
                <c:pt idx="1312">
                  <c:v>7271.2173809186597</c:v>
                </c:pt>
                <c:pt idx="1313">
                  <c:v>7273.3431531116203</c:v>
                </c:pt>
                <c:pt idx="1314">
                  <c:v>7263.9893318533104</c:v>
                </c:pt>
                <c:pt idx="1315">
                  <c:v>7273.7430182122498</c:v>
                </c:pt>
                <c:pt idx="1316">
                  <c:v>7276.0998555565802</c:v>
                </c:pt>
                <c:pt idx="1317">
                  <c:v>7272.4759336073203</c:v>
                </c:pt>
                <c:pt idx="1318">
                  <c:v>7280.6435527820004</c:v>
                </c:pt>
                <c:pt idx="1319">
                  <c:v>7272.1490550540002</c:v>
                </c:pt>
                <c:pt idx="1320">
                  <c:v>7288.0950190622698</c:v>
                </c:pt>
                <c:pt idx="1321">
                  <c:v>7284.4407183021203</c:v>
                </c:pt>
                <c:pt idx="1322">
                  <c:v>7284.2469867378104</c:v>
                </c:pt>
                <c:pt idx="1323">
                  <c:v>7287.1743266520598</c:v>
                </c:pt>
                <c:pt idx="1324">
                  <c:v>7278.1842608422803</c:v>
                </c:pt>
                <c:pt idx="1325">
                  <c:v>7288.3757258671403</c:v>
                </c:pt>
                <c:pt idx="1326">
                  <c:v>7290.1628835091296</c:v>
                </c:pt>
                <c:pt idx="1327">
                  <c:v>7287.1387023221396</c:v>
                </c:pt>
                <c:pt idx="1328">
                  <c:v>7287.6736513189398</c:v>
                </c:pt>
                <c:pt idx="1329">
                  <c:v>7288.4714528438699</c:v>
                </c:pt>
                <c:pt idx="1330">
                  <c:v>7292.05042004999</c:v>
                </c:pt>
                <c:pt idx="1331">
                  <c:v>7283.1255149045901</c:v>
                </c:pt>
                <c:pt idx="1332">
                  <c:v>7280.3643557565301</c:v>
                </c:pt>
                <c:pt idx="1333">
                  <c:v>7273.8221065480602</c:v>
                </c:pt>
                <c:pt idx="1334">
                  <c:v>7280.5554270258799</c:v>
                </c:pt>
                <c:pt idx="1335">
                  <c:v>7284.6911160120599</c:v>
                </c:pt>
                <c:pt idx="1336">
                  <c:v>7286.4116956258904</c:v>
                </c:pt>
                <c:pt idx="1337">
                  <c:v>7295.96550537245</c:v>
                </c:pt>
                <c:pt idx="1338">
                  <c:v>7281.9266927730396</c:v>
                </c:pt>
                <c:pt idx="1339">
                  <c:v>7295.2927692166104</c:v>
                </c:pt>
                <c:pt idx="1340">
                  <c:v>7296.4245830830296</c:v>
                </c:pt>
                <c:pt idx="1341">
                  <c:v>7294.6989166941703</c:v>
                </c:pt>
                <c:pt idx="1342">
                  <c:v>7292.7152952718698</c:v>
                </c:pt>
                <c:pt idx="1343">
                  <c:v>7268.3133488017202</c:v>
                </c:pt>
                <c:pt idx="1344">
                  <c:v>7273.8262086678096</c:v>
                </c:pt>
                <c:pt idx="1345">
                  <c:v>7278.1946210112701</c:v>
                </c:pt>
                <c:pt idx="1346">
                  <c:v>7278.2946081956297</c:v>
                </c:pt>
                <c:pt idx="1347">
                  <c:v>7274.2013372930596</c:v>
                </c:pt>
                <c:pt idx="1348">
                  <c:v>7282.2665590505403</c:v>
                </c:pt>
                <c:pt idx="1349">
                  <c:v>7271.7721249612696</c:v>
                </c:pt>
                <c:pt idx="1350">
                  <c:v>7268.5330821907401</c:v>
                </c:pt>
                <c:pt idx="1351">
                  <c:v>7262.3602015699798</c:v>
                </c:pt>
                <c:pt idx="1352">
                  <c:v>7259.4440500103201</c:v>
                </c:pt>
                <c:pt idx="1353">
                  <c:v>7263.8688227953799</c:v>
                </c:pt>
                <c:pt idx="1354">
                  <c:v>7254.5588862459699</c:v>
                </c:pt>
                <c:pt idx="1355">
                  <c:v>7256.5467271142297</c:v>
                </c:pt>
                <c:pt idx="1356">
                  <c:v>7254.8281013292299</c:v>
                </c:pt>
                <c:pt idx="1357">
                  <c:v>7250.9764071127001</c:v>
                </c:pt>
                <c:pt idx="1358">
                  <c:v>7249.6433113046696</c:v>
                </c:pt>
                <c:pt idx="1359">
                  <c:v>7254.6259557417998</c:v>
                </c:pt>
                <c:pt idx="1360">
                  <c:v>7256.5334877301302</c:v>
                </c:pt>
                <c:pt idx="1361">
                  <c:v>7268.0080375811904</c:v>
                </c:pt>
                <c:pt idx="1362">
                  <c:v>7264.5972673484903</c:v>
                </c:pt>
                <c:pt idx="1363">
                  <c:v>7257.0213186811798</c:v>
                </c:pt>
                <c:pt idx="1364">
                  <c:v>7268.0463294669198</c:v>
                </c:pt>
                <c:pt idx="1365">
                  <c:v>7287.1766510010202</c:v>
                </c:pt>
                <c:pt idx="1366">
                  <c:v>7279.5061194969603</c:v>
                </c:pt>
                <c:pt idx="1367">
                  <c:v>7282.7622791757503</c:v>
                </c:pt>
                <c:pt idx="1368">
                  <c:v>7297.5018248299302</c:v>
                </c:pt>
                <c:pt idx="1369">
                  <c:v>7302.2456717871701</c:v>
                </c:pt>
                <c:pt idx="1370">
                  <c:v>7307.6845292051103</c:v>
                </c:pt>
                <c:pt idx="1371">
                  <c:v>7307.5843781252497</c:v>
                </c:pt>
                <c:pt idx="1372">
                  <c:v>7316.5858492351899</c:v>
                </c:pt>
                <c:pt idx="1373">
                  <c:v>7325.82691924348</c:v>
                </c:pt>
                <c:pt idx="1374">
                  <c:v>7301.1964450660898</c:v>
                </c:pt>
                <c:pt idx="1375">
                  <c:v>7331.9133963928898</c:v>
                </c:pt>
                <c:pt idx="1376">
                  <c:v>7317.3696741871099</c:v>
                </c:pt>
                <c:pt idx="1377">
                  <c:v>7326.50874177063</c:v>
                </c:pt>
                <c:pt idx="1378">
                  <c:v>7314.0781701585402</c:v>
                </c:pt>
                <c:pt idx="1379">
                  <c:v>7304.5988461454499</c:v>
                </c:pt>
                <c:pt idx="1380">
                  <c:v>7315.6369094229804</c:v>
                </c:pt>
                <c:pt idx="1381">
                  <c:v>7298.1338057326002</c:v>
                </c:pt>
                <c:pt idx="1382">
                  <c:v>7293.2745248124902</c:v>
                </c:pt>
                <c:pt idx="1383">
                  <c:v>7295.4074240677701</c:v>
                </c:pt>
                <c:pt idx="1384">
                  <c:v>7282.2655111839504</c:v>
                </c:pt>
                <c:pt idx="1385">
                  <c:v>7275.0571232249704</c:v>
                </c:pt>
                <c:pt idx="1386">
                  <c:v>7277.8325756847398</c:v>
                </c:pt>
                <c:pt idx="1387">
                  <c:v>7270.7813158970503</c:v>
                </c:pt>
                <c:pt idx="1388">
                  <c:v>7257.3936845324197</c:v>
                </c:pt>
                <c:pt idx="1389">
                  <c:v>7257.9770645427398</c:v>
                </c:pt>
                <c:pt idx="1390">
                  <c:v>7236.5092790329099</c:v>
                </c:pt>
                <c:pt idx="1391">
                  <c:v>7241.42946246668</c:v>
                </c:pt>
                <c:pt idx="1392">
                  <c:v>7227.7845345711703</c:v>
                </c:pt>
                <c:pt idx="1393">
                  <c:v>7212.4348290349499</c:v>
                </c:pt>
                <c:pt idx="1394">
                  <c:v>7207.0509037381398</c:v>
                </c:pt>
                <c:pt idx="1395">
                  <c:v>7222.6468296360099</c:v>
                </c:pt>
                <c:pt idx="1396">
                  <c:v>7231.3062449266999</c:v>
                </c:pt>
                <c:pt idx="1397">
                  <c:v>7230.2185411579103</c:v>
                </c:pt>
                <c:pt idx="1398">
                  <c:v>7230.0906470896398</c:v>
                </c:pt>
                <c:pt idx="1399">
                  <c:v>7239.7397007131103</c:v>
                </c:pt>
                <c:pt idx="1400">
                  <c:v>7256.81236802475</c:v>
                </c:pt>
                <c:pt idx="1401">
                  <c:v>7257.6786549092403</c:v>
                </c:pt>
                <c:pt idx="1402">
                  <c:v>7257.8520437674097</c:v>
                </c:pt>
                <c:pt idx="1403">
                  <c:v>7265.1219765879096</c:v>
                </c:pt>
                <c:pt idx="1404">
                  <c:v>7259.3939051535999</c:v>
                </c:pt>
                <c:pt idx="1405">
                  <c:v>7270.2414013104399</c:v>
                </c:pt>
                <c:pt idx="1406">
                  <c:v>7273.3416960898703</c:v>
                </c:pt>
                <c:pt idx="1407">
                  <c:v>7282.5919685173103</c:v>
                </c:pt>
                <c:pt idx="1408">
                  <c:v>7289.0193063997003</c:v>
                </c:pt>
                <c:pt idx="1409">
                  <c:v>7299.8583049048202</c:v>
                </c:pt>
                <c:pt idx="1410">
                  <c:v>7317.9793324898001</c:v>
                </c:pt>
                <c:pt idx="1411">
                  <c:v>7308.2526199468903</c:v>
                </c:pt>
                <c:pt idx="1412">
                  <c:v>7315.7880050705398</c:v>
                </c:pt>
                <c:pt idx="1413">
                  <c:v>7325.4630536526402</c:v>
                </c:pt>
                <c:pt idx="1414">
                  <c:v>7307.20159973715</c:v>
                </c:pt>
                <c:pt idx="1415">
                  <c:v>7304.8245904716896</c:v>
                </c:pt>
                <c:pt idx="1416">
                  <c:v>7310.1654267758404</c:v>
                </c:pt>
                <c:pt idx="1417">
                  <c:v>7305.1621647537904</c:v>
                </c:pt>
                <c:pt idx="1418">
                  <c:v>7289.0767652398199</c:v>
                </c:pt>
                <c:pt idx="1419">
                  <c:v>7291.2200937173202</c:v>
                </c:pt>
                <c:pt idx="1420">
                  <c:v>7309.3046988383003</c:v>
                </c:pt>
                <c:pt idx="1421">
                  <c:v>7296.0080830996103</c:v>
                </c:pt>
                <c:pt idx="1422">
                  <c:v>7287.6268259526796</c:v>
                </c:pt>
                <c:pt idx="1423">
                  <c:v>7272.2397353198603</c:v>
                </c:pt>
                <c:pt idx="1424">
                  <c:v>7274.8120135511299</c:v>
                </c:pt>
                <c:pt idx="1425">
                  <c:v>7271.5639805463097</c:v>
                </c:pt>
                <c:pt idx="1426">
                  <c:v>7267.7203780592199</c:v>
                </c:pt>
                <c:pt idx="1427">
                  <c:v>7269.8851962913504</c:v>
                </c:pt>
                <c:pt idx="1428">
                  <c:v>7261.5347467556503</c:v>
                </c:pt>
                <c:pt idx="1429">
                  <c:v>7259.2126548135602</c:v>
                </c:pt>
                <c:pt idx="1430">
                  <c:v>7254.8590730772403</c:v>
                </c:pt>
                <c:pt idx="1431">
                  <c:v>7252.7232433322097</c:v>
                </c:pt>
                <c:pt idx="1432">
                  <c:v>7249.4998649547397</c:v>
                </c:pt>
                <c:pt idx="1433">
                  <c:v>7245.8925479870604</c:v>
                </c:pt>
                <c:pt idx="1434">
                  <c:v>7232.60187345952</c:v>
                </c:pt>
                <c:pt idx="1435">
                  <c:v>7247.4928256572102</c:v>
                </c:pt>
                <c:pt idx="1436">
                  <c:v>7245.8810195012802</c:v>
                </c:pt>
                <c:pt idx="1437">
                  <c:v>7245.3799966394799</c:v>
                </c:pt>
                <c:pt idx="1438">
                  <c:v>7239.3951722622396</c:v>
                </c:pt>
                <c:pt idx="1439">
                  <c:v>7243.1464789454703</c:v>
                </c:pt>
                <c:pt idx="1440">
                  <c:v>7521.9799033426898</c:v>
                </c:pt>
                <c:pt idx="1441">
                  <c:v>7509.4726939688899</c:v>
                </c:pt>
                <c:pt idx="1442">
                  <c:v>7525.08731986366</c:v>
                </c:pt>
                <c:pt idx="1443">
                  <c:v>7482.4990779443797</c:v>
                </c:pt>
                <c:pt idx="1444">
                  <c:v>7512.3276144320798</c:v>
                </c:pt>
                <c:pt idx="1445">
                  <c:v>7526.2915802684502</c:v>
                </c:pt>
                <c:pt idx="1446">
                  <c:v>7509.3069148802797</c:v>
                </c:pt>
                <c:pt idx="1447">
                  <c:v>7520.30238208233</c:v>
                </c:pt>
                <c:pt idx="1448">
                  <c:v>7509.77311565526</c:v>
                </c:pt>
                <c:pt idx="1449">
                  <c:v>7499.7814772881702</c:v>
                </c:pt>
                <c:pt idx="1450">
                  <c:v>7521.4354812932697</c:v>
                </c:pt>
                <c:pt idx="1451">
                  <c:v>7538.12361197889</c:v>
                </c:pt>
                <c:pt idx="1452">
                  <c:v>7577.6384070741597</c:v>
                </c:pt>
                <c:pt idx="1453">
                  <c:v>7529.27673410028</c:v>
                </c:pt>
                <c:pt idx="1454">
                  <c:v>7586.5250523336099</c:v>
                </c:pt>
                <c:pt idx="1455">
                  <c:v>7600.7652730642203</c:v>
                </c:pt>
                <c:pt idx="1456">
                  <c:v>7560.0158075056097</c:v>
                </c:pt>
                <c:pt idx="1457">
                  <c:v>7618.2189373436304</c:v>
                </c:pt>
                <c:pt idx="1458">
                  <c:v>7598.3592388525003</c:v>
                </c:pt>
                <c:pt idx="1459">
                  <c:v>7650.75848517954</c:v>
                </c:pt>
                <c:pt idx="1460">
                  <c:v>7666.9016894015003</c:v>
                </c:pt>
                <c:pt idx="1461">
                  <c:v>7669.5129910573796</c:v>
                </c:pt>
                <c:pt idx="1462">
                  <c:v>7708.7983725894401</c:v>
                </c:pt>
                <c:pt idx="1463">
                  <c:v>7708.02466617749</c:v>
                </c:pt>
                <c:pt idx="1464">
                  <c:v>7671.4379039973701</c:v>
                </c:pt>
                <c:pt idx="1465">
                  <c:v>7690.8891878952099</c:v>
                </c:pt>
                <c:pt idx="1466">
                  <c:v>7743.3441030902904</c:v>
                </c:pt>
                <c:pt idx="1467">
                  <c:v>7715.2466324936204</c:v>
                </c:pt>
                <c:pt idx="1468">
                  <c:v>7691.50106273248</c:v>
                </c:pt>
                <c:pt idx="1469">
                  <c:v>7711.5594227387201</c:v>
                </c:pt>
                <c:pt idx="1470">
                  <c:v>7697.7597052515002</c:v>
                </c:pt>
                <c:pt idx="1471">
                  <c:v>7726.9751828525204</c:v>
                </c:pt>
                <c:pt idx="1472">
                  <c:v>7698.4349078801697</c:v>
                </c:pt>
                <c:pt idx="1473">
                  <c:v>7718.2570368520101</c:v>
                </c:pt>
                <c:pt idx="1474">
                  <c:v>7713.9460324350202</c:v>
                </c:pt>
                <c:pt idx="1475">
                  <c:v>7711.1234393696504</c:v>
                </c:pt>
                <c:pt idx="1476">
                  <c:v>7670.7261575020302</c:v>
                </c:pt>
                <c:pt idx="1477">
                  <c:v>7678.3841799523898</c:v>
                </c:pt>
                <c:pt idx="1478">
                  <c:v>7694.5388253706196</c:v>
                </c:pt>
                <c:pt idx="1479">
                  <c:v>7658.2826807696601</c:v>
                </c:pt>
                <c:pt idx="1480">
                  <c:v>7662.0839110399302</c:v>
                </c:pt>
                <c:pt idx="1481">
                  <c:v>7662.3220627447799</c:v>
                </c:pt>
                <c:pt idx="1482">
                  <c:v>7652.2990642149498</c:v>
                </c:pt>
                <c:pt idx="1483">
                  <c:v>7638.5339202869</c:v>
                </c:pt>
                <c:pt idx="1484">
                  <c:v>7615.0594369452001</c:v>
                </c:pt>
                <c:pt idx="1485">
                  <c:v>7652.3639744132797</c:v>
                </c:pt>
                <c:pt idx="1486">
                  <c:v>7641.3170428909198</c:v>
                </c:pt>
                <c:pt idx="1487">
                  <c:v>7660.5106377521497</c:v>
                </c:pt>
                <c:pt idx="1488">
                  <c:v>7651.3321670804298</c:v>
                </c:pt>
                <c:pt idx="1489">
                  <c:v>7675.9088963287904</c:v>
                </c:pt>
                <c:pt idx="1490">
                  <c:v>7688.8520590459002</c:v>
                </c:pt>
                <c:pt idx="1491">
                  <c:v>7689.9135575735399</c:v>
                </c:pt>
                <c:pt idx="1492">
                  <c:v>7665.1660305201203</c:v>
                </c:pt>
                <c:pt idx="1493">
                  <c:v>7685.7822758839202</c:v>
                </c:pt>
                <c:pt idx="1494">
                  <c:v>7707.7601878334099</c:v>
                </c:pt>
                <c:pt idx="1495">
                  <c:v>7698.6038401481801</c:v>
                </c:pt>
                <c:pt idx="1496">
                  <c:v>7717.0336657179496</c:v>
                </c:pt>
                <c:pt idx="1497">
                  <c:v>7741.6060483236897</c:v>
                </c:pt>
                <c:pt idx="1498">
                  <c:v>7738.7107456612703</c:v>
                </c:pt>
                <c:pt idx="1499">
                  <c:v>7723.1864019759396</c:v>
                </c:pt>
                <c:pt idx="1500">
                  <c:v>7770.7649884760804</c:v>
                </c:pt>
                <c:pt idx="1501">
                  <c:v>7732.4997879860903</c:v>
                </c:pt>
                <c:pt idx="1502">
                  <c:v>7744.58180102189</c:v>
                </c:pt>
                <c:pt idx="1503">
                  <c:v>7760.3376635822597</c:v>
                </c:pt>
                <c:pt idx="1504">
                  <c:v>7733.6764548522897</c:v>
                </c:pt>
                <c:pt idx="1505">
                  <c:v>7759.0994152503299</c:v>
                </c:pt>
                <c:pt idx="1506">
                  <c:v>7738.7717065993202</c:v>
                </c:pt>
                <c:pt idx="1507">
                  <c:v>7726.1726279938703</c:v>
                </c:pt>
                <c:pt idx="1508">
                  <c:v>7757.49645555197</c:v>
                </c:pt>
                <c:pt idx="1509">
                  <c:v>7747.6187392049096</c:v>
                </c:pt>
                <c:pt idx="1510">
                  <c:v>7766.6284356429096</c:v>
                </c:pt>
                <c:pt idx="1511">
                  <c:v>7747.6796178288796</c:v>
                </c:pt>
                <c:pt idx="1512">
                  <c:v>7731.7355576488599</c:v>
                </c:pt>
                <c:pt idx="1513">
                  <c:v>7742.94147953637</c:v>
                </c:pt>
                <c:pt idx="1514">
                  <c:v>7716.4911384115203</c:v>
                </c:pt>
                <c:pt idx="1515">
                  <c:v>7711.7491773635002</c:v>
                </c:pt>
                <c:pt idx="1516">
                  <c:v>7740.3397129218502</c:v>
                </c:pt>
                <c:pt idx="1517">
                  <c:v>7749.8999254147702</c:v>
                </c:pt>
                <c:pt idx="1518">
                  <c:v>7716.4472667681202</c:v>
                </c:pt>
                <c:pt idx="1519">
                  <c:v>7673.4700708733199</c:v>
                </c:pt>
                <c:pt idx="1520">
                  <c:v>7727.8720262686802</c:v>
                </c:pt>
                <c:pt idx="1521">
                  <c:v>7751.4864184548096</c:v>
                </c:pt>
                <c:pt idx="1522">
                  <c:v>7725.6146110974396</c:v>
                </c:pt>
                <c:pt idx="1523">
                  <c:v>7768.3648646908596</c:v>
                </c:pt>
                <c:pt idx="1524">
                  <c:v>7718.1380819242404</c:v>
                </c:pt>
                <c:pt idx="1525">
                  <c:v>7742.0219961227203</c:v>
                </c:pt>
                <c:pt idx="1526">
                  <c:v>7701.6883050690403</c:v>
                </c:pt>
                <c:pt idx="1527">
                  <c:v>7739.3453184904201</c:v>
                </c:pt>
                <c:pt idx="1528">
                  <c:v>7713.8868722372599</c:v>
                </c:pt>
                <c:pt idx="1529">
                  <c:v>7733.3712626749502</c:v>
                </c:pt>
                <c:pt idx="1530">
                  <c:v>7754.4061692927498</c:v>
                </c:pt>
                <c:pt idx="1531">
                  <c:v>7753.2104486777998</c:v>
                </c:pt>
                <c:pt idx="1532">
                  <c:v>7704.4348228489898</c:v>
                </c:pt>
                <c:pt idx="1533">
                  <c:v>7762.5622010244297</c:v>
                </c:pt>
                <c:pt idx="1534">
                  <c:v>7685.50595147686</c:v>
                </c:pt>
                <c:pt idx="1535">
                  <c:v>7700.4361235536899</c:v>
                </c:pt>
                <c:pt idx="1536">
                  <c:v>7687.8604872184696</c:v>
                </c:pt>
                <c:pt idx="1537">
                  <c:v>7720.1520132940204</c:v>
                </c:pt>
                <c:pt idx="1538">
                  <c:v>7706.0267809666302</c:v>
                </c:pt>
                <c:pt idx="1539">
                  <c:v>7715.3457095064796</c:v>
                </c:pt>
                <c:pt idx="1540">
                  <c:v>7668.7017815485597</c:v>
                </c:pt>
                <c:pt idx="1541">
                  <c:v>7706.4376495156303</c:v>
                </c:pt>
                <c:pt idx="1542">
                  <c:v>7711.4714578491703</c:v>
                </c:pt>
                <c:pt idx="1543">
                  <c:v>7687.1265863574699</c:v>
                </c:pt>
                <c:pt idx="1544">
                  <c:v>7705.0844168656504</c:v>
                </c:pt>
                <c:pt idx="1545">
                  <c:v>7691.52675553261</c:v>
                </c:pt>
                <c:pt idx="1546">
                  <c:v>7689.8857953522502</c:v>
                </c:pt>
                <c:pt idx="1547">
                  <c:v>7722.7509839532904</c:v>
                </c:pt>
                <c:pt idx="1548">
                  <c:v>7676.5375773427604</c:v>
                </c:pt>
                <c:pt idx="1549">
                  <c:v>7740.7963721139204</c:v>
                </c:pt>
                <c:pt idx="1550">
                  <c:v>7734.7553240671996</c:v>
                </c:pt>
                <c:pt idx="1551">
                  <c:v>7700.8293264591503</c:v>
                </c:pt>
                <c:pt idx="1552">
                  <c:v>7752.3413821998902</c:v>
                </c:pt>
                <c:pt idx="1553">
                  <c:v>7707.9723052576801</c:v>
                </c:pt>
                <c:pt idx="1554">
                  <c:v>7731.8046374133401</c:v>
                </c:pt>
                <c:pt idx="1555">
                  <c:v>7725.6059090701401</c:v>
                </c:pt>
                <c:pt idx="1556">
                  <c:v>7745.7065537245498</c:v>
                </c:pt>
                <c:pt idx="1557">
                  <c:v>7774.5431939867103</c:v>
                </c:pt>
                <c:pt idx="1558">
                  <c:v>7742.2728745136701</c:v>
                </c:pt>
                <c:pt idx="1559">
                  <c:v>7733.4368034156796</c:v>
                </c:pt>
                <c:pt idx="1560">
                  <c:v>7727.9642768967497</c:v>
                </c:pt>
                <c:pt idx="1561">
                  <c:v>7724.3080785882603</c:v>
                </c:pt>
                <c:pt idx="1562">
                  <c:v>7714.00711524279</c:v>
                </c:pt>
                <c:pt idx="1563">
                  <c:v>7742.9594296247997</c:v>
                </c:pt>
                <c:pt idx="1564">
                  <c:v>7728.2910413240397</c:v>
                </c:pt>
                <c:pt idx="1565">
                  <c:v>7697.2374106092502</c:v>
                </c:pt>
                <c:pt idx="1566">
                  <c:v>7743.4367688940902</c:v>
                </c:pt>
                <c:pt idx="1567">
                  <c:v>7714.1602967122099</c:v>
                </c:pt>
                <c:pt idx="1568">
                  <c:v>7677.19687309238</c:v>
                </c:pt>
                <c:pt idx="1569">
                  <c:v>7680.6600629158502</c:v>
                </c:pt>
                <c:pt idx="1570">
                  <c:v>7687.95582303436</c:v>
                </c:pt>
                <c:pt idx="1571">
                  <c:v>7713.3210974411204</c:v>
                </c:pt>
                <c:pt idx="1572">
                  <c:v>7679.27185582741</c:v>
                </c:pt>
                <c:pt idx="1573">
                  <c:v>7707.2474526571305</c:v>
                </c:pt>
                <c:pt idx="1574">
                  <c:v>7697.8397438708598</c:v>
                </c:pt>
                <c:pt idx="1575">
                  <c:v>7713.81618713026</c:v>
                </c:pt>
                <c:pt idx="1576">
                  <c:v>7705.4457823456696</c:v>
                </c:pt>
                <c:pt idx="1577">
                  <c:v>7686.4611153237302</c:v>
                </c:pt>
                <c:pt idx="1578">
                  <c:v>7744.1592453507601</c:v>
                </c:pt>
                <c:pt idx="1579">
                  <c:v>7758.7013588241098</c:v>
                </c:pt>
                <c:pt idx="1580">
                  <c:v>7743.7639479729496</c:v>
                </c:pt>
                <c:pt idx="1581">
                  <c:v>7758.0152561018504</c:v>
                </c:pt>
                <c:pt idx="1582">
                  <c:v>7788.0202270989503</c:v>
                </c:pt>
                <c:pt idx="1583">
                  <c:v>7786.4881534587803</c:v>
                </c:pt>
                <c:pt idx="1584">
                  <c:v>7761.2469204199097</c:v>
                </c:pt>
                <c:pt idx="1585">
                  <c:v>7820.6082959893401</c:v>
                </c:pt>
                <c:pt idx="1586">
                  <c:v>7749.8202442000302</c:v>
                </c:pt>
                <c:pt idx="1587">
                  <c:v>7774.3843959762598</c:v>
                </c:pt>
                <c:pt idx="1588">
                  <c:v>7818.8732731384698</c:v>
                </c:pt>
                <c:pt idx="1589">
                  <c:v>7831.80358904678</c:v>
                </c:pt>
                <c:pt idx="1590">
                  <c:v>7888.1087747219699</c:v>
                </c:pt>
                <c:pt idx="1591">
                  <c:v>7864.4638554125704</c:v>
                </c:pt>
                <c:pt idx="1592">
                  <c:v>7902.3048959878897</c:v>
                </c:pt>
                <c:pt idx="1593">
                  <c:v>7837.3764738746904</c:v>
                </c:pt>
                <c:pt idx="1594">
                  <c:v>7882.0456107093096</c:v>
                </c:pt>
                <c:pt idx="1595">
                  <c:v>7842.8312068542</c:v>
                </c:pt>
                <c:pt idx="1596">
                  <c:v>7823.1992849329899</c:v>
                </c:pt>
                <c:pt idx="1597">
                  <c:v>7876.7838626726698</c:v>
                </c:pt>
                <c:pt idx="1598">
                  <c:v>7821.1722175928098</c:v>
                </c:pt>
                <c:pt idx="1599">
                  <c:v>7793.21410845233</c:v>
                </c:pt>
                <c:pt idx="1600">
                  <c:v>7800.21724425092</c:v>
                </c:pt>
                <c:pt idx="1601">
                  <c:v>7827.3588560242197</c:v>
                </c:pt>
                <c:pt idx="1602">
                  <c:v>7812.0932072872802</c:v>
                </c:pt>
                <c:pt idx="1603">
                  <c:v>7805.8980862612498</c:v>
                </c:pt>
                <c:pt idx="1604">
                  <c:v>7748.9115239674202</c:v>
                </c:pt>
                <c:pt idx="1605">
                  <c:v>7709.18138086817</c:v>
                </c:pt>
                <c:pt idx="1606">
                  <c:v>7751.59048829728</c:v>
                </c:pt>
                <c:pt idx="1607">
                  <c:v>7744.08573606967</c:v>
                </c:pt>
                <c:pt idx="1608">
                  <c:v>7697.4611197902695</c:v>
                </c:pt>
                <c:pt idx="1609">
                  <c:v>7705.5138755810403</c:v>
                </c:pt>
                <c:pt idx="1610">
                  <c:v>7679.5845433476097</c:v>
                </c:pt>
                <c:pt idx="1611">
                  <c:v>7658.89038893214</c:v>
                </c:pt>
                <c:pt idx="1612">
                  <c:v>7688.2444826498504</c:v>
                </c:pt>
                <c:pt idx="1613">
                  <c:v>7679.78011949353</c:v>
                </c:pt>
                <c:pt idx="1614">
                  <c:v>7677.7525657587103</c:v>
                </c:pt>
                <c:pt idx="1615">
                  <c:v>7680.4353253898198</c:v>
                </c:pt>
                <c:pt idx="1616">
                  <c:v>7666.04320265552</c:v>
                </c:pt>
                <c:pt idx="1617">
                  <c:v>7708.0551431678896</c:v>
                </c:pt>
                <c:pt idx="1618">
                  <c:v>7703.2129433026803</c:v>
                </c:pt>
                <c:pt idx="1619">
                  <c:v>7688.7716605236301</c:v>
                </c:pt>
                <c:pt idx="1620">
                  <c:v>7765.3723690483102</c:v>
                </c:pt>
                <c:pt idx="1621">
                  <c:v>7719.99162270736</c:v>
                </c:pt>
                <c:pt idx="1622">
                  <c:v>7743.18438715701</c:v>
                </c:pt>
                <c:pt idx="1623">
                  <c:v>7698.9317829211304</c:v>
                </c:pt>
                <c:pt idx="1624">
                  <c:v>7733.9109719291</c:v>
                </c:pt>
                <c:pt idx="1625">
                  <c:v>7755.3875674506598</c:v>
                </c:pt>
                <c:pt idx="1626">
                  <c:v>7747.8296243905897</c:v>
                </c:pt>
                <c:pt idx="1627">
                  <c:v>7748.5843366028703</c:v>
                </c:pt>
                <c:pt idx="1628">
                  <c:v>7743.2971941855503</c:v>
                </c:pt>
                <c:pt idx="1629">
                  <c:v>7745.9740571471602</c:v>
                </c:pt>
                <c:pt idx="1630">
                  <c:v>7755.8116580435999</c:v>
                </c:pt>
                <c:pt idx="1631">
                  <c:v>7740.3580619614604</c:v>
                </c:pt>
                <c:pt idx="1632">
                  <c:v>7736.2003274102899</c:v>
                </c:pt>
                <c:pt idx="1633">
                  <c:v>7660.1177489675201</c:v>
                </c:pt>
                <c:pt idx="1634">
                  <c:v>7699.0843469225802</c:v>
                </c:pt>
                <c:pt idx="1635">
                  <c:v>7664.4752495697803</c:v>
                </c:pt>
                <c:pt idx="1636">
                  <c:v>7669.5240041308798</c:v>
                </c:pt>
                <c:pt idx="1637">
                  <c:v>7651.4325386655501</c:v>
                </c:pt>
                <c:pt idx="1638">
                  <c:v>7612.0231738995599</c:v>
                </c:pt>
                <c:pt idx="1639">
                  <c:v>7634.1421866575301</c:v>
                </c:pt>
                <c:pt idx="1640">
                  <c:v>7630.6566760650903</c:v>
                </c:pt>
                <c:pt idx="1641">
                  <c:v>7612.2906951589903</c:v>
                </c:pt>
                <c:pt idx="1642">
                  <c:v>7596.8980988657404</c:v>
                </c:pt>
                <c:pt idx="1643">
                  <c:v>7562.9575838574301</c:v>
                </c:pt>
                <c:pt idx="1644">
                  <c:v>7592.9562241493504</c:v>
                </c:pt>
                <c:pt idx="1645">
                  <c:v>7567.1070183977899</c:v>
                </c:pt>
                <c:pt idx="1646">
                  <c:v>7580.3785074501902</c:v>
                </c:pt>
                <c:pt idx="1647">
                  <c:v>7555.26580258985</c:v>
                </c:pt>
                <c:pt idx="1648">
                  <c:v>7511.2227564804198</c:v>
                </c:pt>
                <c:pt idx="1649">
                  <c:v>7504.7915616623204</c:v>
                </c:pt>
                <c:pt idx="1650">
                  <c:v>7525.0726952504401</c:v>
                </c:pt>
                <c:pt idx="1651">
                  <c:v>7503.9496974373596</c:v>
                </c:pt>
                <c:pt idx="1652">
                  <c:v>7477.7904068161397</c:v>
                </c:pt>
                <c:pt idx="1653">
                  <c:v>7462.2119636641701</c:v>
                </c:pt>
                <c:pt idx="1654">
                  <c:v>7445.8596361240498</c:v>
                </c:pt>
                <c:pt idx="1655">
                  <c:v>7471.7321183673102</c:v>
                </c:pt>
                <c:pt idx="1656">
                  <c:v>7478.3261888151401</c:v>
                </c:pt>
                <c:pt idx="1657">
                  <c:v>7466.8067090163404</c:v>
                </c:pt>
                <c:pt idx="1658">
                  <c:v>7400.6531968182098</c:v>
                </c:pt>
                <c:pt idx="1659">
                  <c:v>7414.0009609087201</c:v>
                </c:pt>
                <c:pt idx="1660">
                  <c:v>7431.8759088936604</c:v>
                </c:pt>
                <c:pt idx="1661">
                  <c:v>7423.1854194569696</c:v>
                </c:pt>
                <c:pt idx="1662">
                  <c:v>7439.0294952852601</c:v>
                </c:pt>
                <c:pt idx="1663">
                  <c:v>7378.2411205083699</c:v>
                </c:pt>
                <c:pt idx="1664">
                  <c:v>7375.5878559966504</c:v>
                </c:pt>
                <c:pt idx="1665">
                  <c:v>7379.34484385828</c:v>
                </c:pt>
                <c:pt idx="1666">
                  <c:v>7403.0344236072197</c:v>
                </c:pt>
                <c:pt idx="1667">
                  <c:v>7413.8731516934804</c:v>
                </c:pt>
                <c:pt idx="1668">
                  <c:v>7423.5031313486998</c:v>
                </c:pt>
                <c:pt idx="1669">
                  <c:v>7428.1638726301098</c:v>
                </c:pt>
                <c:pt idx="1670">
                  <c:v>7410.7313443453304</c:v>
                </c:pt>
                <c:pt idx="1671">
                  <c:v>7432.8716929695502</c:v>
                </c:pt>
                <c:pt idx="1672">
                  <c:v>7453.0076418804101</c:v>
                </c:pt>
                <c:pt idx="1673">
                  <c:v>7480.9848095316902</c:v>
                </c:pt>
                <c:pt idx="1674">
                  <c:v>7439.5953275662796</c:v>
                </c:pt>
                <c:pt idx="1675">
                  <c:v>7434.9445048180096</c:v>
                </c:pt>
                <c:pt idx="1676">
                  <c:v>7481.5987338667401</c:v>
                </c:pt>
                <c:pt idx="1677">
                  <c:v>7462.2046798481697</c:v>
                </c:pt>
                <c:pt idx="1678">
                  <c:v>7439.4941486518801</c:v>
                </c:pt>
                <c:pt idx="1679">
                  <c:v>7483.8771155936302</c:v>
                </c:pt>
                <c:pt idx="1680">
                  <c:v>7523.37893979613</c:v>
                </c:pt>
                <c:pt idx="1681">
                  <c:v>7492.6250978163298</c:v>
                </c:pt>
                <c:pt idx="1682">
                  <c:v>7529.3996268535302</c:v>
                </c:pt>
                <c:pt idx="1683">
                  <c:v>7514.8812781619299</c:v>
                </c:pt>
                <c:pt idx="1684">
                  <c:v>7468.9968888644498</c:v>
                </c:pt>
                <c:pt idx="1685">
                  <c:v>7492.1692457171603</c:v>
                </c:pt>
                <c:pt idx="1686">
                  <c:v>7448.0469082192903</c:v>
                </c:pt>
                <c:pt idx="1687">
                  <c:v>7440.27413616392</c:v>
                </c:pt>
                <c:pt idx="1688">
                  <c:v>7399.6217926479403</c:v>
                </c:pt>
                <c:pt idx="1689">
                  <c:v>7423.2702361045503</c:v>
                </c:pt>
                <c:pt idx="1690">
                  <c:v>7402.11574321637</c:v>
                </c:pt>
                <c:pt idx="1691">
                  <c:v>7383.1351017045999</c:v>
                </c:pt>
                <c:pt idx="1692">
                  <c:v>7337.5722155735502</c:v>
                </c:pt>
                <c:pt idx="1693">
                  <c:v>7322.6450643747003</c:v>
                </c:pt>
                <c:pt idx="1694">
                  <c:v>7310.0675064625102</c:v>
                </c:pt>
                <c:pt idx="1695">
                  <c:v>7281.2469635481903</c:v>
                </c:pt>
                <c:pt idx="1696">
                  <c:v>7298.54490542845</c:v>
                </c:pt>
                <c:pt idx="1697">
                  <c:v>7267.5420291965302</c:v>
                </c:pt>
                <c:pt idx="1698">
                  <c:v>7237.0634582809398</c:v>
                </c:pt>
                <c:pt idx="1699">
                  <c:v>7225.1100108567798</c:v>
                </c:pt>
                <c:pt idx="1700">
                  <c:v>7216.1533393277696</c:v>
                </c:pt>
                <c:pt idx="1701">
                  <c:v>7218.5230173698901</c:v>
                </c:pt>
                <c:pt idx="1702">
                  <c:v>7214.1915929706101</c:v>
                </c:pt>
                <c:pt idx="1703">
                  <c:v>7219.6564804747404</c:v>
                </c:pt>
                <c:pt idx="1704">
                  <c:v>7223.8145131968504</c:v>
                </c:pt>
                <c:pt idx="1705">
                  <c:v>7245.1054333394404</c:v>
                </c:pt>
                <c:pt idx="1706">
                  <c:v>7248.9916132123299</c:v>
                </c:pt>
                <c:pt idx="1707">
                  <c:v>7252.0517439805999</c:v>
                </c:pt>
                <c:pt idx="1708">
                  <c:v>7238.2133014681103</c:v>
                </c:pt>
                <c:pt idx="1709">
                  <c:v>7275.5666551901704</c:v>
                </c:pt>
                <c:pt idx="1710">
                  <c:v>7294.4115460660296</c:v>
                </c:pt>
                <c:pt idx="1711">
                  <c:v>7292.6199185252699</c:v>
                </c:pt>
                <c:pt idx="1712">
                  <c:v>7253.2184175872799</c:v>
                </c:pt>
                <c:pt idx="1713">
                  <c:v>7272.27410099195</c:v>
                </c:pt>
                <c:pt idx="1714">
                  <c:v>7337.5490268209696</c:v>
                </c:pt>
                <c:pt idx="1715">
                  <c:v>7337.8768902242</c:v>
                </c:pt>
                <c:pt idx="1716">
                  <c:v>7349.4632783238503</c:v>
                </c:pt>
                <c:pt idx="1717">
                  <c:v>7347.4770513099202</c:v>
                </c:pt>
                <c:pt idx="1718">
                  <c:v>7356.6201015259003</c:v>
                </c:pt>
                <c:pt idx="1719">
                  <c:v>7347.3683281999201</c:v>
                </c:pt>
                <c:pt idx="1720">
                  <c:v>7350.9441646773603</c:v>
                </c:pt>
                <c:pt idx="1721">
                  <c:v>7316.3495294209397</c:v>
                </c:pt>
                <c:pt idx="1722">
                  <c:v>7333.9438567330799</c:v>
                </c:pt>
                <c:pt idx="1723">
                  <c:v>7287.1745228399404</c:v>
                </c:pt>
                <c:pt idx="1724">
                  <c:v>7312.4901069151201</c:v>
                </c:pt>
                <c:pt idx="1725">
                  <c:v>7286.7497995439599</c:v>
                </c:pt>
                <c:pt idx="1726">
                  <c:v>7267.70089174241</c:v>
                </c:pt>
                <c:pt idx="1727">
                  <c:v>7250.6308768628796</c:v>
                </c:pt>
                <c:pt idx="1728">
                  <c:v>7243.7347446276199</c:v>
                </c:pt>
                <c:pt idx="1729">
                  <c:v>7236.1450217357897</c:v>
                </c:pt>
                <c:pt idx="1730">
                  <c:v>7215.9361710829498</c:v>
                </c:pt>
                <c:pt idx="1731">
                  <c:v>7196.7400639425796</c:v>
                </c:pt>
                <c:pt idx="1732">
                  <c:v>7176.8209388272799</c:v>
                </c:pt>
                <c:pt idx="1733">
                  <c:v>7164.5878528480398</c:v>
                </c:pt>
                <c:pt idx="1734">
                  <c:v>7130.2532943653096</c:v>
                </c:pt>
                <c:pt idx="1735">
                  <c:v>7113.3093419264196</c:v>
                </c:pt>
                <c:pt idx="1736">
                  <c:v>7112.1931524028296</c:v>
                </c:pt>
                <c:pt idx="1737">
                  <c:v>7127.88099883424</c:v>
                </c:pt>
                <c:pt idx="1738">
                  <c:v>7120.7010879408299</c:v>
                </c:pt>
                <c:pt idx="1739">
                  <c:v>7074.3411663746101</c:v>
                </c:pt>
                <c:pt idx="1740">
                  <c:v>7156.3375442484603</c:v>
                </c:pt>
                <c:pt idx="1741">
                  <c:v>7113.6987521491401</c:v>
                </c:pt>
                <c:pt idx="1742">
                  <c:v>7099.2115874375704</c:v>
                </c:pt>
                <c:pt idx="1743">
                  <c:v>7109.6196994673501</c:v>
                </c:pt>
                <c:pt idx="1744">
                  <c:v>7085.8130086629599</c:v>
                </c:pt>
                <c:pt idx="1745">
                  <c:v>7103.4930640123803</c:v>
                </c:pt>
                <c:pt idx="1746">
                  <c:v>7092.50721673915</c:v>
                </c:pt>
                <c:pt idx="1747">
                  <c:v>7060.23003125788</c:v>
                </c:pt>
                <c:pt idx="1748">
                  <c:v>7075.1332970288604</c:v>
                </c:pt>
                <c:pt idx="1749">
                  <c:v>7090.3476202386901</c:v>
                </c:pt>
                <c:pt idx="1750">
                  <c:v>7088.4312835827304</c:v>
                </c:pt>
                <c:pt idx="1751">
                  <c:v>7091.3725058145401</c:v>
                </c:pt>
                <c:pt idx="1752">
                  <c:v>7083.6087907683004</c:v>
                </c:pt>
                <c:pt idx="1753">
                  <c:v>7080.4260107580203</c:v>
                </c:pt>
                <c:pt idx="1754">
                  <c:v>7043.9942054680296</c:v>
                </c:pt>
                <c:pt idx="1755">
                  <c:v>7081.8363627955696</c:v>
                </c:pt>
                <c:pt idx="1756">
                  <c:v>7043.7760725442904</c:v>
                </c:pt>
                <c:pt idx="1757">
                  <c:v>7067.0985336916001</c:v>
                </c:pt>
                <c:pt idx="1758">
                  <c:v>7057.6524481198603</c:v>
                </c:pt>
                <c:pt idx="1759">
                  <c:v>7071.26009289379</c:v>
                </c:pt>
                <c:pt idx="1760">
                  <c:v>7061.6052299591402</c:v>
                </c:pt>
                <c:pt idx="1761">
                  <c:v>7077.5686234954901</c:v>
                </c:pt>
                <c:pt idx="1762">
                  <c:v>7067.8811417262305</c:v>
                </c:pt>
                <c:pt idx="1763">
                  <c:v>7038.9279293992604</c:v>
                </c:pt>
                <c:pt idx="1764">
                  <c:v>7047.6534894309498</c:v>
                </c:pt>
                <c:pt idx="1765">
                  <c:v>7066.8444988112296</c:v>
                </c:pt>
                <c:pt idx="1766">
                  <c:v>7055.9234839406099</c:v>
                </c:pt>
                <c:pt idx="1767">
                  <c:v>7041.2933037258399</c:v>
                </c:pt>
                <c:pt idx="1768">
                  <c:v>7012.2596095291401</c:v>
                </c:pt>
                <c:pt idx="1769">
                  <c:v>7027.0044015532903</c:v>
                </c:pt>
                <c:pt idx="1770">
                  <c:v>7025.37133590552</c:v>
                </c:pt>
                <c:pt idx="1771">
                  <c:v>7046.9421308907804</c:v>
                </c:pt>
                <c:pt idx="1772">
                  <c:v>7026.8531277970997</c:v>
                </c:pt>
                <c:pt idx="1773">
                  <c:v>7020.4487247391298</c:v>
                </c:pt>
                <c:pt idx="1774">
                  <c:v>7001.7494556232596</c:v>
                </c:pt>
                <c:pt idx="1775">
                  <c:v>6981.2725723426902</c:v>
                </c:pt>
                <c:pt idx="1776">
                  <c:v>7033.1664917871103</c:v>
                </c:pt>
                <c:pt idx="1777">
                  <c:v>7022.0920436890701</c:v>
                </c:pt>
                <c:pt idx="1778">
                  <c:v>7013.2326137178698</c:v>
                </c:pt>
                <c:pt idx="1779">
                  <c:v>6993.7087162691496</c:v>
                </c:pt>
                <c:pt idx="1780">
                  <c:v>7005.1585479390296</c:v>
                </c:pt>
                <c:pt idx="1781">
                  <c:v>6998.2192361187199</c:v>
                </c:pt>
                <c:pt idx="1782">
                  <c:v>7015.5337548693797</c:v>
                </c:pt>
                <c:pt idx="1783">
                  <c:v>6983.6357577067702</c:v>
                </c:pt>
                <c:pt idx="1784">
                  <c:v>6969.5783667222604</c:v>
                </c:pt>
                <c:pt idx="1785">
                  <c:v>6992.2980188726797</c:v>
                </c:pt>
                <c:pt idx="1786">
                  <c:v>6971.3363681199598</c:v>
                </c:pt>
                <c:pt idx="1787">
                  <c:v>7005.8491364257598</c:v>
                </c:pt>
                <c:pt idx="1788">
                  <c:v>6979.7561758776101</c:v>
                </c:pt>
                <c:pt idx="1789">
                  <c:v>6997.2684360638796</c:v>
                </c:pt>
                <c:pt idx="1790">
                  <c:v>6996.55241140002</c:v>
                </c:pt>
                <c:pt idx="1791">
                  <c:v>6966.1222995058897</c:v>
                </c:pt>
                <c:pt idx="1792">
                  <c:v>6962.2896478416296</c:v>
                </c:pt>
                <c:pt idx="1793">
                  <c:v>6942.3485412398204</c:v>
                </c:pt>
                <c:pt idx="1794">
                  <c:v>6935.4826261961198</c:v>
                </c:pt>
                <c:pt idx="1795">
                  <c:v>6955.6299089467402</c:v>
                </c:pt>
                <c:pt idx="1796">
                  <c:v>6937.5626666739299</c:v>
                </c:pt>
                <c:pt idx="1797">
                  <c:v>6952.0240124620304</c:v>
                </c:pt>
                <c:pt idx="1798">
                  <c:v>6928.8404565382598</c:v>
                </c:pt>
                <c:pt idx="1799">
                  <c:v>6920.1908634121801</c:v>
                </c:pt>
                <c:pt idx="1800">
                  <c:v>6921.1106955524901</c:v>
                </c:pt>
                <c:pt idx="1801">
                  <c:v>6930.3858728466303</c:v>
                </c:pt>
                <c:pt idx="1802">
                  <c:v>6920.0313215814003</c:v>
                </c:pt>
                <c:pt idx="1803">
                  <c:v>6896.1189233347804</c:v>
                </c:pt>
                <c:pt idx="1804">
                  <c:v>6907.0036760737503</c:v>
                </c:pt>
                <c:pt idx="1805">
                  <c:v>6884.9139676996601</c:v>
                </c:pt>
                <c:pt idx="1806">
                  <c:v>6896.8648306371597</c:v>
                </c:pt>
                <c:pt idx="1807">
                  <c:v>6895.6556280345303</c:v>
                </c:pt>
                <c:pt idx="1808">
                  <c:v>6860.7485896908602</c:v>
                </c:pt>
                <c:pt idx="1809">
                  <c:v>6892.1693061229398</c:v>
                </c:pt>
                <c:pt idx="1810">
                  <c:v>6894.9124206905899</c:v>
                </c:pt>
                <c:pt idx="1811">
                  <c:v>6900.57403856781</c:v>
                </c:pt>
                <c:pt idx="1812">
                  <c:v>6898.9131089503499</c:v>
                </c:pt>
                <c:pt idx="1813">
                  <c:v>6901.1855181964002</c:v>
                </c:pt>
                <c:pt idx="1814">
                  <c:v>6883.4938143986701</c:v>
                </c:pt>
                <c:pt idx="1815">
                  <c:v>6921.08845695741</c:v>
                </c:pt>
                <c:pt idx="1816">
                  <c:v>6934.6778192971296</c:v>
                </c:pt>
                <c:pt idx="1817">
                  <c:v>6950.8840640105</c:v>
                </c:pt>
                <c:pt idx="1818">
                  <c:v>6925.6464142166997</c:v>
                </c:pt>
                <c:pt idx="1819">
                  <c:v>6950.7511241927596</c:v>
                </c:pt>
                <c:pt idx="1820">
                  <c:v>6938.3343807219999</c:v>
                </c:pt>
                <c:pt idx="1821">
                  <c:v>6928.0082141412504</c:v>
                </c:pt>
                <c:pt idx="1822">
                  <c:v>6966.4085038457897</c:v>
                </c:pt>
                <c:pt idx="1823">
                  <c:v>6929.4922659741196</c:v>
                </c:pt>
                <c:pt idx="1824">
                  <c:v>6916.5393053963699</c:v>
                </c:pt>
                <c:pt idx="1825">
                  <c:v>6954.7788965050404</c:v>
                </c:pt>
                <c:pt idx="1826">
                  <c:v>6945.2239327709303</c:v>
                </c:pt>
                <c:pt idx="1827">
                  <c:v>6944.7321773412996</c:v>
                </c:pt>
                <c:pt idx="1828">
                  <c:v>6950.2149885710596</c:v>
                </c:pt>
                <c:pt idx="1829">
                  <c:v>6957.0081444368898</c:v>
                </c:pt>
                <c:pt idx="1830">
                  <c:v>6963.7488009212102</c:v>
                </c:pt>
                <c:pt idx="1831">
                  <c:v>6973.7752295259797</c:v>
                </c:pt>
                <c:pt idx="1832">
                  <c:v>6948.52064611279</c:v>
                </c:pt>
                <c:pt idx="1833">
                  <c:v>6974.5036314087702</c:v>
                </c:pt>
                <c:pt idx="1834">
                  <c:v>6942.6861936417799</c:v>
                </c:pt>
                <c:pt idx="1835">
                  <c:v>6952.8035965077697</c:v>
                </c:pt>
                <c:pt idx="1836">
                  <c:v>6966.5730231324196</c:v>
                </c:pt>
                <c:pt idx="1837">
                  <c:v>6953.3806729091502</c:v>
                </c:pt>
                <c:pt idx="1838">
                  <c:v>6927.8482186196097</c:v>
                </c:pt>
                <c:pt idx="1839">
                  <c:v>6946.13260570272</c:v>
                </c:pt>
                <c:pt idx="1840">
                  <c:v>6969.9754254815498</c:v>
                </c:pt>
                <c:pt idx="1841">
                  <c:v>6974.59996480466</c:v>
                </c:pt>
                <c:pt idx="1842">
                  <c:v>6950.7823832921003</c:v>
                </c:pt>
                <c:pt idx="1843">
                  <c:v>6932.2055109686498</c:v>
                </c:pt>
                <c:pt idx="1844">
                  <c:v>6938.1332803580599</c:v>
                </c:pt>
                <c:pt idx="1845">
                  <c:v>6911.6268543427996</c:v>
                </c:pt>
                <c:pt idx="1846">
                  <c:v>6929.3237889619204</c:v>
                </c:pt>
                <c:pt idx="1847">
                  <c:v>6925.3598182870901</c:v>
                </c:pt>
                <c:pt idx="1848">
                  <c:v>6928.9048174336103</c:v>
                </c:pt>
                <c:pt idx="1849">
                  <c:v>6937.1079113563501</c:v>
                </c:pt>
                <c:pt idx="1850">
                  <c:v>6932.0159844275604</c:v>
                </c:pt>
                <c:pt idx="1851">
                  <c:v>6902.0672128604901</c:v>
                </c:pt>
                <c:pt idx="1852">
                  <c:v>6888.2597511932099</c:v>
                </c:pt>
                <c:pt idx="1853">
                  <c:v>6897.1307623130997</c:v>
                </c:pt>
                <c:pt idx="1854">
                  <c:v>6874.43539555593</c:v>
                </c:pt>
                <c:pt idx="1855">
                  <c:v>6887.3754593594604</c:v>
                </c:pt>
                <c:pt idx="1856">
                  <c:v>6879.8855176604102</c:v>
                </c:pt>
                <c:pt idx="1857">
                  <c:v>6886.5503596970902</c:v>
                </c:pt>
                <c:pt idx="1858">
                  <c:v>6891.3433192255297</c:v>
                </c:pt>
                <c:pt idx="1859">
                  <c:v>6855.4553071595601</c:v>
                </c:pt>
                <c:pt idx="1860">
                  <c:v>6900.9554765819303</c:v>
                </c:pt>
                <c:pt idx="1861">
                  <c:v>6868.6303049406797</c:v>
                </c:pt>
                <c:pt idx="1862">
                  <c:v>6860.4073871143701</c:v>
                </c:pt>
                <c:pt idx="1863">
                  <c:v>6882.0887172618504</c:v>
                </c:pt>
                <c:pt idx="1864">
                  <c:v>6845.62969653656</c:v>
                </c:pt>
                <c:pt idx="1865">
                  <c:v>6870.40282714352</c:v>
                </c:pt>
                <c:pt idx="1866">
                  <c:v>6872.1077815343197</c:v>
                </c:pt>
                <c:pt idx="1867">
                  <c:v>6846.9822615030298</c:v>
                </c:pt>
                <c:pt idx="1868">
                  <c:v>6866.9361965445196</c:v>
                </c:pt>
                <c:pt idx="1869">
                  <c:v>6878.4772309686496</c:v>
                </c:pt>
                <c:pt idx="1870">
                  <c:v>6890.6722124613698</c:v>
                </c:pt>
                <c:pt idx="1871">
                  <c:v>6876.7183003538903</c:v>
                </c:pt>
                <c:pt idx="1872">
                  <c:v>6834.4516309913197</c:v>
                </c:pt>
                <c:pt idx="1873">
                  <c:v>6845.8987926479404</c:v>
                </c:pt>
                <c:pt idx="1874">
                  <c:v>6858.5682557052296</c:v>
                </c:pt>
                <c:pt idx="1875">
                  <c:v>6857.5114131950004</c:v>
                </c:pt>
                <c:pt idx="1876">
                  <c:v>6905.6465866806002</c:v>
                </c:pt>
                <c:pt idx="1877">
                  <c:v>6886.9673120033103</c:v>
                </c:pt>
                <c:pt idx="1878">
                  <c:v>6887.7510127940104</c:v>
                </c:pt>
                <c:pt idx="1879">
                  <c:v>6877.1656580046301</c:v>
                </c:pt>
                <c:pt idx="1880">
                  <c:v>6905.2099142240704</c:v>
                </c:pt>
                <c:pt idx="1881">
                  <c:v>6911.7549662050096</c:v>
                </c:pt>
                <c:pt idx="1882">
                  <c:v>6908.4177068640902</c:v>
                </c:pt>
                <c:pt idx="1883">
                  <c:v>6897.1587289421204</c:v>
                </c:pt>
                <c:pt idx="1884">
                  <c:v>6865.8653833479102</c:v>
                </c:pt>
                <c:pt idx="1885">
                  <c:v>6894.8381632031897</c:v>
                </c:pt>
                <c:pt idx="1886">
                  <c:v>6847.36139222364</c:v>
                </c:pt>
                <c:pt idx="1887">
                  <c:v>6869.7502507003201</c:v>
                </c:pt>
                <c:pt idx="1888">
                  <c:v>6891.4275672776603</c:v>
                </c:pt>
                <c:pt idx="1889">
                  <c:v>6861.52667020227</c:v>
                </c:pt>
                <c:pt idx="1890">
                  <c:v>6885.6483800654996</c:v>
                </c:pt>
                <c:pt idx="1891">
                  <c:v>6885.0530202217697</c:v>
                </c:pt>
                <c:pt idx="1892">
                  <c:v>6879.8660589707697</c:v>
                </c:pt>
                <c:pt idx="1893">
                  <c:v>6890.5717134972301</c:v>
                </c:pt>
                <c:pt idx="1894">
                  <c:v>6816.6977491769303</c:v>
                </c:pt>
                <c:pt idx="1895">
                  <c:v>6848.9244986610902</c:v>
                </c:pt>
                <c:pt idx="1896">
                  <c:v>6844.27588164197</c:v>
                </c:pt>
                <c:pt idx="1897">
                  <c:v>6831.0883297889204</c:v>
                </c:pt>
                <c:pt idx="1898">
                  <c:v>6834.2708612164597</c:v>
                </c:pt>
                <c:pt idx="1899">
                  <c:v>6834.2076117760998</c:v>
                </c:pt>
                <c:pt idx="1900">
                  <c:v>6847.7664327522498</c:v>
                </c:pt>
                <c:pt idx="1901">
                  <c:v>6865.2560604153196</c:v>
                </c:pt>
                <c:pt idx="1902">
                  <c:v>6851.2250973198998</c:v>
                </c:pt>
                <c:pt idx="1903">
                  <c:v>6856.8365310167401</c:v>
                </c:pt>
                <c:pt idx="1904">
                  <c:v>6827.0572206915203</c:v>
                </c:pt>
                <c:pt idx="1905">
                  <c:v>6842.4288076293797</c:v>
                </c:pt>
                <c:pt idx="1906">
                  <c:v>6865.9835562990802</c:v>
                </c:pt>
                <c:pt idx="1907">
                  <c:v>6881.9817514035803</c:v>
                </c:pt>
                <c:pt idx="1908">
                  <c:v>6841.0487789493</c:v>
                </c:pt>
                <c:pt idx="1909">
                  <c:v>6882.3511381670296</c:v>
                </c:pt>
                <c:pt idx="1910">
                  <c:v>6902.8831675771198</c:v>
                </c:pt>
                <c:pt idx="1911">
                  <c:v>6900.4826873469301</c:v>
                </c:pt>
                <c:pt idx="1912">
                  <c:v>6880.7024364542203</c:v>
                </c:pt>
                <c:pt idx="1913">
                  <c:v>6880.7945053636904</c:v>
                </c:pt>
                <c:pt idx="1914">
                  <c:v>6872.3059026021201</c:v>
                </c:pt>
                <c:pt idx="1915">
                  <c:v>6894.2439852672996</c:v>
                </c:pt>
                <c:pt idx="1916">
                  <c:v>6901.2335043415596</c:v>
                </c:pt>
                <c:pt idx="1917">
                  <c:v>6898.5964770905503</c:v>
                </c:pt>
                <c:pt idx="1918">
                  <c:v>6906.6219972074896</c:v>
                </c:pt>
                <c:pt idx="1919">
                  <c:v>6861.8365744115599</c:v>
                </c:pt>
                <c:pt idx="1920">
                  <c:v>6899.4634251914804</c:v>
                </c:pt>
                <c:pt idx="1921">
                  <c:v>6848.3300616423003</c:v>
                </c:pt>
                <c:pt idx="1922">
                  <c:v>6869.9707964953204</c:v>
                </c:pt>
                <c:pt idx="1923">
                  <c:v>6867.2211552569297</c:v>
                </c:pt>
                <c:pt idx="1924">
                  <c:v>6830.1543778694904</c:v>
                </c:pt>
                <c:pt idx="1925">
                  <c:v>6799.6686316005198</c:v>
                </c:pt>
                <c:pt idx="1926">
                  <c:v>6802.3160054788596</c:v>
                </c:pt>
                <c:pt idx="1927">
                  <c:v>6804.1549202039896</c:v>
                </c:pt>
                <c:pt idx="1928">
                  <c:v>6775.74052109485</c:v>
                </c:pt>
                <c:pt idx="1929">
                  <c:v>6746.6798063957403</c:v>
                </c:pt>
                <c:pt idx="1930">
                  <c:v>6798.0132551360803</c:v>
                </c:pt>
                <c:pt idx="1931">
                  <c:v>6765.68528592658</c:v>
                </c:pt>
                <c:pt idx="1932">
                  <c:v>6717.28623959576</c:v>
                </c:pt>
                <c:pt idx="1933">
                  <c:v>6742.8635891617496</c:v>
                </c:pt>
                <c:pt idx="1934">
                  <c:v>6731.4861638453904</c:v>
                </c:pt>
                <c:pt idx="1935">
                  <c:v>6717.1590205907396</c:v>
                </c:pt>
                <c:pt idx="1936">
                  <c:v>6750.4231998272599</c:v>
                </c:pt>
                <c:pt idx="1937">
                  <c:v>6738.6149022538602</c:v>
                </c:pt>
                <c:pt idx="1938">
                  <c:v>6746.0580445272299</c:v>
                </c:pt>
                <c:pt idx="1939">
                  <c:v>6769.9658679410604</c:v>
                </c:pt>
                <c:pt idx="1940">
                  <c:v>6797.3199936269002</c:v>
                </c:pt>
                <c:pt idx="1941">
                  <c:v>6810.1574851805499</c:v>
                </c:pt>
                <c:pt idx="1942">
                  <c:v>6788.2849256188802</c:v>
                </c:pt>
                <c:pt idx="1943">
                  <c:v>6774.9410781548004</c:v>
                </c:pt>
                <c:pt idx="1944">
                  <c:v>6794.7439562078198</c:v>
                </c:pt>
                <c:pt idx="1945">
                  <c:v>6813.7891577114997</c:v>
                </c:pt>
                <c:pt idx="1946">
                  <c:v>6797.6596973617497</c:v>
                </c:pt>
                <c:pt idx="1947">
                  <c:v>6827.6195973766698</c:v>
                </c:pt>
                <c:pt idx="1948">
                  <c:v>6852.7052948539103</c:v>
                </c:pt>
                <c:pt idx="1949">
                  <c:v>6855.8778611398802</c:v>
                </c:pt>
                <c:pt idx="1950">
                  <c:v>6883.6562410475299</c:v>
                </c:pt>
                <c:pt idx="1951">
                  <c:v>6891.3321503836596</c:v>
                </c:pt>
                <c:pt idx="1952">
                  <c:v>6852.2755976613598</c:v>
                </c:pt>
                <c:pt idx="1953">
                  <c:v>6900.9060573796496</c:v>
                </c:pt>
                <c:pt idx="1954">
                  <c:v>6862.6827161383599</c:v>
                </c:pt>
                <c:pt idx="1955">
                  <c:v>6879.1627772552301</c:v>
                </c:pt>
                <c:pt idx="1956">
                  <c:v>6874.7650027270302</c:v>
                </c:pt>
                <c:pt idx="1957">
                  <c:v>6854.7965798330397</c:v>
                </c:pt>
                <c:pt idx="1958">
                  <c:v>6839.5600656758397</c:v>
                </c:pt>
                <c:pt idx="1959">
                  <c:v>6800.1678692973401</c:v>
                </c:pt>
                <c:pt idx="1960">
                  <c:v>6866.1649159180197</c:v>
                </c:pt>
                <c:pt idx="1961">
                  <c:v>6809.5953185379403</c:v>
                </c:pt>
                <c:pt idx="1962">
                  <c:v>6784.05605732604</c:v>
                </c:pt>
                <c:pt idx="1963">
                  <c:v>6792.2100284193702</c:v>
                </c:pt>
                <c:pt idx="1964">
                  <c:v>6810.2512812200503</c:v>
                </c:pt>
                <c:pt idx="1965">
                  <c:v>6782.7453373593698</c:v>
                </c:pt>
                <c:pt idx="1966">
                  <c:v>6783.6481116619798</c:v>
                </c:pt>
                <c:pt idx="1967">
                  <c:v>6783.2919250862196</c:v>
                </c:pt>
                <c:pt idx="1968">
                  <c:v>6719.5709618917999</c:v>
                </c:pt>
                <c:pt idx="1969">
                  <c:v>6777.3392096783</c:v>
                </c:pt>
                <c:pt idx="1970">
                  <c:v>6766.1549491167298</c:v>
                </c:pt>
                <c:pt idx="1971">
                  <c:v>6782.5645668348197</c:v>
                </c:pt>
                <c:pt idx="1972">
                  <c:v>6738.9142500723901</c:v>
                </c:pt>
                <c:pt idx="1973">
                  <c:v>6753.1832609673102</c:v>
                </c:pt>
                <c:pt idx="1974">
                  <c:v>6730.7069867995897</c:v>
                </c:pt>
                <c:pt idx="1975">
                  <c:v>6768.2164775166602</c:v>
                </c:pt>
                <c:pt idx="1976">
                  <c:v>6759.2449456552304</c:v>
                </c:pt>
                <c:pt idx="1977">
                  <c:v>6756.8971551685299</c:v>
                </c:pt>
                <c:pt idx="1978">
                  <c:v>6806.8067245394204</c:v>
                </c:pt>
                <c:pt idx="1979">
                  <c:v>6718.7697919698303</c:v>
                </c:pt>
                <c:pt idx="1980">
                  <c:v>6787.9811514246403</c:v>
                </c:pt>
                <c:pt idx="1981">
                  <c:v>6784.0839782700896</c:v>
                </c:pt>
                <c:pt idx="1982">
                  <c:v>6798.1135288261203</c:v>
                </c:pt>
                <c:pt idx="1983">
                  <c:v>6795.6172255057299</c:v>
                </c:pt>
                <c:pt idx="1984">
                  <c:v>6730.2822792538</c:v>
                </c:pt>
                <c:pt idx="1985">
                  <c:v>6758.8011559339202</c:v>
                </c:pt>
                <c:pt idx="1986">
                  <c:v>6777.4259951834701</c:v>
                </c:pt>
                <c:pt idx="1987">
                  <c:v>6773.1964006582202</c:v>
                </c:pt>
                <c:pt idx="1988">
                  <c:v>6761.2910157967999</c:v>
                </c:pt>
                <c:pt idx="1989">
                  <c:v>6747.4331916575102</c:v>
                </c:pt>
                <c:pt idx="1990">
                  <c:v>6788.3351952675102</c:v>
                </c:pt>
                <c:pt idx="1991">
                  <c:v>6766.0191230236396</c:v>
                </c:pt>
                <c:pt idx="1992">
                  <c:v>6707.5669656288501</c:v>
                </c:pt>
                <c:pt idx="1993">
                  <c:v>6705.89222470594</c:v>
                </c:pt>
                <c:pt idx="1994">
                  <c:v>6706.72719500123</c:v>
                </c:pt>
                <c:pt idx="1995">
                  <c:v>6675.0062165378104</c:v>
                </c:pt>
                <c:pt idx="1996">
                  <c:v>6689.3420271437699</c:v>
                </c:pt>
                <c:pt idx="1997">
                  <c:v>6673.1454864623101</c:v>
                </c:pt>
                <c:pt idx="1998">
                  <c:v>6624.5608156590497</c:v>
                </c:pt>
                <c:pt idx="1999">
                  <c:v>6654.2628408233404</c:v>
                </c:pt>
                <c:pt idx="2000">
                  <c:v>6621.8006005920197</c:v>
                </c:pt>
                <c:pt idx="2001">
                  <c:v>6620.4235156907698</c:v>
                </c:pt>
                <c:pt idx="2002">
                  <c:v>6605.7678785783801</c:v>
                </c:pt>
                <c:pt idx="2003">
                  <c:v>6569.8205553432499</c:v>
                </c:pt>
                <c:pt idx="2004">
                  <c:v>6547.8756866183403</c:v>
                </c:pt>
                <c:pt idx="2005">
                  <c:v>6564.4780374739203</c:v>
                </c:pt>
                <c:pt idx="2006">
                  <c:v>6509.7142059917296</c:v>
                </c:pt>
                <c:pt idx="2007">
                  <c:v>6526.3524808516804</c:v>
                </c:pt>
                <c:pt idx="2008">
                  <c:v>6531.5490831942598</c:v>
                </c:pt>
                <c:pt idx="2009">
                  <c:v>6494.5539580384002</c:v>
                </c:pt>
                <c:pt idx="2010">
                  <c:v>6541.7305024672096</c:v>
                </c:pt>
                <c:pt idx="2011">
                  <c:v>6527.5476710065204</c:v>
                </c:pt>
                <c:pt idx="2012">
                  <c:v>6507.9933375763603</c:v>
                </c:pt>
                <c:pt idx="2013">
                  <c:v>6510.7422797317904</c:v>
                </c:pt>
                <c:pt idx="2014">
                  <c:v>6525.2144023132696</c:v>
                </c:pt>
                <c:pt idx="2015">
                  <c:v>6517.5508339642101</c:v>
                </c:pt>
                <c:pt idx="2016">
                  <c:v>6517.86024678177</c:v>
                </c:pt>
                <c:pt idx="2017">
                  <c:v>6511.4720271850902</c:v>
                </c:pt>
                <c:pt idx="2018">
                  <c:v>6505.1579267641</c:v>
                </c:pt>
                <c:pt idx="2019">
                  <c:v>6516.5234736287703</c:v>
                </c:pt>
                <c:pt idx="2020">
                  <c:v>6533.6946258423905</c:v>
                </c:pt>
                <c:pt idx="2021">
                  <c:v>6529.4903457660103</c:v>
                </c:pt>
                <c:pt idx="2022">
                  <c:v>6527.1211594266097</c:v>
                </c:pt>
                <c:pt idx="2023">
                  <c:v>6506.4039813665004</c:v>
                </c:pt>
                <c:pt idx="2024">
                  <c:v>6503.5972527350496</c:v>
                </c:pt>
                <c:pt idx="2025">
                  <c:v>6507.6587582317297</c:v>
                </c:pt>
                <c:pt idx="2026">
                  <c:v>6493.9466250907299</c:v>
                </c:pt>
                <c:pt idx="2027">
                  <c:v>6503.6693516897903</c:v>
                </c:pt>
                <c:pt idx="2028">
                  <c:v>6490.4271934946701</c:v>
                </c:pt>
                <c:pt idx="2029">
                  <c:v>6475.3279846586902</c:v>
                </c:pt>
                <c:pt idx="2030">
                  <c:v>6499.8585573558703</c:v>
                </c:pt>
                <c:pt idx="2031">
                  <c:v>6492.1581492813903</c:v>
                </c:pt>
                <c:pt idx="2032">
                  <c:v>6479.4224313696704</c:v>
                </c:pt>
                <c:pt idx="2033">
                  <c:v>6471.3679098087796</c:v>
                </c:pt>
                <c:pt idx="2034">
                  <c:v>6443.9420543729202</c:v>
                </c:pt>
                <c:pt idx="2035">
                  <c:v>6471.3853311537096</c:v>
                </c:pt>
                <c:pt idx="2036">
                  <c:v>6456.64775011646</c:v>
                </c:pt>
                <c:pt idx="2037">
                  <c:v>6458.4486367134004</c:v>
                </c:pt>
                <c:pt idx="2038">
                  <c:v>6463.4867475839401</c:v>
                </c:pt>
                <c:pt idx="2039">
                  <c:v>6439.3971579092704</c:v>
                </c:pt>
                <c:pt idx="2040">
                  <c:v>6464.3966982454003</c:v>
                </c:pt>
                <c:pt idx="2041">
                  <c:v>6460.4554301301996</c:v>
                </c:pt>
                <c:pt idx="2042">
                  <c:v>6446.3783023007099</c:v>
                </c:pt>
                <c:pt idx="2043">
                  <c:v>6448.0269714040496</c:v>
                </c:pt>
                <c:pt idx="2044">
                  <c:v>6422.8571719001102</c:v>
                </c:pt>
                <c:pt idx="2045">
                  <c:v>6457.6193590522398</c:v>
                </c:pt>
                <c:pt idx="2046">
                  <c:v>6456.6337701129696</c:v>
                </c:pt>
                <c:pt idx="2047">
                  <c:v>6460.5385609955001</c:v>
                </c:pt>
                <c:pt idx="2048">
                  <c:v>6462.7488807192403</c:v>
                </c:pt>
                <c:pt idx="2049">
                  <c:v>6458.5940792777601</c:v>
                </c:pt>
                <c:pt idx="2050">
                  <c:v>6480.5586430236899</c:v>
                </c:pt>
                <c:pt idx="2051">
                  <c:v>6454.7818460647604</c:v>
                </c:pt>
                <c:pt idx="2052">
                  <c:v>6448.8884505301603</c:v>
                </c:pt>
                <c:pt idx="2053">
                  <c:v>6419.7727378058098</c:v>
                </c:pt>
                <c:pt idx="2054">
                  <c:v>6453.8270600956703</c:v>
                </c:pt>
                <c:pt idx="2055">
                  <c:v>6451.3508545398399</c:v>
                </c:pt>
                <c:pt idx="2056">
                  <c:v>6472.7394207887501</c:v>
                </c:pt>
                <c:pt idx="2057">
                  <c:v>6505.0210895753398</c:v>
                </c:pt>
                <c:pt idx="2058">
                  <c:v>6450.2690252913399</c:v>
                </c:pt>
                <c:pt idx="2059">
                  <c:v>6495.3109694906298</c:v>
                </c:pt>
                <c:pt idx="2060">
                  <c:v>6499.1725951677599</c:v>
                </c:pt>
                <c:pt idx="2061">
                  <c:v>6508.39532225324</c:v>
                </c:pt>
                <c:pt idx="2062">
                  <c:v>6505.9401519821304</c:v>
                </c:pt>
                <c:pt idx="2063">
                  <c:v>6430.9767440249998</c:v>
                </c:pt>
                <c:pt idx="2064">
                  <c:v>6465.1554338126198</c:v>
                </c:pt>
                <c:pt idx="2065">
                  <c:v>6486.1937425886599</c:v>
                </c:pt>
                <c:pt idx="2066">
                  <c:v>6495.4493651030698</c:v>
                </c:pt>
                <c:pt idx="2067">
                  <c:v>6492.4511873470901</c:v>
                </c:pt>
                <c:pt idx="2068">
                  <c:v>6524.6217889524596</c:v>
                </c:pt>
                <c:pt idx="2069">
                  <c:v>6505.6137857867498</c:v>
                </c:pt>
                <c:pt idx="2070">
                  <c:v>6508.6805539234902</c:v>
                </c:pt>
                <c:pt idx="2071">
                  <c:v>6495.0214617066704</c:v>
                </c:pt>
                <c:pt idx="2072">
                  <c:v>6477.9752207800202</c:v>
                </c:pt>
                <c:pt idx="2073">
                  <c:v>6512.1757417408198</c:v>
                </c:pt>
                <c:pt idx="2074">
                  <c:v>6493.4130971480199</c:v>
                </c:pt>
                <c:pt idx="2075">
                  <c:v>6517.9479013145101</c:v>
                </c:pt>
                <c:pt idx="2076">
                  <c:v>6508.1068548638004</c:v>
                </c:pt>
                <c:pt idx="2077">
                  <c:v>6505.2247931243701</c:v>
                </c:pt>
                <c:pt idx="2078">
                  <c:v>6520.7995744796799</c:v>
                </c:pt>
                <c:pt idx="2079">
                  <c:v>6510.0904804627298</c:v>
                </c:pt>
                <c:pt idx="2080">
                  <c:v>6503.4408681330397</c:v>
                </c:pt>
                <c:pt idx="2081">
                  <c:v>6505.3169631555402</c:v>
                </c:pt>
                <c:pt idx="2082">
                  <c:v>6468.0794865380603</c:v>
                </c:pt>
                <c:pt idx="2083">
                  <c:v>6419.8512938535496</c:v>
                </c:pt>
                <c:pt idx="2084">
                  <c:v>6429.8018446250398</c:v>
                </c:pt>
                <c:pt idx="2085">
                  <c:v>6440.4427989317101</c:v>
                </c:pt>
                <c:pt idx="2086">
                  <c:v>6405.4993090804101</c:v>
                </c:pt>
                <c:pt idx="2087">
                  <c:v>6387.1821121720704</c:v>
                </c:pt>
                <c:pt idx="2088">
                  <c:v>6400.1069344896596</c:v>
                </c:pt>
                <c:pt idx="2089">
                  <c:v>6395.2675298788899</c:v>
                </c:pt>
                <c:pt idx="2090">
                  <c:v>6380.2780572683696</c:v>
                </c:pt>
                <c:pt idx="2091">
                  <c:v>6354.7294072675104</c:v>
                </c:pt>
                <c:pt idx="2092">
                  <c:v>6343.5317750419899</c:v>
                </c:pt>
                <c:pt idx="2093">
                  <c:v>6342.7904168508603</c:v>
                </c:pt>
                <c:pt idx="2094">
                  <c:v>6266.0082800301398</c:v>
                </c:pt>
                <c:pt idx="2095">
                  <c:v>6313.2189126140802</c:v>
                </c:pt>
                <c:pt idx="2096">
                  <c:v>6260.9358032259397</c:v>
                </c:pt>
                <c:pt idx="2097">
                  <c:v>6293.0817981769396</c:v>
                </c:pt>
                <c:pt idx="2098">
                  <c:v>6290.1563073756197</c:v>
                </c:pt>
                <c:pt idx="2099">
                  <c:v>6316.5553984911203</c:v>
                </c:pt>
                <c:pt idx="2100">
                  <c:v>6382.8103322392899</c:v>
                </c:pt>
                <c:pt idx="2101">
                  <c:v>6371.2440480924297</c:v>
                </c:pt>
                <c:pt idx="2102">
                  <c:v>6398.9558386732397</c:v>
                </c:pt>
                <c:pt idx="2103">
                  <c:v>6453.5713593737501</c:v>
                </c:pt>
                <c:pt idx="2104">
                  <c:v>6463.5741042713498</c:v>
                </c:pt>
                <c:pt idx="2105">
                  <c:v>6470.1046201691797</c:v>
                </c:pt>
                <c:pt idx="2106">
                  <c:v>6526.9652453276603</c:v>
                </c:pt>
                <c:pt idx="2107">
                  <c:v>6559.7534868012499</c:v>
                </c:pt>
                <c:pt idx="2108">
                  <c:v>6559.6163451304501</c:v>
                </c:pt>
                <c:pt idx="2109">
                  <c:v>6609.8032201101596</c:v>
                </c:pt>
                <c:pt idx="2110">
                  <c:v>6594.0067767579103</c:v>
                </c:pt>
                <c:pt idx="2111">
                  <c:v>6654.0618032429102</c:v>
                </c:pt>
                <c:pt idx="2112">
                  <c:v>6649.9958579418098</c:v>
                </c:pt>
                <c:pt idx="2113">
                  <c:v>6669.6466224773503</c:v>
                </c:pt>
                <c:pt idx="2114">
                  <c:v>6685.0541093970396</c:v>
                </c:pt>
                <c:pt idx="2115">
                  <c:v>6741.5710936033602</c:v>
                </c:pt>
                <c:pt idx="2116">
                  <c:v>6716.0767982103198</c:v>
                </c:pt>
                <c:pt idx="2117">
                  <c:v>6672.6586457069998</c:v>
                </c:pt>
                <c:pt idx="2118">
                  <c:v>6610.1007687532301</c:v>
                </c:pt>
                <c:pt idx="2119">
                  <c:v>6625.3020577650104</c:v>
                </c:pt>
                <c:pt idx="2120">
                  <c:v>6624.0613633267703</c:v>
                </c:pt>
                <c:pt idx="2121">
                  <c:v>6585.6369155010698</c:v>
                </c:pt>
                <c:pt idx="2122">
                  <c:v>6555.8820782786197</c:v>
                </c:pt>
                <c:pt idx="2123">
                  <c:v>6524.7281444179898</c:v>
                </c:pt>
                <c:pt idx="2124">
                  <c:v>6478.4310423155803</c:v>
                </c:pt>
                <c:pt idx="2125">
                  <c:v>6455.3143994324901</c:v>
                </c:pt>
                <c:pt idx="2126">
                  <c:v>6420.4442583858199</c:v>
                </c:pt>
                <c:pt idx="2127">
                  <c:v>6410.9210438320497</c:v>
                </c:pt>
                <c:pt idx="2128">
                  <c:v>6393.7794010465404</c:v>
                </c:pt>
                <c:pt idx="2129">
                  <c:v>6380.9001806581</c:v>
                </c:pt>
                <c:pt idx="2130">
                  <c:v>6393.5447053198604</c:v>
                </c:pt>
                <c:pt idx="2131">
                  <c:v>6346.2651607456</c:v>
                </c:pt>
                <c:pt idx="2132">
                  <c:v>6323.4552325423601</c:v>
                </c:pt>
                <c:pt idx="2133">
                  <c:v>6337.2903083038</c:v>
                </c:pt>
                <c:pt idx="2134">
                  <c:v>6314.17767954376</c:v>
                </c:pt>
                <c:pt idx="2135">
                  <c:v>6319.37013249353</c:v>
                </c:pt>
                <c:pt idx="2136">
                  <c:v>6364.2618289152397</c:v>
                </c:pt>
                <c:pt idx="2137">
                  <c:v>6366.34607697705</c:v>
                </c:pt>
                <c:pt idx="2138">
                  <c:v>6344.3038602593697</c:v>
                </c:pt>
                <c:pt idx="2139">
                  <c:v>6378.2453617779702</c:v>
                </c:pt>
                <c:pt idx="2140">
                  <c:v>6440.9221200579696</c:v>
                </c:pt>
                <c:pt idx="2141">
                  <c:v>6439.28099413787</c:v>
                </c:pt>
                <c:pt idx="2142">
                  <c:v>6424.2782504978504</c:v>
                </c:pt>
                <c:pt idx="2143">
                  <c:v>6410.3820853355901</c:v>
                </c:pt>
                <c:pt idx="2144">
                  <c:v>6437.1522472894603</c:v>
                </c:pt>
                <c:pt idx="2145">
                  <c:v>6451.5950281338901</c:v>
                </c:pt>
                <c:pt idx="2146">
                  <c:v>6460.76795930152</c:v>
                </c:pt>
                <c:pt idx="2147">
                  <c:v>6505.0406560989804</c:v>
                </c:pt>
                <c:pt idx="2148">
                  <c:v>6480.7550473573501</c:v>
                </c:pt>
                <c:pt idx="2149">
                  <c:v>6507.67065439619</c:v>
                </c:pt>
                <c:pt idx="2150">
                  <c:v>6512.52398829909</c:v>
                </c:pt>
                <c:pt idx="2151">
                  <c:v>6525.9320834925102</c:v>
                </c:pt>
                <c:pt idx="2152">
                  <c:v>6516.85935925378</c:v>
                </c:pt>
                <c:pt idx="2153">
                  <c:v>6506.9412203255297</c:v>
                </c:pt>
                <c:pt idx="2154">
                  <c:v>6465.0294320891999</c:v>
                </c:pt>
                <c:pt idx="2155">
                  <c:v>6513.3396980078296</c:v>
                </c:pt>
                <c:pt idx="2156">
                  <c:v>6498.36885521763</c:v>
                </c:pt>
                <c:pt idx="2157">
                  <c:v>6506.1092457784998</c:v>
                </c:pt>
                <c:pt idx="2158">
                  <c:v>6492.7347035377097</c:v>
                </c:pt>
                <c:pt idx="2159">
                  <c:v>6496.9096513489303</c:v>
                </c:pt>
                <c:pt idx="2160">
                  <c:v>6503.0842876341703</c:v>
                </c:pt>
                <c:pt idx="2161">
                  <c:v>6496.2693128607698</c:v>
                </c:pt>
                <c:pt idx="2162">
                  <c:v>6508.2561489825002</c:v>
                </c:pt>
                <c:pt idx="2163">
                  <c:v>6481.1535659829497</c:v>
                </c:pt>
                <c:pt idx="2164">
                  <c:v>6497.6297591714101</c:v>
                </c:pt>
                <c:pt idx="2165">
                  <c:v>6515.6156423395596</c:v>
                </c:pt>
                <c:pt idx="2166">
                  <c:v>6499.3416454776598</c:v>
                </c:pt>
                <c:pt idx="2167">
                  <c:v>6506.8477138734997</c:v>
                </c:pt>
                <c:pt idx="2168">
                  <c:v>6496.1748167750702</c:v>
                </c:pt>
                <c:pt idx="2169">
                  <c:v>6484.8553654222196</c:v>
                </c:pt>
                <c:pt idx="2170">
                  <c:v>6498.4473874154601</c:v>
                </c:pt>
                <c:pt idx="2171">
                  <c:v>6511.7555773191298</c:v>
                </c:pt>
                <c:pt idx="2172">
                  <c:v>6535.4548416568796</c:v>
                </c:pt>
                <c:pt idx="2173">
                  <c:v>6506.3985137631498</c:v>
                </c:pt>
                <c:pt idx="2174">
                  <c:v>6538.8674680834902</c:v>
                </c:pt>
                <c:pt idx="2175">
                  <c:v>6552.3225504559596</c:v>
                </c:pt>
                <c:pt idx="2176">
                  <c:v>6518.2783200341901</c:v>
                </c:pt>
                <c:pt idx="2177">
                  <c:v>6559.0406369114999</c:v>
                </c:pt>
                <c:pt idx="2178">
                  <c:v>6545.3079958592798</c:v>
                </c:pt>
                <c:pt idx="2179">
                  <c:v>6578.1539283380998</c:v>
                </c:pt>
                <c:pt idx="2180">
                  <c:v>6587.4048745794598</c:v>
                </c:pt>
                <c:pt idx="2181">
                  <c:v>6581.4560022017804</c:v>
                </c:pt>
                <c:pt idx="2182">
                  <c:v>6613.88846673645</c:v>
                </c:pt>
                <c:pt idx="2183">
                  <c:v>6608.8714763675898</c:v>
                </c:pt>
                <c:pt idx="2184">
                  <c:v>6581.9918602523503</c:v>
                </c:pt>
                <c:pt idx="2185">
                  <c:v>6592.0305557866604</c:v>
                </c:pt>
                <c:pt idx="2186">
                  <c:v>6629.8154681877004</c:v>
                </c:pt>
                <c:pt idx="2187">
                  <c:v>6612.9184849222102</c:v>
                </c:pt>
                <c:pt idx="2188">
                  <c:v>6592.0065712222104</c:v>
                </c:pt>
                <c:pt idx="2189">
                  <c:v>6608.2502730758597</c:v>
                </c:pt>
                <c:pt idx="2190">
                  <c:v>6598.1307177224999</c:v>
                </c:pt>
                <c:pt idx="2191">
                  <c:v>6619.04270129212</c:v>
                </c:pt>
                <c:pt idx="2192">
                  <c:v>6605.0757853164396</c:v>
                </c:pt>
                <c:pt idx="2193">
                  <c:v>6620.3537859964999</c:v>
                </c:pt>
                <c:pt idx="2194">
                  <c:v>6613.4309260267601</c:v>
                </c:pt>
                <c:pt idx="2195">
                  <c:v>6614.4825093816899</c:v>
                </c:pt>
                <c:pt idx="2196">
                  <c:v>6583.9054542648901</c:v>
                </c:pt>
                <c:pt idx="2197">
                  <c:v>6594.6674229659302</c:v>
                </c:pt>
                <c:pt idx="2198">
                  <c:v>6602.7406271833197</c:v>
                </c:pt>
                <c:pt idx="2199">
                  <c:v>6580.1692726319197</c:v>
                </c:pt>
                <c:pt idx="2200">
                  <c:v>6583.0930347652402</c:v>
                </c:pt>
                <c:pt idx="2201">
                  <c:v>6585.5250894703504</c:v>
                </c:pt>
                <c:pt idx="2202">
                  <c:v>6579.9879332549399</c:v>
                </c:pt>
                <c:pt idx="2203">
                  <c:v>6573.7248308280396</c:v>
                </c:pt>
                <c:pt idx="2204">
                  <c:v>6555.0587969093704</c:v>
                </c:pt>
                <c:pt idx="2205">
                  <c:v>6583.3880698849098</c:v>
                </c:pt>
                <c:pt idx="2206">
                  <c:v>6570.8170760350604</c:v>
                </c:pt>
                <c:pt idx="2207">
                  <c:v>6585.3019170629595</c:v>
                </c:pt>
                <c:pt idx="2208">
                  <c:v>6579.1357871394603</c:v>
                </c:pt>
                <c:pt idx="2209">
                  <c:v>6591.5723264571798</c:v>
                </c:pt>
                <c:pt idx="2210">
                  <c:v>6603.3955121421204</c:v>
                </c:pt>
                <c:pt idx="2211">
                  <c:v>6599.94645547245</c:v>
                </c:pt>
                <c:pt idx="2212">
                  <c:v>6582.3899797471204</c:v>
                </c:pt>
                <c:pt idx="2213">
                  <c:v>6598.6447229421301</c:v>
                </c:pt>
                <c:pt idx="2214">
                  <c:v>6610.7915905257896</c:v>
                </c:pt>
                <c:pt idx="2215">
                  <c:v>6604.9316228600301</c:v>
                </c:pt>
                <c:pt idx="2216">
                  <c:v>6613.6975239385902</c:v>
                </c:pt>
                <c:pt idx="2217">
                  <c:v>6632.5749287580602</c:v>
                </c:pt>
                <c:pt idx="2218">
                  <c:v>6629.5470177554398</c:v>
                </c:pt>
                <c:pt idx="2219">
                  <c:v>6616.90188735429</c:v>
                </c:pt>
                <c:pt idx="2220">
                  <c:v>6649.2172501209097</c:v>
                </c:pt>
                <c:pt idx="2221">
                  <c:v>6624.7734549303204</c:v>
                </c:pt>
                <c:pt idx="2222">
                  <c:v>6634.7787405547397</c:v>
                </c:pt>
                <c:pt idx="2223">
                  <c:v>6646.7075120629997</c:v>
                </c:pt>
                <c:pt idx="2224">
                  <c:v>6625.9310419212197</c:v>
                </c:pt>
                <c:pt idx="2225">
                  <c:v>6642.8271492046597</c:v>
                </c:pt>
                <c:pt idx="2226">
                  <c:v>6626.6633126297802</c:v>
                </c:pt>
                <c:pt idx="2227">
                  <c:v>6621.6460415393803</c:v>
                </c:pt>
                <c:pt idx="2228">
                  <c:v>6640.8691920218198</c:v>
                </c:pt>
                <c:pt idx="2229">
                  <c:v>6635.0668916785398</c:v>
                </c:pt>
                <c:pt idx="2230">
                  <c:v>6645.1898047230598</c:v>
                </c:pt>
                <c:pt idx="2231">
                  <c:v>6632.3886029301102</c:v>
                </c:pt>
                <c:pt idx="2232">
                  <c:v>6625.7533576859696</c:v>
                </c:pt>
                <c:pt idx="2233">
                  <c:v>6631.5819319967104</c:v>
                </c:pt>
                <c:pt idx="2234">
                  <c:v>6611.4493093824303</c:v>
                </c:pt>
                <c:pt idx="2235">
                  <c:v>6611.3364355245403</c:v>
                </c:pt>
                <c:pt idx="2236">
                  <c:v>6628.5547355606004</c:v>
                </c:pt>
                <c:pt idx="2237">
                  <c:v>6635.5983362446896</c:v>
                </c:pt>
                <c:pt idx="2238">
                  <c:v>6616.9780962541899</c:v>
                </c:pt>
                <c:pt idx="2239">
                  <c:v>6591.5278326282496</c:v>
                </c:pt>
                <c:pt idx="2240">
                  <c:v>6622.7206411339503</c:v>
                </c:pt>
                <c:pt idx="2241">
                  <c:v>6637.6985812222902</c:v>
                </c:pt>
                <c:pt idx="2242">
                  <c:v>6623.0163341582302</c:v>
                </c:pt>
                <c:pt idx="2243">
                  <c:v>6651.5823332920399</c:v>
                </c:pt>
                <c:pt idx="2244">
                  <c:v>6614.3558945458199</c:v>
                </c:pt>
                <c:pt idx="2245">
                  <c:v>6633.4281012711499</c:v>
                </c:pt>
                <c:pt idx="2246">
                  <c:v>6607.2860825572297</c:v>
                </c:pt>
                <c:pt idx="2247">
                  <c:v>6631.1332021825101</c:v>
                </c:pt>
                <c:pt idx="2248">
                  <c:v>6615.92711584678</c:v>
                </c:pt>
                <c:pt idx="2249">
                  <c:v>6625.7667936713597</c:v>
                </c:pt>
                <c:pt idx="2250">
                  <c:v>6640.7116566717596</c:v>
                </c:pt>
                <c:pt idx="2251">
                  <c:v>6638.6998740887802</c:v>
                </c:pt>
                <c:pt idx="2252">
                  <c:v>6612.88791563626</c:v>
                </c:pt>
                <c:pt idx="2253">
                  <c:v>6656.0755038119996</c:v>
                </c:pt>
                <c:pt idx="2254">
                  <c:v>6594.91229729928</c:v>
                </c:pt>
                <c:pt idx="2255">
                  <c:v>6606.1951795791902</c:v>
                </c:pt>
                <c:pt idx="2256">
                  <c:v>6603.3332281129697</c:v>
                </c:pt>
                <c:pt idx="2257">
                  <c:v>6624.4348150703099</c:v>
                </c:pt>
                <c:pt idx="2258">
                  <c:v>6611.4151874837698</c:v>
                </c:pt>
                <c:pt idx="2259">
                  <c:v>6615.0875989973601</c:v>
                </c:pt>
                <c:pt idx="2260">
                  <c:v>6589.1724301240502</c:v>
                </c:pt>
                <c:pt idx="2261">
                  <c:v>6614.4490236532602</c:v>
                </c:pt>
                <c:pt idx="2262">
                  <c:v>6612.6377588727</c:v>
                </c:pt>
                <c:pt idx="2263">
                  <c:v>6598.2668091614496</c:v>
                </c:pt>
                <c:pt idx="2264">
                  <c:v>6608.6636783823296</c:v>
                </c:pt>
                <c:pt idx="2265">
                  <c:v>6601.6194469056099</c:v>
                </c:pt>
                <c:pt idx="2266">
                  <c:v>6595.5190466174399</c:v>
                </c:pt>
                <c:pt idx="2267">
                  <c:v>6618.8491068660096</c:v>
                </c:pt>
                <c:pt idx="2268">
                  <c:v>6590.2409847813497</c:v>
                </c:pt>
                <c:pt idx="2269">
                  <c:v>6630.92572369966</c:v>
                </c:pt>
                <c:pt idx="2270">
                  <c:v>6624.14133852749</c:v>
                </c:pt>
                <c:pt idx="2271">
                  <c:v>6602.6404036218401</c:v>
                </c:pt>
                <c:pt idx="2272">
                  <c:v>6637.1968926101499</c:v>
                </c:pt>
                <c:pt idx="2273">
                  <c:v>6605.1801318405796</c:v>
                </c:pt>
                <c:pt idx="2274">
                  <c:v>6619.9026522327204</c:v>
                </c:pt>
                <c:pt idx="2275">
                  <c:v>6615.5504374230804</c:v>
                </c:pt>
                <c:pt idx="2276">
                  <c:v>6627.9028333304204</c:v>
                </c:pt>
                <c:pt idx="2277">
                  <c:v>6649.6170937525203</c:v>
                </c:pt>
                <c:pt idx="2278">
                  <c:v>6626.0372015135399</c:v>
                </c:pt>
                <c:pt idx="2279">
                  <c:v>6619.1239899881302</c:v>
                </c:pt>
                <c:pt idx="2280">
                  <c:v>6617.4198034935098</c:v>
                </c:pt>
                <c:pt idx="2281">
                  <c:v>6617.9371051723501</c:v>
                </c:pt>
                <c:pt idx="2282">
                  <c:v>6615.35416688444</c:v>
                </c:pt>
                <c:pt idx="2283">
                  <c:v>6631.7359999299997</c:v>
                </c:pt>
                <c:pt idx="2284">
                  <c:v>6623.96450759044</c:v>
                </c:pt>
                <c:pt idx="2285">
                  <c:v>6604.4895301519</c:v>
                </c:pt>
                <c:pt idx="2286">
                  <c:v>6634.1054790738899</c:v>
                </c:pt>
                <c:pt idx="2287">
                  <c:v>6615.3476253015997</c:v>
                </c:pt>
                <c:pt idx="2288">
                  <c:v>6590.2934325136903</c:v>
                </c:pt>
                <c:pt idx="2289">
                  <c:v>6592.5938312339504</c:v>
                </c:pt>
                <c:pt idx="2290">
                  <c:v>6597.1353631202701</c:v>
                </c:pt>
                <c:pt idx="2291">
                  <c:v>6615.5539443322295</c:v>
                </c:pt>
                <c:pt idx="2292">
                  <c:v>6596.2224962150804</c:v>
                </c:pt>
                <c:pt idx="2293">
                  <c:v>6612.5624310601097</c:v>
                </c:pt>
                <c:pt idx="2294">
                  <c:v>6603.9525713064204</c:v>
                </c:pt>
                <c:pt idx="2295">
                  <c:v>6619.9675887470303</c:v>
                </c:pt>
                <c:pt idx="2296">
                  <c:v>6611.0724052730202</c:v>
                </c:pt>
                <c:pt idx="2297">
                  <c:v>6593.5445804996798</c:v>
                </c:pt>
                <c:pt idx="2298">
                  <c:v>6635.26623129173</c:v>
                </c:pt>
                <c:pt idx="2299">
                  <c:v>6643.3111915167101</c:v>
                </c:pt>
                <c:pt idx="2300">
                  <c:v>6628.1419801423599</c:v>
                </c:pt>
                <c:pt idx="2301">
                  <c:v>6635.5173307658797</c:v>
                </c:pt>
                <c:pt idx="2302">
                  <c:v>6657.8020845947203</c:v>
                </c:pt>
                <c:pt idx="2303">
                  <c:v>6654.0692735972898</c:v>
                </c:pt>
                <c:pt idx="2304">
                  <c:v>6632.0135748651101</c:v>
                </c:pt>
                <c:pt idx="2305">
                  <c:v>6672.7684829321897</c:v>
                </c:pt>
                <c:pt idx="2306">
                  <c:v>6623.5669826207004</c:v>
                </c:pt>
                <c:pt idx="2307">
                  <c:v>6639.1192724739503</c:v>
                </c:pt>
                <c:pt idx="2308">
                  <c:v>6664.7076329425799</c:v>
                </c:pt>
                <c:pt idx="2309">
                  <c:v>6672.2558104787604</c:v>
                </c:pt>
                <c:pt idx="2310">
                  <c:v>6707.7157439147404</c:v>
                </c:pt>
                <c:pt idx="2311">
                  <c:v>6691.8954576609804</c:v>
                </c:pt>
                <c:pt idx="2312">
                  <c:v>6713.3984581600998</c:v>
                </c:pt>
                <c:pt idx="2313">
                  <c:v>6673.4069980958402</c:v>
                </c:pt>
                <c:pt idx="2314">
                  <c:v>6703.0574119026896</c:v>
                </c:pt>
                <c:pt idx="2315">
                  <c:v>6675.8356022670896</c:v>
                </c:pt>
                <c:pt idx="2316">
                  <c:v>6663.3555826792699</c:v>
                </c:pt>
                <c:pt idx="2317">
                  <c:v>6703.1100052327001</c:v>
                </c:pt>
                <c:pt idx="2318">
                  <c:v>6666.10662141172</c:v>
                </c:pt>
                <c:pt idx="2319">
                  <c:v>6645.2834002353502</c:v>
                </c:pt>
                <c:pt idx="2320">
                  <c:v>6654.1507855536702</c:v>
                </c:pt>
                <c:pt idx="2321">
                  <c:v>6675.9669571669001</c:v>
                </c:pt>
                <c:pt idx="2322">
                  <c:v>6663.0816043570303</c:v>
                </c:pt>
                <c:pt idx="2323">
                  <c:v>6664.32243696977</c:v>
                </c:pt>
                <c:pt idx="2324">
                  <c:v>6624.9397027882496</c:v>
                </c:pt>
                <c:pt idx="2325">
                  <c:v>6601.3027525248099</c:v>
                </c:pt>
                <c:pt idx="2326">
                  <c:v>6630.8745475556498</c:v>
                </c:pt>
                <c:pt idx="2327">
                  <c:v>6626.8859868593599</c:v>
                </c:pt>
                <c:pt idx="2328">
                  <c:v>6600.4347274394504</c:v>
                </c:pt>
                <c:pt idx="2329">
                  <c:v>6601.9860850944096</c:v>
                </c:pt>
                <c:pt idx="2330">
                  <c:v>6587.2749049556096</c:v>
                </c:pt>
                <c:pt idx="2331">
                  <c:v>6573.3625107825401</c:v>
                </c:pt>
                <c:pt idx="2332">
                  <c:v>6592.8564293931704</c:v>
                </c:pt>
                <c:pt idx="2333">
                  <c:v>6585.2226167195704</c:v>
                </c:pt>
                <c:pt idx="2334">
                  <c:v>6586.0094552855498</c:v>
                </c:pt>
                <c:pt idx="2335">
                  <c:v>6589.4888659875696</c:v>
                </c:pt>
                <c:pt idx="2336">
                  <c:v>6577.7640103785297</c:v>
                </c:pt>
                <c:pt idx="2337">
                  <c:v>6604.2793785712502</c:v>
                </c:pt>
                <c:pt idx="2338">
                  <c:v>6599.9179194890703</c:v>
                </c:pt>
                <c:pt idx="2339">
                  <c:v>6587.0705229969499</c:v>
                </c:pt>
                <c:pt idx="2340">
                  <c:v>6640.3871253254401</c:v>
                </c:pt>
                <c:pt idx="2341">
                  <c:v>6605.5733907552803</c:v>
                </c:pt>
                <c:pt idx="2342">
                  <c:v>6626.5626174407598</c:v>
                </c:pt>
                <c:pt idx="2343">
                  <c:v>6599.55796789738</c:v>
                </c:pt>
                <c:pt idx="2344">
                  <c:v>6619.2228537471701</c:v>
                </c:pt>
                <c:pt idx="2345">
                  <c:v>6634.5657787018799</c:v>
                </c:pt>
                <c:pt idx="2346">
                  <c:v>6627.8919344567803</c:v>
                </c:pt>
                <c:pt idx="2347">
                  <c:v>6628.6812673287704</c:v>
                </c:pt>
                <c:pt idx="2348">
                  <c:v>6622.79550029455</c:v>
                </c:pt>
                <c:pt idx="2349">
                  <c:v>6624.2934297148104</c:v>
                </c:pt>
                <c:pt idx="2350">
                  <c:v>6631.2369444250498</c:v>
                </c:pt>
                <c:pt idx="2351">
                  <c:v>6623.6789082773103</c:v>
                </c:pt>
                <c:pt idx="2352">
                  <c:v>6620.8811459024801</c:v>
                </c:pt>
                <c:pt idx="2353">
                  <c:v>6567.4062171063697</c:v>
                </c:pt>
                <c:pt idx="2354">
                  <c:v>6597.3444997057104</c:v>
                </c:pt>
                <c:pt idx="2355">
                  <c:v>6577.1603119931897</c:v>
                </c:pt>
                <c:pt idx="2356">
                  <c:v>6583.1216604608799</c:v>
                </c:pt>
                <c:pt idx="2357">
                  <c:v>6567.7867689721097</c:v>
                </c:pt>
                <c:pt idx="2358">
                  <c:v>6542.4361384556196</c:v>
                </c:pt>
                <c:pt idx="2359">
                  <c:v>6559.9708719149003</c:v>
                </c:pt>
                <c:pt idx="2360">
                  <c:v>6558.5115056648701</c:v>
                </c:pt>
                <c:pt idx="2361">
                  <c:v>6545.10321773131</c:v>
                </c:pt>
                <c:pt idx="2362">
                  <c:v>6539.6747486924196</c:v>
                </c:pt>
                <c:pt idx="2363">
                  <c:v>6520.1054408769396</c:v>
                </c:pt>
                <c:pt idx="2364">
                  <c:v>6538.39200252313</c:v>
                </c:pt>
                <c:pt idx="2365">
                  <c:v>6523.58569386825</c:v>
                </c:pt>
                <c:pt idx="2366">
                  <c:v>6530.6347178204596</c:v>
                </c:pt>
                <c:pt idx="2367">
                  <c:v>6515.2337497593198</c:v>
                </c:pt>
                <c:pt idx="2368">
                  <c:v>6487.2427308738197</c:v>
                </c:pt>
                <c:pt idx="2369">
                  <c:v>6484.3905921288097</c:v>
                </c:pt>
                <c:pt idx="2370">
                  <c:v>6497.8266042629502</c:v>
                </c:pt>
                <c:pt idx="2371">
                  <c:v>6483.6299492642202</c:v>
                </c:pt>
                <c:pt idx="2372">
                  <c:v>6471.2129897279901</c:v>
                </c:pt>
                <c:pt idx="2373">
                  <c:v>6461.8017030478504</c:v>
                </c:pt>
                <c:pt idx="2374">
                  <c:v>6449.8478984240401</c:v>
                </c:pt>
                <c:pt idx="2375">
                  <c:v>6469.9050338200504</c:v>
                </c:pt>
                <c:pt idx="2376">
                  <c:v>6472.54047451525</c:v>
                </c:pt>
                <c:pt idx="2377">
                  <c:v>6468.0288322658198</c:v>
                </c:pt>
                <c:pt idx="2378">
                  <c:v>6423.0007176339795</c:v>
                </c:pt>
                <c:pt idx="2379">
                  <c:v>6430.5929256557702</c:v>
                </c:pt>
                <c:pt idx="2380">
                  <c:v>6445.3689513055297</c:v>
                </c:pt>
                <c:pt idx="2381">
                  <c:v>6440.4985398501103</c:v>
                </c:pt>
                <c:pt idx="2382">
                  <c:v>6450.8279835431103</c:v>
                </c:pt>
                <c:pt idx="2383">
                  <c:v>6410.8775567029297</c:v>
                </c:pt>
                <c:pt idx="2384">
                  <c:v>6407.88922379203</c:v>
                </c:pt>
                <c:pt idx="2385">
                  <c:v>6412.2951473539297</c:v>
                </c:pt>
                <c:pt idx="2386">
                  <c:v>6424.7856862008903</c:v>
                </c:pt>
                <c:pt idx="2387">
                  <c:v>6434.1702024918304</c:v>
                </c:pt>
                <c:pt idx="2388">
                  <c:v>6440.3802214524103</c:v>
                </c:pt>
                <c:pt idx="2389">
                  <c:v>6438.81765648275</c:v>
                </c:pt>
                <c:pt idx="2390">
                  <c:v>6426.3931238526102</c:v>
                </c:pt>
                <c:pt idx="2391">
                  <c:v>6439.6445830180301</c:v>
                </c:pt>
                <c:pt idx="2392">
                  <c:v>6452.3705962055801</c:v>
                </c:pt>
                <c:pt idx="2393">
                  <c:v>6470.9793559364198</c:v>
                </c:pt>
                <c:pt idx="2394">
                  <c:v>6442.3129460985401</c:v>
                </c:pt>
                <c:pt idx="2395">
                  <c:v>6436.0956766290101</c:v>
                </c:pt>
                <c:pt idx="2396">
                  <c:v>6465.4761523510797</c:v>
                </c:pt>
                <c:pt idx="2397">
                  <c:v>6453.3678193387004</c:v>
                </c:pt>
                <c:pt idx="2398">
                  <c:v>6431.8839905435198</c:v>
                </c:pt>
                <c:pt idx="2399">
                  <c:v>6463.97223081009</c:v>
                </c:pt>
                <c:pt idx="2400">
                  <c:v>6487.9240317234699</c:v>
                </c:pt>
                <c:pt idx="2401">
                  <c:v>6464.7019793196296</c:v>
                </c:pt>
                <c:pt idx="2402">
                  <c:v>6491.6770196258503</c:v>
                </c:pt>
                <c:pt idx="2403">
                  <c:v>6483.12771902032</c:v>
                </c:pt>
                <c:pt idx="2404">
                  <c:v>6450.3439457284703</c:v>
                </c:pt>
                <c:pt idx="2405">
                  <c:v>6473.0623451622096</c:v>
                </c:pt>
                <c:pt idx="2406">
                  <c:v>6443.2608403365002</c:v>
                </c:pt>
                <c:pt idx="2407">
                  <c:v>6442.3822365981196</c:v>
                </c:pt>
                <c:pt idx="2408">
                  <c:v>6416.8874203106498</c:v>
                </c:pt>
                <c:pt idx="2409">
                  <c:v>6435.5198413192302</c:v>
                </c:pt>
                <c:pt idx="2410">
                  <c:v>6421.5677994266798</c:v>
                </c:pt>
                <c:pt idx="2411">
                  <c:v>6411.1708787948201</c:v>
                </c:pt>
                <c:pt idx="2412">
                  <c:v>6381.7917199125004</c:v>
                </c:pt>
                <c:pt idx="2413">
                  <c:v>6375.7535850309696</c:v>
                </c:pt>
                <c:pt idx="2414">
                  <c:v>6366.6373784630396</c:v>
                </c:pt>
                <c:pt idx="2415">
                  <c:v>6353.4716653404203</c:v>
                </c:pt>
                <c:pt idx="2416">
                  <c:v>6365.0781594889204</c:v>
                </c:pt>
                <c:pt idx="2417">
                  <c:v>6347.5083666686096</c:v>
                </c:pt>
                <c:pt idx="2418">
                  <c:v>6330.0571420211199</c:v>
                </c:pt>
                <c:pt idx="2419">
                  <c:v>6322.9739605063296</c:v>
                </c:pt>
                <c:pt idx="2420">
                  <c:v>6319.4861267773103</c:v>
                </c:pt>
                <c:pt idx="2421">
                  <c:v>6320.0376721797002</c:v>
                </c:pt>
                <c:pt idx="2422">
                  <c:v>6316.9805764106504</c:v>
                </c:pt>
                <c:pt idx="2423">
                  <c:v>6319.3793485538399</c:v>
                </c:pt>
                <c:pt idx="2424">
                  <c:v>6320.7144844580498</c:v>
                </c:pt>
                <c:pt idx="2425">
                  <c:v>6332.0468847209504</c:v>
                </c:pt>
                <c:pt idx="2426">
                  <c:v>6334.0092549665997</c:v>
                </c:pt>
                <c:pt idx="2427">
                  <c:v>6336.0390443023098</c:v>
                </c:pt>
                <c:pt idx="2428">
                  <c:v>6322.5528007046396</c:v>
                </c:pt>
                <c:pt idx="2429">
                  <c:v>6346.2680863888299</c:v>
                </c:pt>
                <c:pt idx="2430">
                  <c:v>6360.2901133434598</c:v>
                </c:pt>
                <c:pt idx="2431">
                  <c:v>6353.5759161493597</c:v>
                </c:pt>
                <c:pt idx="2432">
                  <c:v>6327.23289750601</c:v>
                </c:pt>
                <c:pt idx="2433">
                  <c:v>6340.0924631611297</c:v>
                </c:pt>
                <c:pt idx="2434">
                  <c:v>6378.6055793570704</c:v>
                </c:pt>
                <c:pt idx="2435">
                  <c:v>6381.1028464667397</c:v>
                </c:pt>
                <c:pt idx="2436">
                  <c:v>6386.1486136665098</c:v>
                </c:pt>
                <c:pt idx="2437">
                  <c:v>6385.3605163594202</c:v>
                </c:pt>
                <c:pt idx="2438">
                  <c:v>6385.8406490615798</c:v>
                </c:pt>
                <c:pt idx="2439">
                  <c:v>6380.41966721263</c:v>
                </c:pt>
                <c:pt idx="2440">
                  <c:v>6384.4889651550702</c:v>
                </c:pt>
                <c:pt idx="2441">
                  <c:v>6362.7900349701604</c:v>
                </c:pt>
                <c:pt idx="2442">
                  <c:v>6376.5102088679296</c:v>
                </c:pt>
                <c:pt idx="2443">
                  <c:v>6347.2170638132402</c:v>
                </c:pt>
                <c:pt idx="2444">
                  <c:v>6366.2142227726399</c:v>
                </c:pt>
                <c:pt idx="2445">
                  <c:v>6352.6471524548797</c:v>
                </c:pt>
                <c:pt idx="2446">
                  <c:v>6338.7333718262198</c:v>
                </c:pt>
                <c:pt idx="2447">
                  <c:v>6329.7390581740901</c:v>
                </c:pt>
                <c:pt idx="2448">
                  <c:v>6331.5721865225496</c:v>
                </c:pt>
                <c:pt idx="2449">
                  <c:v>6323.5409377845099</c:v>
                </c:pt>
                <c:pt idx="2450">
                  <c:v>6312.8541637995604</c:v>
                </c:pt>
                <c:pt idx="2451">
                  <c:v>6301.7391286296697</c:v>
                </c:pt>
                <c:pt idx="2452">
                  <c:v>6291.5112829404397</c:v>
                </c:pt>
                <c:pt idx="2453">
                  <c:v>6283.5952864233604</c:v>
                </c:pt>
                <c:pt idx="2454">
                  <c:v>6261.8442279139799</c:v>
                </c:pt>
                <c:pt idx="2455">
                  <c:v>6249.6341342369597</c:v>
                </c:pt>
                <c:pt idx="2456">
                  <c:v>6252.8514715241399</c:v>
                </c:pt>
                <c:pt idx="2457">
                  <c:v>6263.5998019093904</c:v>
                </c:pt>
                <c:pt idx="2458">
                  <c:v>6255.9982392296197</c:v>
                </c:pt>
                <c:pt idx="2459">
                  <c:v>6224.1741928874899</c:v>
                </c:pt>
                <c:pt idx="2460">
                  <c:v>6282.5655925972096</c:v>
                </c:pt>
                <c:pt idx="2461">
                  <c:v>6252.8187859371501</c:v>
                </c:pt>
                <c:pt idx="2462">
                  <c:v>6246.7654459279802</c:v>
                </c:pt>
                <c:pt idx="2463">
                  <c:v>6254.7135452474904</c:v>
                </c:pt>
                <c:pt idx="2464">
                  <c:v>6237.1674456603696</c:v>
                </c:pt>
                <c:pt idx="2465">
                  <c:v>6251.9364711465696</c:v>
                </c:pt>
                <c:pt idx="2466">
                  <c:v>6243.2496800796098</c:v>
                </c:pt>
                <c:pt idx="2467">
                  <c:v>6221.6030246267401</c:v>
                </c:pt>
                <c:pt idx="2468">
                  <c:v>6230.5577181932003</c:v>
                </c:pt>
                <c:pt idx="2469">
                  <c:v>6240.5584315740298</c:v>
                </c:pt>
                <c:pt idx="2470">
                  <c:v>6237.6951969723004</c:v>
                </c:pt>
                <c:pt idx="2471">
                  <c:v>6243.23840527005</c:v>
                </c:pt>
                <c:pt idx="2472">
                  <c:v>6236.4250149407699</c:v>
                </c:pt>
                <c:pt idx="2473">
                  <c:v>6233.2488232784299</c:v>
                </c:pt>
                <c:pt idx="2474">
                  <c:v>6206.7117096537804</c:v>
                </c:pt>
                <c:pt idx="2475">
                  <c:v>6239.0827003193599</c:v>
                </c:pt>
                <c:pt idx="2476">
                  <c:v>6209.1355784726802</c:v>
                </c:pt>
                <c:pt idx="2477">
                  <c:v>6227.4008129635804</c:v>
                </c:pt>
                <c:pt idx="2478">
                  <c:v>6223.30176232139</c:v>
                </c:pt>
                <c:pt idx="2479">
                  <c:v>6230.8892876033296</c:v>
                </c:pt>
                <c:pt idx="2480">
                  <c:v>6225.8906028396405</c:v>
                </c:pt>
                <c:pt idx="2481">
                  <c:v>6233.6112452596099</c:v>
                </c:pt>
                <c:pt idx="2482">
                  <c:v>6230.6461128402798</c:v>
                </c:pt>
                <c:pt idx="2483">
                  <c:v>6211.1165343452803</c:v>
                </c:pt>
                <c:pt idx="2484">
                  <c:v>6213.6870976559803</c:v>
                </c:pt>
                <c:pt idx="2485">
                  <c:v>6229.9296857699801</c:v>
                </c:pt>
                <c:pt idx="2486">
                  <c:v>6222.3574959323796</c:v>
                </c:pt>
                <c:pt idx="2487">
                  <c:v>6213.6910126521097</c:v>
                </c:pt>
                <c:pt idx="2488">
                  <c:v>6191.4779577568797</c:v>
                </c:pt>
                <c:pt idx="2489">
                  <c:v>6204.3008573919797</c:v>
                </c:pt>
                <c:pt idx="2490">
                  <c:v>6201.3733601511904</c:v>
                </c:pt>
                <c:pt idx="2491">
                  <c:v>6216.7041833931498</c:v>
                </c:pt>
                <c:pt idx="2492">
                  <c:v>6205.1665751801902</c:v>
                </c:pt>
                <c:pt idx="2493">
                  <c:v>6205.3298891757304</c:v>
                </c:pt>
                <c:pt idx="2494">
                  <c:v>6187.7479144005501</c:v>
                </c:pt>
                <c:pt idx="2495">
                  <c:v>6173.2066637874796</c:v>
                </c:pt>
                <c:pt idx="2496">
                  <c:v>6208.3548962471496</c:v>
                </c:pt>
                <c:pt idx="2497">
                  <c:v>6200.9374020285604</c:v>
                </c:pt>
                <c:pt idx="2498">
                  <c:v>6195.2234606796801</c:v>
                </c:pt>
                <c:pt idx="2499">
                  <c:v>6181.36091169473</c:v>
                </c:pt>
                <c:pt idx="2500">
                  <c:v>6191.5290581200197</c:v>
                </c:pt>
                <c:pt idx="2501">
                  <c:v>6184.6998812229704</c:v>
                </c:pt>
                <c:pt idx="2502">
                  <c:v>6196.7414329146504</c:v>
                </c:pt>
                <c:pt idx="2503">
                  <c:v>6177.7762305163997</c:v>
                </c:pt>
                <c:pt idx="2504">
                  <c:v>6164.9814372020201</c:v>
                </c:pt>
                <c:pt idx="2505">
                  <c:v>6185.2990258817699</c:v>
                </c:pt>
                <c:pt idx="2506">
                  <c:v>6163.8768907752901</c:v>
                </c:pt>
                <c:pt idx="2507">
                  <c:v>6191.0452762232699</c:v>
                </c:pt>
                <c:pt idx="2508">
                  <c:v>6178.5728688011905</c:v>
                </c:pt>
                <c:pt idx="2509">
                  <c:v>6184.2201755858996</c:v>
                </c:pt>
                <c:pt idx="2510">
                  <c:v>6183.86130687283</c:v>
                </c:pt>
                <c:pt idx="2511">
                  <c:v>6163.9230060520904</c:v>
                </c:pt>
                <c:pt idx="2512">
                  <c:v>6162.9279073443904</c:v>
                </c:pt>
                <c:pt idx="2513">
                  <c:v>6151.7005216427297</c:v>
                </c:pt>
                <c:pt idx="2514">
                  <c:v>6144.5975979467403</c:v>
                </c:pt>
                <c:pt idx="2515">
                  <c:v>6159.0115017943999</c:v>
                </c:pt>
                <c:pt idx="2516">
                  <c:v>6148.8076421053602</c:v>
                </c:pt>
                <c:pt idx="2517">
                  <c:v>6160.5380007828498</c:v>
                </c:pt>
                <c:pt idx="2518">
                  <c:v>6145.8145449690101</c:v>
                </c:pt>
                <c:pt idx="2519">
                  <c:v>6136.9304127779797</c:v>
                </c:pt>
                <c:pt idx="2520">
                  <c:v>6139.4601015853495</c:v>
                </c:pt>
                <c:pt idx="2521">
                  <c:v>6145.18356745457</c:v>
                </c:pt>
                <c:pt idx="2522">
                  <c:v>6142.2805259267498</c:v>
                </c:pt>
                <c:pt idx="2523">
                  <c:v>6127.5757660489198</c:v>
                </c:pt>
                <c:pt idx="2524">
                  <c:v>6130.9085824979702</c:v>
                </c:pt>
                <c:pt idx="2525">
                  <c:v>6120.0604784089601</c:v>
                </c:pt>
                <c:pt idx="2526">
                  <c:v>6129.7373084319597</c:v>
                </c:pt>
                <c:pt idx="2527">
                  <c:v>6130.0677560226404</c:v>
                </c:pt>
                <c:pt idx="2528">
                  <c:v>6103.7076432138001</c:v>
                </c:pt>
                <c:pt idx="2529">
                  <c:v>6125.5398380138804</c:v>
                </c:pt>
                <c:pt idx="2530">
                  <c:v>6127.4733809709696</c:v>
                </c:pt>
                <c:pt idx="2531">
                  <c:v>6132.0753900790296</c:v>
                </c:pt>
                <c:pt idx="2532">
                  <c:v>6128.9039497425001</c:v>
                </c:pt>
                <c:pt idx="2533">
                  <c:v>6132.5471758953099</c:v>
                </c:pt>
                <c:pt idx="2534">
                  <c:v>6115.4778666750799</c:v>
                </c:pt>
                <c:pt idx="2535">
                  <c:v>6148.59908841163</c:v>
                </c:pt>
                <c:pt idx="2536">
                  <c:v>6152.5785528102797</c:v>
                </c:pt>
                <c:pt idx="2537">
                  <c:v>6162.4619824418996</c:v>
                </c:pt>
                <c:pt idx="2538">
                  <c:v>6147.5016784028803</c:v>
                </c:pt>
                <c:pt idx="2539">
                  <c:v>6163.37207153287</c:v>
                </c:pt>
                <c:pt idx="2540">
                  <c:v>6153.8508724336198</c:v>
                </c:pt>
                <c:pt idx="2541">
                  <c:v>6142.4269967092896</c:v>
                </c:pt>
                <c:pt idx="2542">
                  <c:v>6173.37449832935</c:v>
                </c:pt>
                <c:pt idx="2543">
                  <c:v>6146.9960983353703</c:v>
                </c:pt>
                <c:pt idx="2544">
                  <c:v>6133.8456131226603</c:v>
                </c:pt>
                <c:pt idx="2545">
                  <c:v>6160.4180074632404</c:v>
                </c:pt>
                <c:pt idx="2546">
                  <c:v>6155.5886006290202</c:v>
                </c:pt>
                <c:pt idx="2547">
                  <c:v>6155.5266818621903</c:v>
                </c:pt>
                <c:pt idx="2548">
                  <c:v>6158.4435017732703</c:v>
                </c:pt>
                <c:pt idx="2549">
                  <c:v>6163.4249885039098</c:v>
                </c:pt>
                <c:pt idx="2550">
                  <c:v>6168.2083807971503</c:v>
                </c:pt>
                <c:pt idx="2551">
                  <c:v>6175.1134550967299</c:v>
                </c:pt>
                <c:pt idx="2552">
                  <c:v>6162.59092974342</c:v>
                </c:pt>
                <c:pt idx="2553">
                  <c:v>6178.42364729152</c:v>
                </c:pt>
                <c:pt idx="2554">
                  <c:v>6154.4776878084904</c:v>
                </c:pt>
                <c:pt idx="2555">
                  <c:v>6161.7034114281796</c:v>
                </c:pt>
                <c:pt idx="2556">
                  <c:v>6169.9849389153396</c:v>
                </c:pt>
                <c:pt idx="2557">
                  <c:v>6164.5373118766302</c:v>
                </c:pt>
                <c:pt idx="2558">
                  <c:v>6145.4488813722201</c:v>
                </c:pt>
                <c:pt idx="2559">
                  <c:v>6158.4533791588901</c:v>
                </c:pt>
                <c:pt idx="2560">
                  <c:v>6174.5168843820402</c:v>
                </c:pt>
                <c:pt idx="2561">
                  <c:v>6179.6579499752597</c:v>
                </c:pt>
                <c:pt idx="2562">
                  <c:v>6158.8016795768199</c:v>
                </c:pt>
                <c:pt idx="2563">
                  <c:v>6148.7909111129602</c:v>
                </c:pt>
                <c:pt idx="2564">
                  <c:v>6150.8383307117901</c:v>
                </c:pt>
                <c:pt idx="2565">
                  <c:v>6136.6254325461796</c:v>
                </c:pt>
                <c:pt idx="2566">
                  <c:v>6145.3251108019604</c:v>
                </c:pt>
                <c:pt idx="2567">
                  <c:v>6145.8075450101596</c:v>
                </c:pt>
                <c:pt idx="2568">
                  <c:v>6150.6238289097801</c:v>
                </c:pt>
                <c:pt idx="2569">
                  <c:v>6150.9550533541396</c:v>
                </c:pt>
                <c:pt idx="2570">
                  <c:v>6152.8059430084004</c:v>
                </c:pt>
                <c:pt idx="2571">
                  <c:v>6131.1480519792203</c:v>
                </c:pt>
                <c:pt idx="2572">
                  <c:v>6122.1394792231204</c:v>
                </c:pt>
                <c:pt idx="2573">
                  <c:v>6131.2478175574097</c:v>
                </c:pt>
                <c:pt idx="2574">
                  <c:v>6110.9409694800597</c:v>
                </c:pt>
                <c:pt idx="2575">
                  <c:v>6123.4966175927802</c:v>
                </c:pt>
                <c:pt idx="2576">
                  <c:v>6118.4954566778397</c:v>
                </c:pt>
                <c:pt idx="2577">
                  <c:v>6123.8217076499895</c:v>
                </c:pt>
                <c:pt idx="2578">
                  <c:v>6126.0240278011897</c:v>
                </c:pt>
                <c:pt idx="2579">
                  <c:v>6101.50718262188</c:v>
                </c:pt>
                <c:pt idx="2580">
                  <c:v>6136.0650141029701</c:v>
                </c:pt>
                <c:pt idx="2581">
                  <c:v>6111.1360058779901</c:v>
                </c:pt>
                <c:pt idx="2582">
                  <c:v>6111.2952432863704</c:v>
                </c:pt>
                <c:pt idx="2583">
                  <c:v>6127.7568042846397</c:v>
                </c:pt>
                <c:pt idx="2584">
                  <c:v>6100.0506770648099</c:v>
                </c:pt>
                <c:pt idx="2585">
                  <c:v>6119.6189049820096</c:v>
                </c:pt>
                <c:pt idx="2586">
                  <c:v>6116.7223836578496</c:v>
                </c:pt>
                <c:pt idx="2587">
                  <c:v>6102.7095401183296</c:v>
                </c:pt>
                <c:pt idx="2588">
                  <c:v>6112.5806917892696</c:v>
                </c:pt>
                <c:pt idx="2589">
                  <c:v>6120.7440257717499</c:v>
                </c:pt>
                <c:pt idx="2590">
                  <c:v>6127.7553855820797</c:v>
                </c:pt>
                <c:pt idx="2591">
                  <c:v>6119.9384371500801</c:v>
                </c:pt>
                <c:pt idx="2592">
                  <c:v>6089.5228693519102</c:v>
                </c:pt>
                <c:pt idx="2593">
                  <c:v>6099.5263862163101</c:v>
                </c:pt>
                <c:pt idx="2594">
                  <c:v>6106.2009531695003</c:v>
                </c:pt>
                <c:pt idx="2595">
                  <c:v>6107.1711470827904</c:v>
                </c:pt>
                <c:pt idx="2596">
                  <c:v>6136.3810237572497</c:v>
                </c:pt>
                <c:pt idx="2597">
                  <c:v>6125.3605642845496</c:v>
                </c:pt>
                <c:pt idx="2598">
                  <c:v>6127.6751584383001</c:v>
                </c:pt>
                <c:pt idx="2599">
                  <c:v>6118.5834262443504</c:v>
                </c:pt>
                <c:pt idx="2600">
                  <c:v>6137.2003384578302</c:v>
                </c:pt>
                <c:pt idx="2601">
                  <c:v>6141.1157032747997</c:v>
                </c:pt>
                <c:pt idx="2602">
                  <c:v>6144.0272938391299</c:v>
                </c:pt>
                <c:pt idx="2603">
                  <c:v>6136.1217707134401</c:v>
                </c:pt>
                <c:pt idx="2604">
                  <c:v>6108.6136066549097</c:v>
                </c:pt>
                <c:pt idx="2605">
                  <c:v>6134.11794465598</c:v>
                </c:pt>
                <c:pt idx="2606">
                  <c:v>6100.8406857342397</c:v>
                </c:pt>
                <c:pt idx="2607">
                  <c:v>6117.2435052268202</c:v>
                </c:pt>
                <c:pt idx="2608">
                  <c:v>6129.8838772559802</c:v>
                </c:pt>
                <c:pt idx="2609">
                  <c:v>6109.5187254187103</c:v>
                </c:pt>
                <c:pt idx="2610">
                  <c:v>6124.9419124773303</c:v>
                </c:pt>
                <c:pt idx="2611">
                  <c:v>6124.6239008048997</c:v>
                </c:pt>
                <c:pt idx="2612">
                  <c:v>6124.2539057676904</c:v>
                </c:pt>
                <c:pt idx="2613">
                  <c:v>6133.2754137595803</c:v>
                </c:pt>
                <c:pt idx="2614">
                  <c:v>6079.3333587167999</c:v>
                </c:pt>
                <c:pt idx="2615">
                  <c:v>6103.3890583899602</c:v>
                </c:pt>
                <c:pt idx="2616">
                  <c:v>6098.8595309524699</c:v>
                </c:pt>
                <c:pt idx="2617">
                  <c:v>6093.0878834041996</c:v>
                </c:pt>
                <c:pt idx="2618">
                  <c:v>6093.8716259769299</c:v>
                </c:pt>
                <c:pt idx="2619">
                  <c:v>6092.3827293125796</c:v>
                </c:pt>
                <c:pt idx="2620">
                  <c:v>6102.95734843848</c:v>
                </c:pt>
                <c:pt idx="2621">
                  <c:v>6116.7650037307803</c:v>
                </c:pt>
                <c:pt idx="2622">
                  <c:v>6102.6795897800403</c:v>
                </c:pt>
                <c:pt idx="2623">
                  <c:v>6109.4806941074003</c:v>
                </c:pt>
                <c:pt idx="2624">
                  <c:v>6082.5252869799797</c:v>
                </c:pt>
                <c:pt idx="2625">
                  <c:v>6099.5529132358597</c:v>
                </c:pt>
                <c:pt idx="2626">
                  <c:v>6112.3616462670298</c:v>
                </c:pt>
                <c:pt idx="2627">
                  <c:v>6123.4710841545702</c:v>
                </c:pt>
                <c:pt idx="2628">
                  <c:v>6096.7624296538797</c:v>
                </c:pt>
                <c:pt idx="2629">
                  <c:v>6118.9299818497702</c:v>
                </c:pt>
                <c:pt idx="2630">
                  <c:v>6132.73287756423</c:v>
                </c:pt>
                <c:pt idx="2631">
                  <c:v>6133.25678504184</c:v>
                </c:pt>
                <c:pt idx="2632">
                  <c:v>6117.2473308793897</c:v>
                </c:pt>
                <c:pt idx="2633">
                  <c:v>6120.5108167271601</c:v>
                </c:pt>
                <c:pt idx="2634">
                  <c:v>6112.2087025845503</c:v>
                </c:pt>
                <c:pt idx="2635">
                  <c:v>6127.15361509388</c:v>
                </c:pt>
                <c:pt idx="2636">
                  <c:v>6130.8838547954201</c:v>
                </c:pt>
                <c:pt idx="2637">
                  <c:v>6129.7658559261199</c:v>
                </c:pt>
                <c:pt idx="2638">
                  <c:v>6133.56104524903</c:v>
                </c:pt>
                <c:pt idx="2639">
                  <c:v>6104.0761390524403</c:v>
                </c:pt>
                <c:pt idx="2640">
                  <c:v>6132.8832083852103</c:v>
                </c:pt>
                <c:pt idx="2641">
                  <c:v>6099.4900302940896</c:v>
                </c:pt>
                <c:pt idx="2642">
                  <c:v>6114.49510530112</c:v>
                </c:pt>
                <c:pt idx="2643">
                  <c:v>6117.3286578463903</c:v>
                </c:pt>
                <c:pt idx="2644">
                  <c:v>6091.8442937156296</c:v>
                </c:pt>
                <c:pt idx="2645">
                  <c:v>6072.3450835878803</c:v>
                </c:pt>
                <c:pt idx="2646">
                  <c:v>6076.2149462405996</c:v>
                </c:pt>
                <c:pt idx="2647">
                  <c:v>6079.5633778867696</c:v>
                </c:pt>
                <c:pt idx="2648">
                  <c:v>6061.3593437949003</c:v>
                </c:pt>
                <c:pt idx="2649">
                  <c:v>6039.9518839361999</c:v>
                </c:pt>
                <c:pt idx="2650">
                  <c:v>6073.7022738240403</c:v>
                </c:pt>
                <c:pt idx="2651">
                  <c:v>6056.8785760413002</c:v>
                </c:pt>
                <c:pt idx="2652">
                  <c:v>6021.7735199967501</c:v>
                </c:pt>
                <c:pt idx="2653">
                  <c:v>6043.4737878538899</c:v>
                </c:pt>
                <c:pt idx="2654">
                  <c:v>6032.83907540982</c:v>
                </c:pt>
                <c:pt idx="2655">
                  <c:v>6029.0378527720604</c:v>
                </c:pt>
                <c:pt idx="2656">
                  <c:v>6047.3343861269404</c:v>
                </c:pt>
                <c:pt idx="2657">
                  <c:v>6037.8204363102204</c:v>
                </c:pt>
                <c:pt idx="2658">
                  <c:v>6048.0384372968101</c:v>
                </c:pt>
                <c:pt idx="2659">
                  <c:v>6056.0679660969599</c:v>
                </c:pt>
                <c:pt idx="2660">
                  <c:v>6074.93097617492</c:v>
                </c:pt>
                <c:pt idx="2661">
                  <c:v>6079.9329189992704</c:v>
                </c:pt>
                <c:pt idx="2662">
                  <c:v>6066.3379995677396</c:v>
                </c:pt>
                <c:pt idx="2663">
                  <c:v>6057.5296689704301</c:v>
                </c:pt>
                <c:pt idx="2664">
                  <c:v>6069.1202615269103</c:v>
                </c:pt>
                <c:pt idx="2665">
                  <c:v>6079.0045896409201</c:v>
                </c:pt>
                <c:pt idx="2666">
                  <c:v>6067.4761002646201</c:v>
                </c:pt>
                <c:pt idx="2667">
                  <c:v>6086.1784460013496</c:v>
                </c:pt>
                <c:pt idx="2668">
                  <c:v>6101.8477978442997</c:v>
                </c:pt>
                <c:pt idx="2669">
                  <c:v>6100.9245072163503</c:v>
                </c:pt>
                <c:pt idx="2670">
                  <c:v>6119.1665085076402</c:v>
                </c:pt>
                <c:pt idx="2671">
                  <c:v>6121.9926516198902</c:v>
                </c:pt>
                <c:pt idx="2672">
                  <c:v>6094.2467014304902</c:v>
                </c:pt>
                <c:pt idx="2673">
                  <c:v>6133.1965903582905</c:v>
                </c:pt>
                <c:pt idx="2674">
                  <c:v>6102.4593773739398</c:v>
                </c:pt>
                <c:pt idx="2675">
                  <c:v>6118.1391005844198</c:v>
                </c:pt>
                <c:pt idx="2676">
                  <c:v>6114.6589757403699</c:v>
                </c:pt>
                <c:pt idx="2677">
                  <c:v>6105.8416601685904</c:v>
                </c:pt>
                <c:pt idx="2678">
                  <c:v>6092.6196831498301</c:v>
                </c:pt>
                <c:pt idx="2679">
                  <c:v>6065.3041645201902</c:v>
                </c:pt>
                <c:pt idx="2680">
                  <c:v>6112.7479847807199</c:v>
                </c:pt>
                <c:pt idx="2681">
                  <c:v>6076.3171427637599</c:v>
                </c:pt>
                <c:pt idx="2682">
                  <c:v>6057.57247879637</c:v>
                </c:pt>
                <c:pt idx="2683">
                  <c:v>6066.5580839807799</c:v>
                </c:pt>
                <c:pt idx="2684">
                  <c:v>6078.9294272736897</c:v>
                </c:pt>
                <c:pt idx="2685">
                  <c:v>6063.8500459439301</c:v>
                </c:pt>
                <c:pt idx="2686">
                  <c:v>6062.40469997736</c:v>
                </c:pt>
                <c:pt idx="2687">
                  <c:v>6064.4850185690802</c:v>
                </c:pt>
                <c:pt idx="2688">
                  <c:v>6024.34327963123</c:v>
                </c:pt>
                <c:pt idx="2689">
                  <c:v>6061.75476678021</c:v>
                </c:pt>
                <c:pt idx="2690">
                  <c:v>6054.3084275350602</c:v>
                </c:pt>
                <c:pt idx="2691">
                  <c:v>6067.8698971399399</c:v>
                </c:pt>
                <c:pt idx="2692">
                  <c:v>6036.0381942214399</c:v>
                </c:pt>
                <c:pt idx="2693">
                  <c:v>6045.0779906605703</c:v>
                </c:pt>
                <c:pt idx="2694">
                  <c:v>6027.2734855349199</c:v>
                </c:pt>
                <c:pt idx="2695">
                  <c:v>6054.7413370804197</c:v>
                </c:pt>
                <c:pt idx="2696">
                  <c:v>6046.31598981139</c:v>
                </c:pt>
                <c:pt idx="2697">
                  <c:v>6047.04580022546</c:v>
                </c:pt>
                <c:pt idx="2698">
                  <c:v>6081.6578053077801</c:v>
                </c:pt>
                <c:pt idx="2699">
                  <c:v>6016.5630529691398</c:v>
                </c:pt>
                <c:pt idx="2700">
                  <c:v>6068.6090595433598</c:v>
                </c:pt>
                <c:pt idx="2701">
                  <c:v>6062.3278063889202</c:v>
                </c:pt>
                <c:pt idx="2702">
                  <c:v>6073.51434068854</c:v>
                </c:pt>
                <c:pt idx="2703">
                  <c:v>6073.0533487983303</c:v>
                </c:pt>
                <c:pt idx="2704">
                  <c:v>6022.4312516870204</c:v>
                </c:pt>
                <c:pt idx="2705">
                  <c:v>6046.7369257785103</c:v>
                </c:pt>
                <c:pt idx="2706">
                  <c:v>6057.3714612701096</c:v>
                </c:pt>
                <c:pt idx="2707">
                  <c:v>6054.6696935740501</c:v>
                </c:pt>
                <c:pt idx="2708">
                  <c:v>6046.6157690495702</c:v>
                </c:pt>
                <c:pt idx="2709">
                  <c:v>6036.07277798835</c:v>
                </c:pt>
                <c:pt idx="2710">
                  <c:v>6064.4824401809901</c:v>
                </c:pt>
                <c:pt idx="2711">
                  <c:v>6054.7208340115703</c:v>
                </c:pt>
                <c:pt idx="2712">
                  <c:v>6013.8893803341598</c:v>
                </c:pt>
                <c:pt idx="2713">
                  <c:v>6018.7641743432696</c:v>
                </c:pt>
                <c:pt idx="2714">
                  <c:v>6019.4179370765296</c:v>
                </c:pt>
                <c:pt idx="2715">
                  <c:v>6000.60853240505</c:v>
                </c:pt>
                <c:pt idx="2716">
                  <c:v>6012.9151946926804</c:v>
                </c:pt>
                <c:pt idx="2717">
                  <c:v>6003.8443902344698</c:v>
                </c:pt>
                <c:pt idx="2718">
                  <c:v>5977.2148956301598</c:v>
                </c:pt>
                <c:pt idx="2719">
                  <c:v>5996.7117211486402</c:v>
                </c:pt>
                <c:pt idx="2720">
                  <c:v>5976.4332399900704</c:v>
                </c:pt>
                <c:pt idx="2721">
                  <c:v>5976.0701962289804</c:v>
                </c:pt>
                <c:pt idx="2722">
                  <c:v>5969.8188214396496</c:v>
                </c:pt>
                <c:pt idx="2723">
                  <c:v>5946.95103310585</c:v>
                </c:pt>
                <c:pt idx="2724">
                  <c:v>5931.7408093244103</c:v>
                </c:pt>
                <c:pt idx="2725">
                  <c:v>5946.6183286499299</c:v>
                </c:pt>
                <c:pt idx="2726">
                  <c:v>5913.8307167127195</c:v>
                </c:pt>
                <c:pt idx="2727">
                  <c:v>5926.4453523185402</c:v>
                </c:pt>
                <c:pt idx="2728">
                  <c:v>5928.8525033057704</c:v>
                </c:pt>
                <c:pt idx="2729">
                  <c:v>5902.1923740954198</c:v>
                </c:pt>
                <c:pt idx="2730">
                  <c:v>5935.7977991265298</c:v>
                </c:pt>
                <c:pt idx="2731">
                  <c:v>5923.7108036405898</c:v>
                </c:pt>
                <c:pt idx="2732">
                  <c:v>5913.1330420613403</c:v>
                </c:pt>
                <c:pt idx="2733">
                  <c:v>5914.9998395750299</c:v>
                </c:pt>
                <c:pt idx="2734">
                  <c:v>5923.9364875880701</c:v>
                </c:pt>
                <c:pt idx="2735">
                  <c:v>5919.8152014347497</c:v>
                </c:pt>
                <c:pt idx="2736">
                  <c:v>5917.1878522058996</c:v>
                </c:pt>
                <c:pt idx="2737">
                  <c:v>5917.3652323732003</c:v>
                </c:pt>
                <c:pt idx="2738">
                  <c:v>5911.7071737741999</c:v>
                </c:pt>
                <c:pt idx="2739">
                  <c:v>5919.6936403053196</c:v>
                </c:pt>
                <c:pt idx="2740">
                  <c:v>5931.0616781295703</c:v>
                </c:pt>
                <c:pt idx="2741">
                  <c:v>5928.8895230649696</c:v>
                </c:pt>
                <c:pt idx="2742">
                  <c:v>5926.9419236670201</c:v>
                </c:pt>
                <c:pt idx="2743">
                  <c:v>5914.07475594692</c:v>
                </c:pt>
                <c:pt idx="2744">
                  <c:v>5908.35129093671</c:v>
                </c:pt>
                <c:pt idx="2745">
                  <c:v>5915.9380818415802</c:v>
                </c:pt>
                <c:pt idx="2746">
                  <c:v>5902.6266653254097</c:v>
                </c:pt>
                <c:pt idx="2747">
                  <c:v>5913.3989056381297</c:v>
                </c:pt>
                <c:pt idx="2748">
                  <c:v>5907.8554494383598</c:v>
                </c:pt>
                <c:pt idx="2749">
                  <c:v>5890.4735639903301</c:v>
                </c:pt>
                <c:pt idx="2750">
                  <c:v>5910.2640556837196</c:v>
                </c:pt>
                <c:pt idx="2751">
                  <c:v>5905.0678983551798</c:v>
                </c:pt>
                <c:pt idx="2752">
                  <c:v>5897.5886091189304</c:v>
                </c:pt>
                <c:pt idx="2753">
                  <c:v>5895.1573697379199</c:v>
                </c:pt>
                <c:pt idx="2754">
                  <c:v>5873.2992316937098</c:v>
                </c:pt>
                <c:pt idx="2755">
                  <c:v>5891.6385614574101</c:v>
                </c:pt>
                <c:pt idx="2756">
                  <c:v>5884.4370269373203</c:v>
                </c:pt>
                <c:pt idx="2757">
                  <c:v>5883.8153633657203</c:v>
                </c:pt>
                <c:pt idx="2758">
                  <c:v>5888.87437594725</c:v>
                </c:pt>
                <c:pt idx="2759">
                  <c:v>5871.0917845919003</c:v>
                </c:pt>
                <c:pt idx="2760">
                  <c:v>5893.3820864857298</c:v>
                </c:pt>
                <c:pt idx="2761">
                  <c:v>5887.1855319720698</c:v>
                </c:pt>
                <c:pt idx="2762">
                  <c:v>5880.2270601380897</c:v>
                </c:pt>
                <c:pt idx="2763">
                  <c:v>5884.0891896885696</c:v>
                </c:pt>
                <c:pt idx="2764">
                  <c:v>5865.2211070850199</c:v>
                </c:pt>
                <c:pt idx="2765">
                  <c:v>5889.7076529539399</c:v>
                </c:pt>
                <c:pt idx="2766">
                  <c:v>5889.0492133992502</c:v>
                </c:pt>
                <c:pt idx="2767">
                  <c:v>5889.9984334537403</c:v>
                </c:pt>
                <c:pt idx="2768">
                  <c:v>5891.2310103556301</c:v>
                </c:pt>
                <c:pt idx="2769">
                  <c:v>5890.34782434711</c:v>
                </c:pt>
                <c:pt idx="2770">
                  <c:v>5902.5366683373804</c:v>
                </c:pt>
                <c:pt idx="2771">
                  <c:v>5885.0009147494902</c:v>
                </c:pt>
                <c:pt idx="2772">
                  <c:v>5881.2048773893603</c:v>
                </c:pt>
                <c:pt idx="2773">
                  <c:v>5862.4289481257902</c:v>
                </c:pt>
                <c:pt idx="2774">
                  <c:v>5883.6167868295897</c:v>
                </c:pt>
                <c:pt idx="2775">
                  <c:v>5886.7942685578701</c:v>
                </c:pt>
                <c:pt idx="2776">
                  <c:v>5897.0806292655498</c:v>
                </c:pt>
                <c:pt idx="2777">
                  <c:v>5917.6879906235299</c:v>
                </c:pt>
                <c:pt idx="2778">
                  <c:v>5886.3845605372899</c:v>
                </c:pt>
                <c:pt idx="2779">
                  <c:v>5914.50353288109</c:v>
                </c:pt>
                <c:pt idx="2780">
                  <c:v>5918.1329711854696</c:v>
                </c:pt>
                <c:pt idx="2781">
                  <c:v>5920.9840669652704</c:v>
                </c:pt>
                <c:pt idx="2782">
                  <c:v>5921.0359828626797</c:v>
                </c:pt>
                <c:pt idx="2783">
                  <c:v>5868.3700988376304</c:v>
                </c:pt>
                <c:pt idx="2784">
                  <c:v>5889.1267736150003</c:v>
                </c:pt>
                <c:pt idx="2785">
                  <c:v>5904.2592456458797</c:v>
                </c:pt>
                <c:pt idx="2786">
                  <c:v>5909.4777793274197</c:v>
                </c:pt>
                <c:pt idx="2787">
                  <c:v>5908.1289044785899</c:v>
                </c:pt>
                <c:pt idx="2788">
                  <c:v>5928.2975396076299</c:v>
                </c:pt>
                <c:pt idx="2789">
                  <c:v>5912.3926495386704</c:v>
                </c:pt>
                <c:pt idx="2790">
                  <c:v>5912.6609810332002</c:v>
                </c:pt>
                <c:pt idx="2791">
                  <c:v>5903.6676352902095</c:v>
                </c:pt>
                <c:pt idx="2792">
                  <c:v>5895.8734358493502</c:v>
                </c:pt>
                <c:pt idx="2793">
                  <c:v>5917.34838179896</c:v>
                </c:pt>
                <c:pt idx="2794">
                  <c:v>5901.8500586209102</c:v>
                </c:pt>
                <c:pt idx="2795">
                  <c:v>5913.9360314045598</c:v>
                </c:pt>
                <c:pt idx="2796">
                  <c:v>5910.3194497271497</c:v>
                </c:pt>
                <c:pt idx="2797">
                  <c:v>5908.99334306322</c:v>
                </c:pt>
                <c:pt idx="2798">
                  <c:v>5914.6559909439202</c:v>
                </c:pt>
                <c:pt idx="2799">
                  <c:v>5911.2652079477602</c:v>
                </c:pt>
                <c:pt idx="2800">
                  <c:v>5907.5144755364299</c:v>
                </c:pt>
                <c:pt idx="2801">
                  <c:v>5912.7494139792498</c:v>
                </c:pt>
                <c:pt idx="2802">
                  <c:v>5888.2869540992397</c:v>
                </c:pt>
                <c:pt idx="2803">
                  <c:v>5857.7564980781599</c:v>
                </c:pt>
                <c:pt idx="2804">
                  <c:v>5864.1919963785704</c:v>
                </c:pt>
                <c:pt idx="2805">
                  <c:v>5880.1968210294199</c:v>
                </c:pt>
                <c:pt idx="2806">
                  <c:v>5854.5173027959599</c:v>
                </c:pt>
                <c:pt idx="2807">
                  <c:v>5844.1700749970696</c:v>
                </c:pt>
                <c:pt idx="2808">
                  <c:v>5858.6364929410902</c:v>
                </c:pt>
                <c:pt idx="2809">
                  <c:v>5854.22332072068</c:v>
                </c:pt>
                <c:pt idx="2810">
                  <c:v>5847.6655928231303</c:v>
                </c:pt>
                <c:pt idx="2811">
                  <c:v>5831.3253865342103</c:v>
                </c:pt>
                <c:pt idx="2812">
                  <c:v>5827.2706529912002</c:v>
                </c:pt>
                <c:pt idx="2813">
                  <c:v>5831.1838590870302</c:v>
                </c:pt>
                <c:pt idx="2814">
                  <c:v>5774.30736154644</c:v>
                </c:pt>
                <c:pt idx="2815">
                  <c:v>5814.3530004551503</c:v>
                </c:pt>
                <c:pt idx="2816">
                  <c:v>5777.26202621227</c:v>
                </c:pt>
                <c:pt idx="2817">
                  <c:v>5800.2520390185</c:v>
                </c:pt>
                <c:pt idx="2818">
                  <c:v>5794.4159976122501</c:v>
                </c:pt>
                <c:pt idx="2819">
                  <c:v>5807.7721355758204</c:v>
                </c:pt>
                <c:pt idx="2820">
                  <c:v>5852.80834054568</c:v>
                </c:pt>
                <c:pt idx="2821">
                  <c:v>5838.9905663843301</c:v>
                </c:pt>
                <c:pt idx="2822">
                  <c:v>5855.2091393627297</c:v>
                </c:pt>
                <c:pt idx="2823">
                  <c:v>5889.4918973013901</c:v>
                </c:pt>
                <c:pt idx="2824">
                  <c:v>5889.3255470991699</c:v>
                </c:pt>
                <c:pt idx="2825">
                  <c:v>5896.2781734229002</c:v>
                </c:pt>
                <c:pt idx="2826">
                  <c:v>5928.45844491362</c:v>
                </c:pt>
                <c:pt idx="2827">
                  <c:v>5944.3889304301301</c:v>
                </c:pt>
                <c:pt idx="2828">
                  <c:v>5942.0480674721903</c:v>
                </c:pt>
                <c:pt idx="2829">
                  <c:v>5971.0922542474</c:v>
                </c:pt>
                <c:pt idx="2830">
                  <c:v>5953.8322562817202</c:v>
                </c:pt>
                <c:pt idx="2831">
                  <c:v>5990.5340922179303</c:v>
                </c:pt>
                <c:pt idx="2832">
                  <c:v>5987.8641116626904</c:v>
                </c:pt>
                <c:pt idx="2833">
                  <c:v>5992.2853744044896</c:v>
                </c:pt>
                <c:pt idx="2834">
                  <c:v>6002.5924198559196</c:v>
                </c:pt>
                <c:pt idx="2835">
                  <c:v>6039.5035673218899</c:v>
                </c:pt>
                <c:pt idx="2836">
                  <c:v>6027.4290399290503</c:v>
                </c:pt>
                <c:pt idx="2837">
                  <c:v>6001.36790749799</c:v>
                </c:pt>
                <c:pt idx="2838">
                  <c:v>5968.7526340945096</c:v>
                </c:pt>
                <c:pt idx="2839">
                  <c:v>5976.3127207911202</c:v>
                </c:pt>
                <c:pt idx="2840">
                  <c:v>5981.6347415424698</c:v>
                </c:pt>
                <c:pt idx="2841">
                  <c:v>5957.2665249003203</c:v>
                </c:pt>
                <c:pt idx="2842">
                  <c:v>5938.9719527076904</c:v>
                </c:pt>
                <c:pt idx="2843">
                  <c:v>5922.3429291366401</c:v>
                </c:pt>
                <c:pt idx="2844">
                  <c:v>5893.96927121718</c:v>
                </c:pt>
                <c:pt idx="2845">
                  <c:v>5884.5017958774297</c:v>
                </c:pt>
                <c:pt idx="2846">
                  <c:v>5865.6568005919398</c:v>
                </c:pt>
                <c:pt idx="2847">
                  <c:v>5861.7144247295901</c:v>
                </c:pt>
                <c:pt idx="2848">
                  <c:v>5852.3690103878998</c:v>
                </c:pt>
                <c:pt idx="2849">
                  <c:v>5847.6704592021797</c:v>
                </c:pt>
                <c:pt idx="2850">
                  <c:v>5859.8068585556402</c:v>
                </c:pt>
                <c:pt idx="2851">
                  <c:v>5827.50384873449</c:v>
                </c:pt>
                <c:pt idx="2852">
                  <c:v>5816.8599789879099</c:v>
                </c:pt>
                <c:pt idx="2853">
                  <c:v>5827.9842824663901</c:v>
                </c:pt>
                <c:pt idx="2854">
                  <c:v>5809.1004733446098</c:v>
                </c:pt>
                <c:pt idx="2855">
                  <c:v>5812.3063632995099</c:v>
                </c:pt>
                <c:pt idx="2856">
                  <c:v>5839.5780030754704</c:v>
                </c:pt>
                <c:pt idx="2857">
                  <c:v>5842.3880175383201</c:v>
                </c:pt>
                <c:pt idx="2858">
                  <c:v>5821.3164184965399</c:v>
                </c:pt>
                <c:pt idx="2859">
                  <c:v>5842.8365330618199</c:v>
                </c:pt>
                <c:pt idx="2860">
                  <c:v>5886.2638357400101</c:v>
                </c:pt>
                <c:pt idx="2861">
                  <c:v>5881.31054722104</c:v>
                </c:pt>
                <c:pt idx="2862">
                  <c:v>5870.2882062646004</c:v>
                </c:pt>
                <c:pt idx="2863">
                  <c:v>5859.3512063532298</c:v>
                </c:pt>
                <c:pt idx="2864">
                  <c:v>5874.3176759058997</c:v>
                </c:pt>
                <c:pt idx="2865">
                  <c:v>5885.1857485177798</c:v>
                </c:pt>
                <c:pt idx="2866">
                  <c:v>5886.0317838491401</c:v>
                </c:pt>
                <c:pt idx="2867">
                  <c:v>5912.7109797045596</c:v>
                </c:pt>
                <c:pt idx="2868">
                  <c:v>5901.2202205271496</c:v>
                </c:pt>
                <c:pt idx="2869">
                  <c:v>5912.1828388697404</c:v>
                </c:pt>
                <c:pt idx="2870">
                  <c:v>5914.0177315823203</c:v>
                </c:pt>
                <c:pt idx="2871">
                  <c:v>5921.1655989937599</c:v>
                </c:pt>
                <c:pt idx="2872">
                  <c:v>5916.68679416954</c:v>
                </c:pt>
                <c:pt idx="2873">
                  <c:v>5909.4857478694203</c:v>
                </c:pt>
                <c:pt idx="2874">
                  <c:v>5878.9098241871898</c:v>
                </c:pt>
                <c:pt idx="2875">
                  <c:v>5913.3965788327996</c:v>
                </c:pt>
                <c:pt idx="2876">
                  <c:v>5903.7529062248304</c:v>
                </c:pt>
                <c:pt idx="2877">
                  <c:v>5907.5375448537498</c:v>
                </c:pt>
                <c:pt idx="2878">
                  <c:v>5897.3856550198798</c:v>
                </c:pt>
                <c:pt idx="2879">
                  <c:v>5900.7330010812902</c:v>
                </c:pt>
                <c:pt idx="2880">
                  <c:v>6519.7015202388502</c:v>
                </c:pt>
                <c:pt idx="2881">
                  <c:v>6509.6380236404402</c:v>
                </c:pt>
                <c:pt idx="2882">
                  <c:v>6522.7977735906697</c:v>
                </c:pt>
                <c:pt idx="2883">
                  <c:v>6488.3806350943296</c:v>
                </c:pt>
                <c:pt idx="2884">
                  <c:v>6511.4772896456097</c:v>
                </c:pt>
                <c:pt idx="2885">
                  <c:v>6524.9497003420502</c:v>
                </c:pt>
                <c:pt idx="2886">
                  <c:v>6511.1093808298801</c:v>
                </c:pt>
                <c:pt idx="2887">
                  <c:v>6519.48876375285</c:v>
                </c:pt>
                <c:pt idx="2888">
                  <c:v>6509.7977305811901</c:v>
                </c:pt>
                <c:pt idx="2889">
                  <c:v>6501.0193105693197</c:v>
                </c:pt>
                <c:pt idx="2890">
                  <c:v>6520.7657037134404</c:v>
                </c:pt>
                <c:pt idx="2891">
                  <c:v>6537.6547328059096</c:v>
                </c:pt>
                <c:pt idx="2892">
                  <c:v>6570.7356977005902</c:v>
                </c:pt>
                <c:pt idx="2893">
                  <c:v>6533.6924958079298</c:v>
                </c:pt>
                <c:pt idx="2894">
                  <c:v>6581.2888300163504</c:v>
                </c:pt>
                <c:pt idx="2895">
                  <c:v>6595.7329511271901</c:v>
                </c:pt>
                <c:pt idx="2896">
                  <c:v>6561.6662175295796</c:v>
                </c:pt>
                <c:pt idx="2897">
                  <c:v>6612.4087738072903</c:v>
                </c:pt>
                <c:pt idx="2898">
                  <c:v>6597.2487747318901</c:v>
                </c:pt>
                <c:pt idx="2899">
                  <c:v>6642.3359703097503</c:v>
                </c:pt>
                <c:pt idx="2900">
                  <c:v>6657.4423709387702</c:v>
                </c:pt>
                <c:pt idx="2901">
                  <c:v>6659.1098166444999</c:v>
                </c:pt>
                <c:pt idx="2902">
                  <c:v>6695.3277000954004</c:v>
                </c:pt>
                <c:pt idx="2903">
                  <c:v>6695.3297005533304</c:v>
                </c:pt>
                <c:pt idx="2904">
                  <c:v>6665.6874151421598</c:v>
                </c:pt>
                <c:pt idx="2905">
                  <c:v>6683.0666999033101</c:v>
                </c:pt>
                <c:pt idx="2906">
                  <c:v>6729.2089096636601</c:v>
                </c:pt>
                <c:pt idx="2907">
                  <c:v>6706.7498650866401</c:v>
                </c:pt>
                <c:pt idx="2908">
                  <c:v>6683.5793014975898</c:v>
                </c:pt>
                <c:pt idx="2909">
                  <c:v>6699.1442364474296</c:v>
                </c:pt>
                <c:pt idx="2910">
                  <c:v>6686.1642573111003</c:v>
                </c:pt>
                <c:pt idx="2911">
                  <c:v>6708.9236605876904</c:v>
                </c:pt>
                <c:pt idx="2912">
                  <c:v>6684.6323386672602</c:v>
                </c:pt>
                <c:pt idx="2913">
                  <c:v>6700.1165023080302</c:v>
                </c:pt>
                <c:pt idx="2914">
                  <c:v>6693.4505261712802</c:v>
                </c:pt>
                <c:pt idx="2915">
                  <c:v>6690.4367979420504</c:v>
                </c:pt>
                <c:pt idx="2916">
                  <c:v>6654.1497623698497</c:v>
                </c:pt>
                <c:pt idx="2917">
                  <c:v>6660.1116849534901</c:v>
                </c:pt>
                <c:pt idx="2918">
                  <c:v>6670.7693044398702</c:v>
                </c:pt>
                <c:pt idx="2919">
                  <c:v>6639.6738950137396</c:v>
                </c:pt>
                <c:pt idx="2920">
                  <c:v>6640.8466238005003</c:v>
                </c:pt>
                <c:pt idx="2921">
                  <c:v>6640.23377424713</c:v>
                </c:pt>
                <c:pt idx="2922">
                  <c:v>6630.5751972594799</c:v>
                </c:pt>
                <c:pt idx="2923">
                  <c:v>6617.9558481391296</c:v>
                </c:pt>
                <c:pt idx="2924">
                  <c:v>6595.9413641609999</c:v>
                </c:pt>
                <c:pt idx="2925">
                  <c:v>6627.2288748605297</c:v>
                </c:pt>
                <c:pt idx="2926">
                  <c:v>6617.2977531371798</c:v>
                </c:pt>
                <c:pt idx="2927">
                  <c:v>6634.5159930273503</c:v>
                </c:pt>
                <c:pt idx="2928">
                  <c:v>6626.9703245131104</c:v>
                </c:pt>
                <c:pt idx="2929">
                  <c:v>6647.6031827713196</c:v>
                </c:pt>
                <c:pt idx="2930">
                  <c:v>6660.4259956325704</c:v>
                </c:pt>
                <c:pt idx="2931">
                  <c:v>6660.7030750165004</c:v>
                </c:pt>
                <c:pt idx="2932">
                  <c:v>6640.64272261725</c:v>
                </c:pt>
                <c:pt idx="2933">
                  <c:v>6659.4565892240098</c:v>
                </c:pt>
                <c:pt idx="2934">
                  <c:v>6677.5941448205103</c:v>
                </c:pt>
                <c:pt idx="2935">
                  <c:v>6671.1468976846099</c:v>
                </c:pt>
                <c:pt idx="2936">
                  <c:v>6685.8304718946501</c:v>
                </c:pt>
                <c:pt idx="2937">
                  <c:v>6707.60334640778</c:v>
                </c:pt>
                <c:pt idx="2938">
                  <c:v>6706.0639939981102</c:v>
                </c:pt>
                <c:pt idx="2939">
                  <c:v>6692.7832127400998</c:v>
                </c:pt>
                <c:pt idx="2940">
                  <c:v>6733.4491083243702</c:v>
                </c:pt>
                <c:pt idx="2941">
                  <c:v>6703.1808121841004</c:v>
                </c:pt>
                <c:pt idx="2942">
                  <c:v>6714.2745898215398</c:v>
                </c:pt>
                <c:pt idx="2943">
                  <c:v>6727.5255458401298</c:v>
                </c:pt>
                <c:pt idx="2944">
                  <c:v>6704.8961227301397</c:v>
                </c:pt>
                <c:pt idx="2945">
                  <c:v>6724.9344095322604</c:v>
                </c:pt>
                <c:pt idx="2946">
                  <c:v>6707.4723382163302</c:v>
                </c:pt>
                <c:pt idx="2947">
                  <c:v>6698.1684996411204</c:v>
                </c:pt>
                <c:pt idx="2948">
                  <c:v>6723.37420798517</c:v>
                </c:pt>
                <c:pt idx="2949">
                  <c:v>6715.1288810668102</c:v>
                </c:pt>
                <c:pt idx="2950">
                  <c:v>6730.1078889529399</c:v>
                </c:pt>
                <c:pt idx="2951">
                  <c:v>6714.1123996397</c:v>
                </c:pt>
                <c:pt idx="2952">
                  <c:v>6702.2459766858001</c:v>
                </c:pt>
                <c:pt idx="2953">
                  <c:v>6710.4614282840603</c:v>
                </c:pt>
                <c:pt idx="2954">
                  <c:v>6687.7608087245299</c:v>
                </c:pt>
                <c:pt idx="2955">
                  <c:v>6684.3038638787602</c:v>
                </c:pt>
                <c:pt idx="2956">
                  <c:v>6707.2066051122702</c:v>
                </c:pt>
                <c:pt idx="2957">
                  <c:v>6715.6186781023598</c:v>
                </c:pt>
                <c:pt idx="2958">
                  <c:v>6688.1580753455801</c:v>
                </c:pt>
                <c:pt idx="2959">
                  <c:v>6653.6138541952096</c:v>
                </c:pt>
                <c:pt idx="2960">
                  <c:v>6696.5016712906499</c:v>
                </c:pt>
                <c:pt idx="2961">
                  <c:v>6716.7995734346996</c:v>
                </c:pt>
                <c:pt idx="2962">
                  <c:v>6695.0540854730698</c:v>
                </c:pt>
                <c:pt idx="2963">
                  <c:v>6730.7258035795103</c:v>
                </c:pt>
                <c:pt idx="2964">
                  <c:v>6687.20257164754</c:v>
                </c:pt>
                <c:pt idx="2965">
                  <c:v>6707.9991777375499</c:v>
                </c:pt>
                <c:pt idx="2966">
                  <c:v>6674.8444674669299</c:v>
                </c:pt>
                <c:pt idx="2967">
                  <c:v>6705.2956567991196</c:v>
                </c:pt>
                <c:pt idx="2968">
                  <c:v>6684.4456461722302</c:v>
                </c:pt>
                <c:pt idx="2969">
                  <c:v>6699.8373580012903</c:v>
                </c:pt>
                <c:pt idx="2970">
                  <c:v>6717.3456843672502</c:v>
                </c:pt>
                <c:pt idx="2971">
                  <c:v>6716.13350905263</c:v>
                </c:pt>
                <c:pt idx="2972">
                  <c:v>6676.6008478745498</c:v>
                </c:pt>
                <c:pt idx="2973">
                  <c:v>6725.4824278809101</c:v>
                </c:pt>
                <c:pt idx="2974">
                  <c:v>6659.1293904304703</c:v>
                </c:pt>
                <c:pt idx="2975">
                  <c:v>6671.9449429001897</c:v>
                </c:pt>
                <c:pt idx="2976">
                  <c:v>6663.2853904829299</c:v>
                </c:pt>
                <c:pt idx="2977">
                  <c:v>6689.2323370699596</c:v>
                </c:pt>
                <c:pt idx="2978">
                  <c:v>6675.6471859508902</c:v>
                </c:pt>
                <c:pt idx="2979">
                  <c:v>6683.2405005022902</c:v>
                </c:pt>
                <c:pt idx="2980">
                  <c:v>6647.4978836456503</c:v>
                </c:pt>
                <c:pt idx="2981">
                  <c:v>6680.0661554322496</c:v>
                </c:pt>
                <c:pt idx="2982">
                  <c:v>6683.4853685545204</c:v>
                </c:pt>
                <c:pt idx="2983">
                  <c:v>6664.8994125549498</c:v>
                </c:pt>
                <c:pt idx="2984">
                  <c:v>6680.4700119134404</c:v>
                </c:pt>
                <c:pt idx="2985">
                  <c:v>6670.3494955784799</c:v>
                </c:pt>
                <c:pt idx="2986">
                  <c:v>6668.77943443595</c:v>
                </c:pt>
                <c:pt idx="2987">
                  <c:v>6697.1675494248402</c:v>
                </c:pt>
                <c:pt idx="2988">
                  <c:v>6660.4649205993601</c:v>
                </c:pt>
                <c:pt idx="2989">
                  <c:v>6714.6678857207398</c:v>
                </c:pt>
                <c:pt idx="2990">
                  <c:v>6709.3284139911202</c:v>
                </c:pt>
                <c:pt idx="2991">
                  <c:v>6683.1603997561197</c:v>
                </c:pt>
                <c:pt idx="2992">
                  <c:v>6726.5507656486798</c:v>
                </c:pt>
                <c:pt idx="2993">
                  <c:v>6690.1259499808002</c:v>
                </c:pt>
                <c:pt idx="2994">
                  <c:v>6710.5961839557203</c:v>
                </c:pt>
                <c:pt idx="2995">
                  <c:v>6706.4918921649596</c:v>
                </c:pt>
                <c:pt idx="2996">
                  <c:v>6723.47323982536</c:v>
                </c:pt>
                <c:pt idx="2997">
                  <c:v>6748.7611547752704</c:v>
                </c:pt>
                <c:pt idx="2998">
                  <c:v>6719.7932167694198</c:v>
                </c:pt>
                <c:pt idx="2999">
                  <c:v>6711.5887897601897</c:v>
                </c:pt>
                <c:pt idx="3000">
                  <c:v>6706.6820901329302</c:v>
                </c:pt>
                <c:pt idx="3001">
                  <c:v>6703.3886155843202</c:v>
                </c:pt>
                <c:pt idx="3002">
                  <c:v>6695.3583871689098</c:v>
                </c:pt>
                <c:pt idx="3003">
                  <c:v>6717.5119387347004</c:v>
                </c:pt>
                <c:pt idx="3004">
                  <c:v>6704.0998806472799</c:v>
                </c:pt>
                <c:pt idx="3005">
                  <c:v>6678.1774892468302</c:v>
                </c:pt>
                <c:pt idx="3006">
                  <c:v>6715.6643606941498</c:v>
                </c:pt>
                <c:pt idx="3007">
                  <c:v>6690.0195753122498</c:v>
                </c:pt>
                <c:pt idx="3008">
                  <c:v>6658.8775638884499</c:v>
                </c:pt>
                <c:pt idx="3009">
                  <c:v>6660.9794091101403</c:v>
                </c:pt>
                <c:pt idx="3010">
                  <c:v>6665.9099006407196</c:v>
                </c:pt>
                <c:pt idx="3011">
                  <c:v>6685.2717037123202</c:v>
                </c:pt>
                <c:pt idx="3012">
                  <c:v>6657.6026407946902</c:v>
                </c:pt>
                <c:pt idx="3013">
                  <c:v>6678.8859888318802</c:v>
                </c:pt>
                <c:pt idx="3014">
                  <c:v>6669.5265171848396</c:v>
                </c:pt>
                <c:pt idx="3015">
                  <c:v>6685.4854750212398</c:v>
                </c:pt>
                <c:pt idx="3016">
                  <c:v>6681.6133521085103</c:v>
                </c:pt>
                <c:pt idx="3017">
                  <c:v>6667.7628602403902</c:v>
                </c:pt>
                <c:pt idx="3018">
                  <c:v>6719.5814921113897</c:v>
                </c:pt>
                <c:pt idx="3019">
                  <c:v>6734.7616509562104</c:v>
                </c:pt>
                <c:pt idx="3020">
                  <c:v>6724.7842787248501</c:v>
                </c:pt>
                <c:pt idx="3021">
                  <c:v>6739.7922645980798</c:v>
                </c:pt>
                <c:pt idx="3022">
                  <c:v>6768.4168274959602</c:v>
                </c:pt>
                <c:pt idx="3023">
                  <c:v>6769.6493289144</c:v>
                </c:pt>
                <c:pt idx="3024">
                  <c:v>6750.7645914341902</c:v>
                </c:pt>
                <c:pt idx="3025">
                  <c:v>6803.3719204454201</c:v>
                </c:pt>
                <c:pt idx="3026">
                  <c:v>6747.7472082021104</c:v>
                </c:pt>
                <c:pt idx="3027">
                  <c:v>6771.3730901530298</c:v>
                </c:pt>
                <c:pt idx="3028">
                  <c:v>6810.4253425521501</c:v>
                </c:pt>
                <c:pt idx="3029">
                  <c:v>6824.5930094609303</c:v>
                </c:pt>
                <c:pt idx="3030">
                  <c:v>6873.9557716768404</c:v>
                </c:pt>
                <c:pt idx="3031">
                  <c:v>6857.3423229864702</c:v>
                </c:pt>
                <c:pt idx="3032">
                  <c:v>6890.80517815643</c:v>
                </c:pt>
                <c:pt idx="3033">
                  <c:v>6838.3344407513896</c:v>
                </c:pt>
                <c:pt idx="3034">
                  <c:v>6873.5077861835398</c:v>
                </c:pt>
                <c:pt idx="3035">
                  <c:v>6838.9722827298801</c:v>
                </c:pt>
                <c:pt idx="3036">
                  <c:v>6820.9872754222797</c:v>
                </c:pt>
                <c:pt idx="3037">
                  <c:v>6863.9343486651696</c:v>
                </c:pt>
                <c:pt idx="3038">
                  <c:v>6815.8005553032099</c:v>
                </c:pt>
                <c:pt idx="3039">
                  <c:v>6789.8819286129801</c:v>
                </c:pt>
                <c:pt idx="3040">
                  <c:v>6795.0424426613199</c:v>
                </c:pt>
                <c:pt idx="3041">
                  <c:v>6816.3767822786904</c:v>
                </c:pt>
                <c:pt idx="3042">
                  <c:v>6801.3168912757101</c:v>
                </c:pt>
                <c:pt idx="3043">
                  <c:v>6795.2721697546403</c:v>
                </c:pt>
                <c:pt idx="3044">
                  <c:v>6745.6278324476098</c:v>
                </c:pt>
                <c:pt idx="3045">
                  <c:v>6710.9868256344298</c:v>
                </c:pt>
                <c:pt idx="3046">
                  <c:v>6744.9901296952703</c:v>
                </c:pt>
                <c:pt idx="3047">
                  <c:v>6736.1425469609903</c:v>
                </c:pt>
                <c:pt idx="3048">
                  <c:v>6696.9405471987402</c:v>
                </c:pt>
                <c:pt idx="3049">
                  <c:v>6700.1400984252996</c:v>
                </c:pt>
                <c:pt idx="3050">
                  <c:v>6677.5173413019002</c:v>
                </c:pt>
                <c:pt idx="3051">
                  <c:v>6660.3486251160903</c:v>
                </c:pt>
                <c:pt idx="3052">
                  <c:v>6685.3693111955999</c:v>
                </c:pt>
                <c:pt idx="3053">
                  <c:v>6679.7577724550001</c:v>
                </c:pt>
                <c:pt idx="3054">
                  <c:v>6680.1614881358701</c:v>
                </c:pt>
                <c:pt idx="3055">
                  <c:v>6684.2364434395704</c:v>
                </c:pt>
                <c:pt idx="3056">
                  <c:v>6673.7305189438603</c:v>
                </c:pt>
                <c:pt idx="3057">
                  <c:v>6709.0986984762203</c:v>
                </c:pt>
                <c:pt idx="3058">
                  <c:v>6706.92161612359</c:v>
                </c:pt>
                <c:pt idx="3059">
                  <c:v>6695.4242195483203</c:v>
                </c:pt>
                <c:pt idx="3060">
                  <c:v>6761.9821451390999</c:v>
                </c:pt>
                <c:pt idx="3061">
                  <c:v>6723.8503202052498</c:v>
                </c:pt>
                <c:pt idx="3062">
                  <c:v>6746.2276850455801</c:v>
                </c:pt>
                <c:pt idx="3063">
                  <c:v>6711.0944625436096</c:v>
                </c:pt>
                <c:pt idx="3064">
                  <c:v>6741.1345990415803</c:v>
                </c:pt>
                <c:pt idx="3065">
                  <c:v>6760.7751649444599</c:v>
                </c:pt>
                <c:pt idx="3066">
                  <c:v>6755.9508703090796</c:v>
                </c:pt>
                <c:pt idx="3067">
                  <c:v>6758.15509585168</c:v>
                </c:pt>
                <c:pt idx="3068">
                  <c:v>6754.6565732194103</c:v>
                </c:pt>
                <c:pt idx="3069">
                  <c:v>6757.1269587974803</c:v>
                </c:pt>
                <c:pt idx="3070">
                  <c:v>6765.1012428619897</c:v>
                </c:pt>
                <c:pt idx="3071">
                  <c:v>6751.5171394406798</c:v>
                </c:pt>
                <c:pt idx="3072">
                  <c:v>6748.0083489144399</c:v>
                </c:pt>
                <c:pt idx="3073">
                  <c:v>6683.1708656317996</c:v>
                </c:pt>
                <c:pt idx="3074">
                  <c:v>6715.7837231848098</c:v>
                </c:pt>
                <c:pt idx="3075">
                  <c:v>6686.9110190062402</c:v>
                </c:pt>
                <c:pt idx="3076">
                  <c:v>6691.4740373566701</c:v>
                </c:pt>
                <c:pt idx="3077">
                  <c:v>6674.4698994664504</c:v>
                </c:pt>
                <c:pt idx="3078">
                  <c:v>6641.1311618829504</c:v>
                </c:pt>
                <c:pt idx="3079">
                  <c:v>6660.0594901862796</c:v>
                </c:pt>
                <c:pt idx="3080">
                  <c:v>6656.4169186614999</c:v>
                </c:pt>
                <c:pt idx="3081">
                  <c:v>6640.48085714238</c:v>
                </c:pt>
                <c:pt idx="3082">
                  <c:v>6628.1030259347899</c:v>
                </c:pt>
                <c:pt idx="3083">
                  <c:v>6600.0428537972002</c:v>
                </c:pt>
                <c:pt idx="3084">
                  <c:v>6623.7458485083798</c:v>
                </c:pt>
                <c:pt idx="3085">
                  <c:v>6602.1496633324095</c:v>
                </c:pt>
                <c:pt idx="3086">
                  <c:v>6611.5380946068599</c:v>
                </c:pt>
                <c:pt idx="3087">
                  <c:v>6590.4179593703402</c:v>
                </c:pt>
                <c:pt idx="3088">
                  <c:v>6553.4134835590203</c:v>
                </c:pt>
                <c:pt idx="3089">
                  <c:v>6547.5929417057796</c:v>
                </c:pt>
                <c:pt idx="3090">
                  <c:v>6563.84068258973</c:v>
                </c:pt>
                <c:pt idx="3091">
                  <c:v>6545.4329440083102</c:v>
                </c:pt>
                <c:pt idx="3092">
                  <c:v>6523.7791225871497</c:v>
                </c:pt>
                <c:pt idx="3093">
                  <c:v>6510.7288772407201</c:v>
                </c:pt>
                <c:pt idx="3094">
                  <c:v>6496.4655715856898</c:v>
                </c:pt>
                <c:pt idx="3095">
                  <c:v>6517.4910921344099</c:v>
                </c:pt>
                <c:pt idx="3096">
                  <c:v>6521.7588695626</c:v>
                </c:pt>
                <c:pt idx="3097">
                  <c:v>6512.1154564140197</c:v>
                </c:pt>
                <c:pt idx="3098">
                  <c:v>6456.3547631368801</c:v>
                </c:pt>
                <c:pt idx="3099">
                  <c:v>6465.9327025647099</c:v>
                </c:pt>
                <c:pt idx="3100">
                  <c:v>6480.4503542255597</c:v>
                </c:pt>
                <c:pt idx="3101">
                  <c:v>6472.4027873046998</c:v>
                </c:pt>
                <c:pt idx="3102">
                  <c:v>6484.4326546525499</c:v>
                </c:pt>
                <c:pt idx="3103">
                  <c:v>6433.6781991033604</c:v>
                </c:pt>
                <c:pt idx="3104">
                  <c:v>6430.1015641357399</c:v>
                </c:pt>
                <c:pt idx="3105">
                  <c:v>6434.2229157501597</c:v>
                </c:pt>
                <c:pt idx="3106">
                  <c:v>6457.3495858196202</c:v>
                </c:pt>
                <c:pt idx="3107">
                  <c:v>6470.4673042513105</c:v>
                </c:pt>
                <c:pt idx="3108">
                  <c:v>6480.4861004019203</c:v>
                </c:pt>
                <c:pt idx="3109">
                  <c:v>6487.1083465726797</c:v>
                </c:pt>
                <c:pt idx="3110">
                  <c:v>6475.6531725634404</c:v>
                </c:pt>
                <c:pt idx="3111">
                  <c:v>6496.6701363728098</c:v>
                </c:pt>
                <c:pt idx="3112">
                  <c:v>6516.19389615829</c:v>
                </c:pt>
                <c:pt idx="3113">
                  <c:v>6542.8385950912398</c:v>
                </c:pt>
                <c:pt idx="3114">
                  <c:v>6510.8400523178698</c:v>
                </c:pt>
                <c:pt idx="3115">
                  <c:v>6509.8467466301499</c:v>
                </c:pt>
                <c:pt idx="3116">
                  <c:v>6551.1111840236499</c:v>
                </c:pt>
                <c:pt idx="3117">
                  <c:v>6538.4675129755997</c:v>
                </c:pt>
                <c:pt idx="3118">
                  <c:v>6521.00417811427</c:v>
                </c:pt>
                <c:pt idx="3119">
                  <c:v>6561.7178338335698</c:v>
                </c:pt>
                <c:pt idx="3120">
                  <c:v>6596.9163737703502</c:v>
                </c:pt>
                <c:pt idx="3121">
                  <c:v>6573.9306720807399</c:v>
                </c:pt>
                <c:pt idx="3122">
                  <c:v>6607.9110622242397</c:v>
                </c:pt>
                <c:pt idx="3123">
                  <c:v>6596.2916828226398</c:v>
                </c:pt>
                <c:pt idx="3124">
                  <c:v>6554.0433496956102</c:v>
                </c:pt>
                <c:pt idx="3125">
                  <c:v>6572.27305976342</c:v>
                </c:pt>
                <c:pt idx="3126">
                  <c:v>6532.61001655786</c:v>
                </c:pt>
                <c:pt idx="3127">
                  <c:v>6524.2074997971804</c:v>
                </c:pt>
                <c:pt idx="3128">
                  <c:v>6488.1991052783897</c:v>
                </c:pt>
                <c:pt idx="3129">
                  <c:v>6505.2935318446398</c:v>
                </c:pt>
                <c:pt idx="3130">
                  <c:v>6484.6258357271299</c:v>
                </c:pt>
                <c:pt idx="3131">
                  <c:v>6466.02423900343</c:v>
                </c:pt>
                <c:pt idx="3132">
                  <c:v>6425.6702052026703</c:v>
                </c:pt>
                <c:pt idx="3133">
                  <c:v>6411.41839133742</c:v>
                </c:pt>
                <c:pt idx="3134">
                  <c:v>6397.0313884287098</c:v>
                </c:pt>
                <c:pt idx="3135">
                  <c:v>6371.7773906922703</c:v>
                </c:pt>
                <c:pt idx="3136">
                  <c:v>6383.0140071272199</c:v>
                </c:pt>
                <c:pt idx="3137">
                  <c:v>6355.3583022115099</c:v>
                </c:pt>
                <c:pt idx="3138">
                  <c:v>6326.8389063341501</c:v>
                </c:pt>
                <c:pt idx="3139">
                  <c:v>6314.1244244879499</c:v>
                </c:pt>
                <c:pt idx="3140">
                  <c:v>6303.8903598401102</c:v>
                </c:pt>
                <c:pt idx="3141">
                  <c:v>6306.3208485560099</c:v>
                </c:pt>
                <c:pt idx="3142">
                  <c:v>6305.3974077162702</c:v>
                </c:pt>
                <c:pt idx="3143">
                  <c:v>6312.9123876318799</c:v>
                </c:pt>
                <c:pt idx="3144">
                  <c:v>6319.7140958290202</c:v>
                </c:pt>
                <c:pt idx="3145">
                  <c:v>6339.4962938488397</c:v>
                </c:pt>
                <c:pt idx="3146">
                  <c:v>6346.34951194308</c:v>
                </c:pt>
                <c:pt idx="3147">
                  <c:v>6352.2715580019403</c:v>
                </c:pt>
                <c:pt idx="3148">
                  <c:v>6343.0705920974697</c:v>
                </c:pt>
                <c:pt idx="3149">
                  <c:v>6377.08447409577</c:v>
                </c:pt>
                <c:pt idx="3150">
                  <c:v>6396.3811395677203</c:v>
                </c:pt>
                <c:pt idx="3151">
                  <c:v>6396.17336119623</c:v>
                </c:pt>
                <c:pt idx="3152">
                  <c:v>6366.8123679394403</c:v>
                </c:pt>
                <c:pt idx="3153">
                  <c:v>6385.6460768070601</c:v>
                </c:pt>
                <c:pt idx="3154">
                  <c:v>6441.9280320553198</c:v>
                </c:pt>
                <c:pt idx="3155">
                  <c:v>6446.5614817137503</c:v>
                </c:pt>
                <c:pt idx="3156">
                  <c:v>6458.6246270029296</c:v>
                </c:pt>
                <c:pt idx="3157">
                  <c:v>6460.3071371641599</c:v>
                </c:pt>
                <c:pt idx="3158">
                  <c:v>6469.2359072764102</c:v>
                </c:pt>
                <c:pt idx="3159">
                  <c:v>6462.3834433785096</c:v>
                </c:pt>
                <c:pt idx="3160">
                  <c:v>6463.6780079967602</c:v>
                </c:pt>
                <c:pt idx="3161">
                  <c:v>6433.0200062005497</c:v>
                </c:pt>
                <c:pt idx="3162">
                  <c:v>6445.8304117989801</c:v>
                </c:pt>
                <c:pt idx="3163">
                  <c:v>6405.2666175780596</c:v>
                </c:pt>
                <c:pt idx="3164">
                  <c:v>6424.4053687716196</c:v>
                </c:pt>
                <c:pt idx="3165">
                  <c:v>6401.5390721690601</c:v>
                </c:pt>
                <c:pt idx="3166">
                  <c:v>6383.5882555266699</c:v>
                </c:pt>
                <c:pt idx="3167">
                  <c:v>6367.3541195981297</c:v>
                </c:pt>
                <c:pt idx="3168">
                  <c:v>6361.5859126877003</c:v>
                </c:pt>
                <c:pt idx="3169">
                  <c:v>6352.3014664155198</c:v>
                </c:pt>
                <c:pt idx="3170">
                  <c:v>6334.04342707864</c:v>
                </c:pt>
                <c:pt idx="3171">
                  <c:v>6315.9689522689496</c:v>
                </c:pt>
                <c:pt idx="3172">
                  <c:v>6298.2494317680903</c:v>
                </c:pt>
                <c:pt idx="3173">
                  <c:v>6285.66631128888</c:v>
                </c:pt>
                <c:pt idx="3174">
                  <c:v>6255.8087246492796</c:v>
                </c:pt>
                <c:pt idx="3175">
                  <c:v>6238.3388945913402</c:v>
                </c:pt>
                <c:pt idx="3176">
                  <c:v>6236.6233948141498</c:v>
                </c:pt>
                <c:pt idx="3177">
                  <c:v>6248.5937064099098</c:v>
                </c:pt>
                <c:pt idx="3178">
                  <c:v>6242.0340046216897</c:v>
                </c:pt>
                <c:pt idx="3179">
                  <c:v>6203.5236941931998</c:v>
                </c:pt>
                <c:pt idx="3180">
                  <c:v>6273.4067008250404</c:v>
                </c:pt>
                <c:pt idx="3181">
                  <c:v>6237.5658856180698</c:v>
                </c:pt>
                <c:pt idx="3182">
                  <c:v>6225.8692690206599</c:v>
                </c:pt>
                <c:pt idx="3183">
                  <c:v>6235.0554070032304</c:v>
                </c:pt>
                <c:pt idx="3184">
                  <c:v>6215.56671613652</c:v>
                </c:pt>
                <c:pt idx="3185">
                  <c:v>6231.3438481779403</c:v>
                </c:pt>
                <c:pt idx="3186">
                  <c:v>6221.5035035340597</c:v>
                </c:pt>
                <c:pt idx="3187">
                  <c:v>6195.1792828358502</c:v>
                </c:pt>
                <c:pt idx="3188">
                  <c:v>6207.6089729141404</c:v>
                </c:pt>
                <c:pt idx="3189">
                  <c:v>6220.5276592126302</c:v>
                </c:pt>
                <c:pt idx="3190">
                  <c:v>6218.5636763780403</c:v>
                </c:pt>
                <c:pt idx="3191">
                  <c:v>6222.2434711245296</c:v>
                </c:pt>
                <c:pt idx="3192">
                  <c:v>6215.51063593247</c:v>
                </c:pt>
                <c:pt idx="3193">
                  <c:v>6212.5515369368504</c:v>
                </c:pt>
                <c:pt idx="3194">
                  <c:v>6182.5978729979697</c:v>
                </c:pt>
                <c:pt idx="3195">
                  <c:v>6215.4173330942003</c:v>
                </c:pt>
                <c:pt idx="3196">
                  <c:v>6183.1847892055403</c:v>
                </c:pt>
                <c:pt idx="3197">
                  <c:v>6203.0620930998502</c:v>
                </c:pt>
                <c:pt idx="3198">
                  <c:v>6194.8366132937899</c:v>
                </c:pt>
                <c:pt idx="3199">
                  <c:v>6205.2770865193597</c:v>
                </c:pt>
                <c:pt idx="3200">
                  <c:v>6197.5556924409802</c:v>
                </c:pt>
                <c:pt idx="3201">
                  <c:v>6210.26408836888</c:v>
                </c:pt>
                <c:pt idx="3202">
                  <c:v>6202.5663527488996</c:v>
                </c:pt>
                <c:pt idx="3203">
                  <c:v>6178.73515892256</c:v>
                </c:pt>
                <c:pt idx="3204">
                  <c:v>6184.3172062387903</c:v>
                </c:pt>
                <c:pt idx="3205">
                  <c:v>6201.4200677989802</c:v>
                </c:pt>
                <c:pt idx="3206">
                  <c:v>6191.6874075618598</c:v>
                </c:pt>
                <c:pt idx="3207">
                  <c:v>6179.2864780174896</c:v>
                </c:pt>
                <c:pt idx="3208">
                  <c:v>6154.14109554882</c:v>
                </c:pt>
                <c:pt idx="3209">
                  <c:v>6167.5071727283203</c:v>
                </c:pt>
                <c:pt idx="3210">
                  <c:v>6164.7207140583196</c:v>
                </c:pt>
                <c:pt idx="3211">
                  <c:v>6183.2487520811601</c:v>
                </c:pt>
                <c:pt idx="3212">
                  <c:v>6166.0003733608701</c:v>
                </c:pt>
                <c:pt idx="3213">
                  <c:v>6162.00994580117</c:v>
                </c:pt>
                <c:pt idx="3214">
                  <c:v>6145.8820396626097</c:v>
                </c:pt>
                <c:pt idx="3215">
                  <c:v>6128.5299342819199</c:v>
                </c:pt>
                <c:pt idx="3216">
                  <c:v>6172.3135805641996</c:v>
                </c:pt>
                <c:pt idx="3217">
                  <c:v>6162.3726391289701</c:v>
                </c:pt>
                <c:pt idx="3218">
                  <c:v>6155.5184638442497</c:v>
                </c:pt>
                <c:pt idx="3219">
                  <c:v>6139.40063904606</c:v>
                </c:pt>
                <c:pt idx="3220">
                  <c:v>6149.8882283215798</c:v>
                </c:pt>
                <c:pt idx="3221">
                  <c:v>6143.55642801261</c:v>
                </c:pt>
                <c:pt idx="3222">
                  <c:v>6158.1041879226004</c:v>
                </c:pt>
                <c:pt idx="3223">
                  <c:v>6131.9489609047096</c:v>
                </c:pt>
                <c:pt idx="3224">
                  <c:v>6120.2669988946</c:v>
                </c:pt>
                <c:pt idx="3225">
                  <c:v>6139.9802156958003</c:v>
                </c:pt>
                <c:pt idx="3226">
                  <c:v>6120.8370269850302</c:v>
                </c:pt>
                <c:pt idx="3227">
                  <c:v>6151.22686552091</c:v>
                </c:pt>
                <c:pt idx="3228">
                  <c:v>6130.5842014877198</c:v>
                </c:pt>
                <c:pt idx="3229">
                  <c:v>6144.3156854591598</c:v>
                </c:pt>
                <c:pt idx="3230">
                  <c:v>6143.3229938519598</c:v>
                </c:pt>
                <c:pt idx="3231">
                  <c:v>6117.8849885432201</c:v>
                </c:pt>
                <c:pt idx="3232">
                  <c:v>6113.8783459525603</c:v>
                </c:pt>
                <c:pt idx="3233">
                  <c:v>6096.4166940731902</c:v>
                </c:pt>
                <c:pt idx="3234">
                  <c:v>6089.7294607773702</c:v>
                </c:pt>
                <c:pt idx="3235">
                  <c:v>6105.2343988415296</c:v>
                </c:pt>
                <c:pt idx="3236">
                  <c:v>6089.9822677787697</c:v>
                </c:pt>
                <c:pt idx="3237">
                  <c:v>6101.4709617421204</c:v>
                </c:pt>
                <c:pt idx="3238">
                  <c:v>6081.5021863805096</c:v>
                </c:pt>
                <c:pt idx="3239">
                  <c:v>6072.3722093824899</c:v>
                </c:pt>
                <c:pt idx="3240">
                  <c:v>6072.3424501961299</c:v>
                </c:pt>
                <c:pt idx="3241">
                  <c:v>6078.8924594104101</c:v>
                </c:pt>
                <c:pt idx="3242">
                  <c:v>6070.3358454311301</c:v>
                </c:pt>
                <c:pt idx="3243">
                  <c:v>6049.85756910902</c:v>
                </c:pt>
                <c:pt idx="3244">
                  <c:v>6056.2997151437303</c:v>
                </c:pt>
                <c:pt idx="3245">
                  <c:v>6038.3484857263602</c:v>
                </c:pt>
                <c:pt idx="3246">
                  <c:v>6047.7182964679296</c:v>
                </c:pt>
                <c:pt idx="3247">
                  <c:v>6046.1404068340598</c:v>
                </c:pt>
                <c:pt idx="3248">
                  <c:v>6015.1941548807599</c:v>
                </c:pt>
                <c:pt idx="3249">
                  <c:v>6041.4917801270003</c:v>
                </c:pt>
                <c:pt idx="3250">
                  <c:v>6044.54871518865</c:v>
                </c:pt>
                <c:pt idx="3251">
                  <c:v>6050.5864011410604</c:v>
                </c:pt>
                <c:pt idx="3252">
                  <c:v>6049.3526234986903</c:v>
                </c:pt>
                <c:pt idx="3253">
                  <c:v>6052.6857662440398</c:v>
                </c:pt>
                <c:pt idx="3254">
                  <c:v>6037.82842834658</c:v>
                </c:pt>
                <c:pt idx="3255">
                  <c:v>6071.7347978640801</c:v>
                </c:pt>
                <c:pt idx="3256">
                  <c:v>6082.9443894628203</c:v>
                </c:pt>
                <c:pt idx="3257">
                  <c:v>6097.5135991126899</c:v>
                </c:pt>
                <c:pt idx="3258">
                  <c:v>6077.3497747907604</c:v>
                </c:pt>
                <c:pt idx="3259">
                  <c:v>6098.9232133018404</c:v>
                </c:pt>
                <c:pt idx="3260">
                  <c:v>6089.29071480932</c:v>
                </c:pt>
                <c:pt idx="3261">
                  <c:v>6079.9578378242004</c:v>
                </c:pt>
                <c:pt idx="3262">
                  <c:v>6114.0914550566004</c:v>
                </c:pt>
                <c:pt idx="3263">
                  <c:v>6084.0290496173402</c:v>
                </c:pt>
                <c:pt idx="3264">
                  <c:v>6073.1890756671401</c:v>
                </c:pt>
                <c:pt idx="3265">
                  <c:v>6106.18505042376</c:v>
                </c:pt>
                <c:pt idx="3266">
                  <c:v>6099.2454359367302</c:v>
                </c:pt>
                <c:pt idx="3267">
                  <c:v>6099.3940693595796</c:v>
                </c:pt>
                <c:pt idx="3268">
                  <c:v>6102.8912504708996</c:v>
                </c:pt>
                <c:pt idx="3269">
                  <c:v>6108.6249718156096</c:v>
                </c:pt>
                <c:pt idx="3270">
                  <c:v>6113.3216291463004</c:v>
                </c:pt>
                <c:pt idx="3271">
                  <c:v>6121.5466029385097</c:v>
                </c:pt>
                <c:pt idx="3272">
                  <c:v>6100.9039791000196</c:v>
                </c:pt>
                <c:pt idx="3273">
                  <c:v>6121.8072222233404</c:v>
                </c:pt>
                <c:pt idx="3274">
                  <c:v>6094.4740754573204</c:v>
                </c:pt>
                <c:pt idx="3275">
                  <c:v>6102.3357168102702</c:v>
                </c:pt>
                <c:pt idx="3276">
                  <c:v>6113.0685070518302</c:v>
                </c:pt>
                <c:pt idx="3277">
                  <c:v>6102.3557654009501</c:v>
                </c:pt>
                <c:pt idx="3278">
                  <c:v>6080.2996114793796</c:v>
                </c:pt>
                <c:pt idx="3279">
                  <c:v>6095.7850224550502</c:v>
                </c:pt>
                <c:pt idx="3280">
                  <c:v>6114.6496824867399</c:v>
                </c:pt>
                <c:pt idx="3281">
                  <c:v>6118.1824014277099</c:v>
                </c:pt>
                <c:pt idx="3282">
                  <c:v>6096.7603833584399</c:v>
                </c:pt>
                <c:pt idx="3283">
                  <c:v>6081.4136026421302</c:v>
                </c:pt>
                <c:pt idx="3284">
                  <c:v>6085.8496848734703</c:v>
                </c:pt>
                <c:pt idx="3285">
                  <c:v>6063.5166167657198</c:v>
                </c:pt>
                <c:pt idx="3286">
                  <c:v>6077.2497612984098</c:v>
                </c:pt>
                <c:pt idx="3287">
                  <c:v>6074.1847818812403</c:v>
                </c:pt>
                <c:pt idx="3288">
                  <c:v>6076.0313818357899</c:v>
                </c:pt>
                <c:pt idx="3289">
                  <c:v>6081.62964453321</c:v>
                </c:pt>
                <c:pt idx="3290">
                  <c:v>6077.6763535435302</c:v>
                </c:pt>
                <c:pt idx="3291">
                  <c:v>6052.1860707763299</c:v>
                </c:pt>
                <c:pt idx="3292">
                  <c:v>6039.7760466444797</c:v>
                </c:pt>
                <c:pt idx="3293">
                  <c:v>6047.2862351117201</c:v>
                </c:pt>
                <c:pt idx="3294">
                  <c:v>6025.9505980707199</c:v>
                </c:pt>
                <c:pt idx="3295">
                  <c:v>6037.3726419803297</c:v>
                </c:pt>
                <c:pt idx="3296">
                  <c:v>6030.8339656681401</c:v>
                </c:pt>
                <c:pt idx="3297">
                  <c:v>6035.7629677360401</c:v>
                </c:pt>
                <c:pt idx="3298">
                  <c:v>6038.7984149888898</c:v>
                </c:pt>
                <c:pt idx="3299">
                  <c:v>6008.3623122339604</c:v>
                </c:pt>
                <c:pt idx="3300">
                  <c:v>6046.7016143192104</c:v>
                </c:pt>
                <c:pt idx="3301">
                  <c:v>6017.7854614682001</c:v>
                </c:pt>
                <c:pt idx="3302">
                  <c:v>6011.5854431929301</c:v>
                </c:pt>
                <c:pt idx="3303">
                  <c:v>6029.84749920581</c:v>
                </c:pt>
                <c:pt idx="3304">
                  <c:v>5998.9539522957002</c:v>
                </c:pt>
                <c:pt idx="3305">
                  <c:v>6020.7556358859201</c:v>
                </c:pt>
                <c:pt idx="3306">
                  <c:v>6021.0867381872004</c:v>
                </c:pt>
                <c:pt idx="3307">
                  <c:v>6001.8286557496203</c:v>
                </c:pt>
                <c:pt idx="3308">
                  <c:v>6017.2010355401098</c:v>
                </c:pt>
                <c:pt idx="3309">
                  <c:v>6027.4896766978</c:v>
                </c:pt>
                <c:pt idx="3310">
                  <c:v>6037.5404729244901</c:v>
                </c:pt>
                <c:pt idx="3311">
                  <c:v>6026.5067311248204</c:v>
                </c:pt>
                <c:pt idx="3312">
                  <c:v>5991.4137881318002</c:v>
                </c:pt>
                <c:pt idx="3313">
                  <c:v>5844.6532813744998</c:v>
                </c:pt>
                <c:pt idx="3314">
                  <c:v>5839.4185501580796</c:v>
                </c:pt>
                <c:pt idx="3315">
                  <c:v>5849.5040182566499</c:v>
                </c:pt>
                <c:pt idx="3316">
                  <c:v>5828.2180508943102</c:v>
                </c:pt>
                <c:pt idx="3317">
                  <c:v>5839.9913760967102</c:v>
                </c:pt>
                <c:pt idx="3318">
                  <c:v>5856.88351755229</c:v>
                </c:pt>
                <c:pt idx="3319">
                  <c:v>5843.6359412792599</c:v>
                </c:pt>
                <c:pt idx="3320">
                  <c:v>5849.0592269813296</c:v>
                </c:pt>
                <c:pt idx="3321">
                  <c:v>5839.2431426179501</c:v>
                </c:pt>
                <c:pt idx="3322">
                  <c:v>5827.9509254419399</c:v>
                </c:pt>
                <c:pt idx="3323">
                  <c:v>5838.0906485794403</c:v>
                </c:pt>
                <c:pt idx="3324">
                  <c:v>5849.3444673333897</c:v>
                </c:pt>
                <c:pt idx="3325">
                  <c:v>5866.2456380213098</c:v>
                </c:pt>
                <c:pt idx="3326">
                  <c:v>5842.8064092733703</c:v>
                </c:pt>
                <c:pt idx="3327">
                  <c:v>5866.6166159691802</c:v>
                </c:pt>
                <c:pt idx="3328">
                  <c:v>5877.6306778285698</c:v>
                </c:pt>
                <c:pt idx="3329">
                  <c:v>5846.4763915865196</c:v>
                </c:pt>
                <c:pt idx="3330">
                  <c:v>5879.6615874674299</c:v>
                </c:pt>
                <c:pt idx="3331">
                  <c:v>5866.9297480566902</c:v>
                </c:pt>
                <c:pt idx="3332">
                  <c:v>5892.66377013907</c:v>
                </c:pt>
                <c:pt idx="3333">
                  <c:v>5899.1544722180597</c:v>
                </c:pt>
                <c:pt idx="3334">
                  <c:v>5890.7884295076001</c:v>
                </c:pt>
                <c:pt idx="3335">
                  <c:v>5918.43128749881</c:v>
                </c:pt>
                <c:pt idx="3336">
                  <c:v>5912.06232650314</c:v>
                </c:pt>
                <c:pt idx="3337">
                  <c:v>5887.8826933815099</c:v>
                </c:pt>
                <c:pt idx="3338">
                  <c:v>5894.5080975504297</c:v>
                </c:pt>
                <c:pt idx="3339">
                  <c:v>5925.4435945141704</c:v>
                </c:pt>
                <c:pt idx="3340">
                  <c:v>5912.4655454185004</c:v>
                </c:pt>
                <c:pt idx="3341">
                  <c:v>5894.4281662556004</c:v>
                </c:pt>
                <c:pt idx="3342">
                  <c:v>5909.4943648116996</c:v>
                </c:pt>
                <c:pt idx="3343">
                  <c:v>5902.3660906633904</c:v>
                </c:pt>
                <c:pt idx="3344">
                  <c:v>5920.8189711284804</c:v>
                </c:pt>
                <c:pt idx="3345">
                  <c:v>5911.6245817081799</c:v>
                </c:pt>
                <c:pt idx="3346">
                  <c:v>5925.9895232572699</c:v>
                </c:pt>
                <c:pt idx="3347">
                  <c:v>5919.8393743255701</c:v>
                </c:pt>
                <c:pt idx="3348">
                  <c:v>5922.8458356680103</c:v>
                </c:pt>
                <c:pt idx="3349">
                  <c:v>5897.6168345380102</c:v>
                </c:pt>
                <c:pt idx="3350">
                  <c:v>5908.9497411484499</c:v>
                </c:pt>
                <c:pt idx="3351">
                  <c:v>5915.4861276619204</c:v>
                </c:pt>
                <c:pt idx="3352">
                  <c:v>5898.7292604558097</c:v>
                </c:pt>
                <c:pt idx="3353">
                  <c:v>5901.8927399991799</c:v>
                </c:pt>
                <c:pt idx="3354">
                  <c:v>5905.8744722461297</c:v>
                </c:pt>
                <c:pt idx="3355">
                  <c:v>5902.7539211562598</c:v>
                </c:pt>
                <c:pt idx="3356">
                  <c:v>5899.2330930465396</c:v>
                </c:pt>
                <c:pt idx="3357">
                  <c:v>5884.0268929138001</c:v>
                </c:pt>
                <c:pt idx="3358">
                  <c:v>5908.5117265968001</c:v>
                </c:pt>
                <c:pt idx="3359">
                  <c:v>5896.1611207161404</c:v>
                </c:pt>
                <c:pt idx="3360">
                  <c:v>5908.2644247899598</c:v>
                </c:pt>
                <c:pt idx="3361">
                  <c:v>5902.1526368589703</c:v>
                </c:pt>
                <c:pt idx="3362">
                  <c:v>5911.3620602152796</c:v>
                </c:pt>
                <c:pt idx="3363">
                  <c:v>5922.1132030033205</c:v>
                </c:pt>
                <c:pt idx="3364">
                  <c:v>5917.4395375060703</c:v>
                </c:pt>
                <c:pt idx="3365">
                  <c:v>5902.3534037324398</c:v>
                </c:pt>
                <c:pt idx="3366">
                  <c:v>5916.3468255173002</c:v>
                </c:pt>
                <c:pt idx="3367">
                  <c:v>5925.0229768980498</c:v>
                </c:pt>
                <c:pt idx="3368">
                  <c:v>5920.2471606110403</c:v>
                </c:pt>
                <c:pt idx="3369">
                  <c:v>5925.6110199373597</c:v>
                </c:pt>
                <c:pt idx="3370">
                  <c:v>5941.4337661966101</c:v>
                </c:pt>
                <c:pt idx="3371">
                  <c:v>5938.6565840255498</c:v>
                </c:pt>
                <c:pt idx="3372">
                  <c:v>5926.69436914783</c:v>
                </c:pt>
                <c:pt idx="3373">
                  <c:v>5953.2933410607402</c:v>
                </c:pt>
                <c:pt idx="3374">
                  <c:v>5933.6221910136401</c:v>
                </c:pt>
                <c:pt idx="3375">
                  <c:v>5941.8343098146697</c:v>
                </c:pt>
                <c:pt idx="3376">
                  <c:v>5951.41467798747</c:v>
                </c:pt>
                <c:pt idx="3377">
                  <c:v>5934.0380347848304</c:v>
                </c:pt>
                <c:pt idx="3378">
                  <c:v>5947.1151533483699</c:v>
                </c:pt>
                <c:pt idx="3379">
                  <c:v>5933.4475615609799</c:v>
                </c:pt>
                <c:pt idx="3380">
                  <c:v>5930.84136247061</c:v>
                </c:pt>
                <c:pt idx="3381">
                  <c:v>5946.0513458547002</c:v>
                </c:pt>
                <c:pt idx="3382">
                  <c:v>5941.5297217809702</c:v>
                </c:pt>
                <c:pt idx="3383">
                  <c:v>5949.23685189759</c:v>
                </c:pt>
                <c:pt idx="3384">
                  <c:v>5938.7213905385497</c:v>
                </c:pt>
                <c:pt idx="3385">
                  <c:v>5935.0174943366701</c:v>
                </c:pt>
                <c:pt idx="3386">
                  <c:v>5938.9398117179999</c:v>
                </c:pt>
                <c:pt idx="3387">
                  <c:v>5921.8609404578801</c:v>
                </c:pt>
                <c:pt idx="3388">
                  <c:v>5922.5994677088802</c:v>
                </c:pt>
                <c:pt idx="3389">
                  <c:v>5936.1240071689799</c:v>
                </c:pt>
                <c:pt idx="3390">
                  <c:v>5942.6675399104697</c:v>
                </c:pt>
                <c:pt idx="3391">
                  <c:v>5928.05680733796</c:v>
                </c:pt>
                <c:pt idx="3392">
                  <c:v>5908.6436544050403</c:v>
                </c:pt>
                <c:pt idx="3393">
                  <c:v>5932.1145837388904</c:v>
                </c:pt>
                <c:pt idx="3394">
                  <c:v>5945.3559329457703</c:v>
                </c:pt>
                <c:pt idx="3395">
                  <c:v>5933.3813870447002</c:v>
                </c:pt>
                <c:pt idx="3396">
                  <c:v>5957.3003607923501</c:v>
                </c:pt>
                <c:pt idx="3397">
                  <c:v>5925.07775571807</c:v>
                </c:pt>
                <c:pt idx="3398">
                  <c:v>5942.0725352299696</c:v>
                </c:pt>
                <c:pt idx="3399">
                  <c:v>5921.2291929785897</c:v>
                </c:pt>
                <c:pt idx="3400">
                  <c:v>5940.2462376785597</c:v>
                </c:pt>
                <c:pt idx="3401">
                  <c:v>5928.3689817957202</c:v>
                </c:pt>
                <c:pt idx="3402">
                  <c:v>5935.8551797073796</c:v>
                </c:pt>
                <c:pt idx="3403">
                  <c:v>5948.4768668687302</c:v>
                </c:pt>
                <c:pt idx="3404">
                  <c:v>5946.8475685991298</c:v>
                </c:pt>
                <c:pt idx="3405">
                  <c:v>5927.0736921463204</c:v>
                </c:pt>
                <c:pt idx="3406">
                  <c:v>5963.5681714618204</c:v>
                </c:pt>
                <c:pt idx="3407">
                  <c:v>5910.9598273236497</c:v>
                </c:pt>
                <c:pt idx="3408">
                  <c:v>5920.95965191287</c:v>
                </c:pt>
                <c:pt idx="3409">
                  <c:v>5920.8175359980096</c:v>
                </c:pt>
                <c:pt idx="3410">
                  <c:v>5937.5538046622696</c:v>
                </c:pt>
                <c:pt idx="3411">
                  <c:v>5925.1826519398001</c:v>
                </c:pt>
                <c:pt idx="3412">
                  <c:v>5927.3551555010999</c:v>
                </c:pt>
                <c:pt idx="3413">
                  <c:v>5907.6567472752204</c:v>
                </c:pt>
                <c:pt idx="3414">
                  <c:v>5928.1220617875197</c:v>
                </c:pt>
                <c:pt idx="3415">
                  <c:v>5924.1968126491001</c:v>
                </c:pt>
                <c:pt idx="3416">
                  <c:v>5912.5335286426798</c:v>
                </c:pt>
                <c:pt idx="3417">
                  <c:v>5920.1540312665602</c:v>
                </c:pt>
                <c:pt idx="3418">
                  <c:v>5914.0236066139296</c:v>
                </c:pt>
                <c:pt idx="3419">
                  <c:v>5907.1304759200802</c:v>
                </c:pt>
                <c:pt idx="3420">
                  <c:v>5925.8982224126303</c:v>
                </c:pt>
                <c:pt idx="3421">
                  <c:v>5902.5903121296296</c:v>
                </c:pt>
                <c:pt idx="3422">
                  <c:v>5935.2619830306203</c:v>
                </c:pt>
                <c:pt idx="3423">
                  <c:v>5927.7552789740002</c:v>
                </c:pt>
                <c:pt idx="3424">
                  <c:v>5910.5858826387403</c:v>
                </c:pt>
                <c:pt idx="3425">
                  <c:v>5938.0627026738102</c:v>
                </c:pt>
                <c:pt idx="3426">
                  <c:v>5910.5740180387602</c:v>
                </c:pt>
                <c:pt idx="3427">
                  <c:v>5921.7813587333503</c:v>
                </c:pt>
                <c:pt idx="3428">
                  <c:v>5917.7058225225401</c:v>
                </c:pt>
                <c:pt idx="3429">
                  <c:v>5926.5805193288998</c:v>
                </c:pt>
                <c:pt idx="3430">
                  <c:v>5945.7812645266904</c:v>
                </c:pt>
                <c:pt idx="3431">
                  <c:v>5925.6261197117601</c:v>
                </c:pt>
                <c:pt idx="3432">
                  <c:v>5920.4926709425099</c:v>
                </c:pt>
                <c:pt idx="3433">
                  <c:v>5920.2255436781697</c:v>
                </c:pt>
                <c:pt idx="3434">
                  <c:v>5921.9166859214602</c:v>
                </c:pt>
                <c:pt idx="3435">
                  <c:v>5921.8765442652802</c:v>
                </c:pt>
                <c:pt idx="3436">
                  <c:v>5934.8105718676698</c:v>
                </c:pt>
                <c:pt idx="3437">
                  <c:v>5928.6943902559697</c:v>
                </c:pt>
                <c:pt idx="3438">
                  <c:v>5914.0327963277496</c:v>
                </c:pt>
                <c:pt idx="3439">
                  <c:v>5938.8966275640196</c:v>
                </c:pt>
                <c:pt idx="3440">
                  <c:v>5923.61712776062</c:v>
                </c:pt>
                <c:pt idx="3441">
                  <c:v>5904.0143906543699</c:v>
                </c:pt>
                <c:pt idx="3442">
                  <c:v>5906.5720160150104</c:v>
                </c:pt>
                <c:pt idx="3443">
                  <c:v>5910.60940297249</c:v>
                </c:pt>
                <c:pt idx="3444">
                  <c:v>5925.52815584358</c:v>
                </c:pt>
                <c:pt idx="3445">
                  <c:v>5911.7831985578496</c:v>
                </c:pt>
                <c:pt idx="3446">
                  <c:v>5924.6410879382802</c:v>
                </c:pt>
                <c:pt idx="3447">
                  <c:v>5917.3985976895501</c:v>
                </c:pt>
                <c:pt idx="3448">
                  <c:v>5931.4520230831104</c:v>
                </c:pt>
                <c:pt idx="3449">
                  <c:v>5921.8020223731501</c:v>
                </c:pt>
                <c:pt idx="3450">
                  <c:v>5903.8554425266902</c:v>
                </c:pt>
                <c:pt idx="3451">
                  <c:v>5936.8017516045202</c:v>
                </c:pt>
                <c:pt idx="3452">
                  <c:v>5941.1422437256697</c:v>
                </c:pt>
                <c:pt idx="3453">
                  <c:v>5925.6343314773103</c:v>
                </c:pt>
                <c:pt idx="3454">
                  <c:v>5929.48030542583</c:v>
                </c:pt>
                <c:pt idx="3455">
                  <c:v>5946.2329913494796</c:v>
                </c:pt>
                <c:pt idx="3456">
                  <c:v>5940.2695023881397</c:v>
                </c:pt>
                <c:pt idx="3457">
                  <c:v>5918.7534274958798</c:v>
                </c:pt>
                <c:pt idx="3458">
                  <c:v>5950.2564875079297</c:v>
                </c:pt>
                <c:pt idx="3459">
                  <c:v>5907.6069248322301</c:v>
                </c:pt>
                <c:pt idx="3460">
                  <c:v>5918.2616647038203</c:v>
                </c:pt>
                <c:pt idx="3461">
                  <c:v>5935.9550571784202</c:v>
                </c:pt>
                <c:pt idx="3462">
                  <c:v>5940.2285028295701</c:v>
                </c:pt>
                <c:pt idx="3463">
                  <c:v>5966.5850632101701</c:v>
                </c:pt>
                <c:pt idx="3464">
                  <c:v>5951.2803533133902</c:v>
                </c:pt>
                <c:pt idx="3465">
                  <c:v>5965.55826520756</c:v>
                </c:pt>
                <c:pt idx="3466">
                  <c:v>5933.1854208742498</c:v>
                </c:pt>
                <c:pt idx="3467">
                  <c:v>5958.8448560994202</c:v>
                </c:pt>
                <c:pt idx="3468">
                  <c:v>5937.7001529958297</c:v>
                </c:pt>
                <c:pt idx="3469">
                  <c:v>5929.0029512935398</c:v>
                </c:pt>
                <c:pt idx="3470">
                  <c:v>5963.4502748066698</c:v>
                </c:pt>
                <c:pt idx="3471">
                  <c:v>5934.3195487243602</c:v>
                </c:pt>
                <c:pt idx="3472">
                  <c:v>5917.6728686381803</c:v>
                </c:pt>
                <c:pt idx="3473">
                  <c:v>5927.6399803643399</c:v>
                </c:pt>
                <c:pt idx="3474">
                  <c:v>5947.6849802904098</c:v>
                </c:pt>
                <c:pt idx="3475">
                  <c:v>5937.8629401540302</c:v>
                </c:pt>
                <c:pt idx="3476">
                  <c:v>5941.3527570653196</c:v>
                </c:pt>
                <c:pt idx="3477">
                  <c:v>5909.8583650704904</c:v>
                </c:pt>
                <c:pt idx="3478">
                  <c:v>5892.09154074051</c:v>
                </c:pt>
                <c:pt idx="3479">
                  <c:v>5918.43089439914</c:v>
                </c:pt>
                <c:pt idx="3480">
                  <c:v>5915.7920106882402</c:v>
                </c:pt>
                <c:pt idx="3481">
                  <c:v>5896.9233528921995</c:v>
                </c:pt>
                <c:pt idx="3482">
                  <c:v>5897.8307892685198</c:v>
                </c:pt>
                <c:pt idx="3483">
                  <c:v>5887.9455745979303</c:v>
                </c:pt>
                <c:pt idx="3484">
                  <c:v>5876.9353026007802</c:v>
                </c:pt>
                <c:pt idx="3485">
                  <c:v>5891.19139735096</c:v>
                </c:pt>
                <c:pt idx="3486">
                  <c:v>5883.8750328665001</c:v>
                </c:pt>
                <c:pt idx="3487">
                  <c:v>5884.2613699183803</c:v>
                </c:pt>
                <c:pt idx="3488">
                  <c:v>5886.6078977545403</c:v>
                </c:pt>
                <c:pt idx="3489">
                  <c:v>5875.9543750949397</c:v>
                </c:pt>
                <c:pt idx="3490">
                  <c:v>5895.7761752122897</c:v>
                </c:pt>
                <c:pt idx="3491">
                  <c:v>5891.5976547221399</c:v>
                </c:pt>
                <c:pt idx="3492">
                  <c:v>5879.0438195575498</c:v>
                </c:pt>
                <c:pt idx="3493">
                  <c:v>5923.4502523557203</c:v>
                </c:pt>
                <c:pt idx="3494">
                  <c:v>5891.8741667717704</c:v>
                </c:pt>
                <c:pt idx="3495">
                  <c:v>5909.9831223586798</c:v>
                </c:pt>
                <c:pt idx="3496">
                  <c:v>5887.0766902257901</c:v>
                </c:pt>
                <c:pt idx="3497">
                  <c:v>5901.7210916191398</c:v>
                </c:pt>
                <c:pt idx="3498">
                  <c:v>5913.7569105826597</c:v>
                </c:pt>
                <c:pt idx="3499">
                  <c:v>5907.2755449857696</c:v>
                </c:pt>
                <c:pt idx="3500">
                  <c:v>5907.1053587903098</c:v>
                </c:pt>
                <c:pt idx="3501">
                  <c:v>5900.6930595513004</c:v>
                </c:pt>
                <c:pt idx="3502">
                  <c:v>5901.4664026468199</c:v>
                </c:pt>
                <c:pt idx="3503">
                  <c:v>5907.9947390749303</c:v>
                </c:pt>
                <c:pt idx="3504">
                  <c:v>5902.12083182475</c:v>
                </c:pt>
                <c:pt idx="3505">
                  <c:v>5900.7723977975002</c:v>
                </c:pt>
                <c:pt idx="3506">
                  <c:v>5856.1145791276604</c:v>
                </c:pt>
                <c:pt idx="3507">
                  <c:v>5882.0843965930299</c:v>
                </c:pt>
                <c:pt idx="3508">
                  <c:v>5866.4569924178104</c:v>
                </c:pt>
                <c:pt idx="3509">
                  <c:v>5872.8042134453499</c:v>
                </c:pt>
                <c:pt idx="3510">
                  <c:v>5859.1457545010599</c:v>
                </c:pt>
                <c:pt idx="3511">
                  <c:v>5838.7399355695798</c:v>
                </c:pt>
                <c:pt idx="3512">
                  <c:v>5854.7906580421604</c:v>
                </c:pt>
                <c:pt idx="3513">
                  <c:v>5853.8774549473301</c:v>
                </c:pt>
                <c:pt idx="3514">
                  <c:v>5843.1528805408798</c:v>
                </c:pt>
                <c:pt idx="3515">
                  <c:v>5840.2391096786096</c:v>
                </c:pt>
                <c:pt idx="3516">
                  <c:v>5825.3780859671297</c:v>
                </c:pt>
                <c:pt idx="3517">
                  <c:v>5840.1570693598896</c:v>
                </c:pt>
                <c:pt idx="3518">
                  <c:v>5828.9373096675499</c:v>
                </c:pt>
                <c:pt idx="3519">
                  <c:v>5834.0584108903504</c:v>
                </c:pt>
                <c:pt idx="3520">
                  <c:v>5822.2867160342303</c:v>
                </c:pt>
                <c:pt idx="3521">
                  <c:v>5800.1103982698496</c:v>
                </c:pt>
                <c:pt idx="3522">
                  <c:v>5798.5409253481803</c:v>
                </c:pt>
                <c:pt idx="3523">
                  <c:v>5810.1974291140596</c:v>
                </c:pt>
                <c:pt idx="3524">
                  <c:v>5798.8779079169399</c:v>
                </c:pt>
                <c:pt idx="3525">
                  <c:v>5790.0984076735203</c:v>
                </c:pt>
                <c:pt idx="3526">
                  <c:v>5783.4918611754201</c:v>
                </c:pt>
                <c:pt idx="3527">
                  <c:v>5774.1707680113004</c:v>
                </c:pt>
                <c:pt idx="3528">
                  <c:v>5791.48309352261</c:v>
                </c:pt>
                <c:pt idx="3529">
                  <c:v>5793.6065982850996</c:v>
                </c:pt>
                <c:pt idx="3530">
                  <c:v>5791.1236516506597</c:v>
                </c:pt>
                <c:pt idx="3531">
                  <c:v>5754.4907012680696</c:v>
                </c:pt>
                <c:pt idx="3532">
                  <c:v>5760.4024180361803</c:v>
                </c:pt>
                <c:pt idx="3533">
                  <c:v>5773.5100847210897</c:v>
                </c:pt>
                <c:pt idx="3534">
                  <c:v>5769.9183012721896</c:v>
                </c:pt>
                <c:pt idx="3535">
                  <c:v>5778.4868505148297</c:v>
                </c:pt>
                <c:pt idx="3536">
                  <c:v>5746.6171317450899</c:v>
                </c:pt>
                <c:pt idx="3537">
                  <c:v>5743.9706628094</c:v>
                </c:pt>
                <c:pt idx="3538">
                  <c:v>5746.7531602467798</c:v>
                </c:pt>
                <c:pt idx="3539">
                  <c:v>5755.3747474047996</c:v>
                </c:pt>
                <c:pt idx="3540">
                  <c:v>5762.2587776762803</c:v>
                </c:pt>
                <c:pt idx="3541">
                  <c:v>5764.3800561441203</c:v>
                </c:pt>
                <c:pt idx="3542">
                  <c:v>5760.7167881674104</c:v>
                </c:pt>
                <c:pt idx="3543">
                  <c:v>5748.5065706369896</c:v>
                </c:pt>
                <c:pt idx="3544">
                  <c:v>5756.9837042439203</c:v>
                </c:pt>
                <c:pt idx="3545">
                  <c:v>5765.2226824981499</c:v>
                </c:pt>
                <c:pt idx="3546">
                  <c:v>5778.9207836069299</c:v>
                </c:pt>
                <c:pt idx="3547">
                  <c:v>5752.7115929635402</c:v>
                </c:pt>
                <c:pt idx="3548">
                  <c:v>5745.38430302288</c:v>
                </c:pt>
                <c:pt idx="3549">
                  <c:v>5766.9983441545701</c:v>
                </c:pt>
                <c:pt idx="3550">
                  <c:v>5755.53257129547</c:v>
                </c:pt>
                <c:pt idx="3551">
                  <c:v>5734.1033091751597</c:v>
                </c:pt>
                <c:pt idx="3552">
                  <c:v>5759.3918011685701</c:v>
                </c:pt>
                <c:pt idx="3553">
                  <c:v>5776.4009626828501</c:v>
                </c:pt>
                <c:pt idx="3554">
                  <c:v>5754.79864920624</c:v>
                </c:pt>
                <c:pt idx="3555">
                  <c:v>5775.4713036558296</c:v>
                </c:pt>
                <c:pt idx="3556">
                  <c:v>5768.8074643618502</c:v>
                </c:pt>
                <c:pt idx="3557">
                  <c:v>5742.4555911856696</c:v>
                </c:pt>
                <c:pt idx="3558">
                  <c:v>5765.09315310278</c:v>
                </c:pt>
                <c:pt idx="3559">
                  <c:v>5742.3606214552401</c:v>
                </c:pt>
                <c:pt idx="3560">
                  <c:v>5744.5952973477697</c:v>
                </c:pt>
                <c:pt idx="3561">
                  <c:v>5726.2278109312101</c:v>
                </c:pt>
                <c:pt idx="3562">
                  <c:v>5743.8588176670301</c:v>
                </c:pt>
                <c:pt idx="3563">
                  <c:v>5734.08632396744</c:v>
                </c:pt>
                <c:pt idx="3564">
                  <c:v>5727.5541694904396</c:v>
                </c:pt>
                <c:pt idx="3565">
                  <c:v>5705.7111336629396</c:v>
                </c:pt>
                <c:pt idx="3566">
                  <c:v>5703.7871574063902</c:v>
                </c:pt>
                <c:pt idx="3567">
                  <c:v>5697.1242144732396</c:v>
                </c:pt>
                <c:pt idx="3568">
                  <c:v>5689.9375925225104</c:v>
                </c:pt>
                <c:pt idx="3569">
                  <c:v>5701.1350305383803</c:v>
                </c:pt>
                <c:pt idx="3570">
                  <c:v>5689.6593589230797</c:v>
                </c:pt>
                <c:pt idx="3571">
                  <c:v>5676.9801338338302</c:v>
                </c:pt>
                <c:pt idx="3572">
                  <c:v>5673.1833234593996</c:v>
                </c:pt>
                <c:pt idx="3573">
                  <c:v>5672.3774603115799</c:v>
                </c:pt>
                <c:pt idx="3574">
                  <c:v>5673.0911037403603</c:v>
                </c:pt>
                <c:pt idx="3575">
                  <c:v>5668.1194444869197</c:v>
                </c:pt>
                <c:pt idx="3576">
                  <c:v>5667.9023726186097</c:v>
                </c:pt>
                <c:pt idx="3577">
                  <c:v>5667.1766092178896</c:v>
                </c:pt>
                <c:pt idx="3578">
                  <c:v>5673.3820154763598</c:v>
                </c:pt>
                <c:pt idx="3579">
                  <c:v>5673.4706876427499</c:v>
                </c:pt>
                <c:pt idx="3580">
                  <c:v>5673.3878658010099</c:v>
                </c:pt>
                <c:pt idx="3581">
                  <c:v>5659.3506373145601</c:v>
                </c:pt>
                <c:pt idx="3582">
                  <c:v>5676.6672343835198</c:v>
                </c:pt>
                <c:pt idx="3583">
                  <c:v>5686.7445944905203</c:v>
                </c:pt>
                <c:pt idx="3584">
                  <c:v>5677.2287410730296</c:v>
                </c:pt>
                <c:pt idx="3585">
                  <c:v>5653.8105057762896</c:v>
                </c:pt>
                <c:pt idx="3586">
                  <c:v>5662.2602679281099</c:v>
                </c:pt>
                <c:pt idx="3587">
                  <c:v>5690.7120387785199</c:v>
                </c:pt>
                <c:pt idx="3588">
                  <c:v>5692.05473882364</c:v>
                </c:pt>
                <c:pt idx="3589">
                  <c:v>5693.4386744695103</c:v>
                </c:pt>
                <c:pt idx="3590">
                  <c:v>5691.0072798614301</c:v>
                </c:pt>
                <c:pt idx="3591">
                  <c:v>5687.4556955655398</c:v>
                </c:pt>
                <c:pt idx="3592">
                  <c:v>5683.0300035243799</c:v>
                </c:pt>
                <c:pt idx="3593">
                  <c:v>5688.2306516481603</c:v>
                </c:pt>
                <c:pt idx="3594">
                  <c:v>5671.9964642292098</c:v>
                </c:pt>
                <c:pt idx="3595">
                  <c:v>5685.0101102866502</c:v>
                </c:pt>
                <c:pt idx="3596">
                  <c:v>5662.7547108854997</c:v>
                </c:pt>
                <c:pt idx="3597">
                  <c:v>5680.0244333477503</c:v>
                </c:pt>
                <c:pt idx="3598">
                  <c:v>5670.9717586774896</c:v>
                </c:pt>
                <c:pt idx="3599">
                  <c:v>5660.8596418353</c:v>
                </c:pt>
                <c:pt idx="3600">
                  <c:v>5654.96415219149</c:v>
                </c:pt>
                <c:pt idx="3601">
                  <c:v>5660.0889699898098</c:v>
                </c:pt>
                <c:pt idx="3602">
                  <c:v>5653.9139283418599</c:v>
                </c:pt>
                <c:pt idx="3603">
                  <c:v>5647.2197453058398</c:v>
                </c:pt>
                <c:pt idx="3604">
                  <c:v>5639.4874623035703</c:v>
                </c:pt>
                <c:pt idx="3605">
                  <c:v>5633.4747060701602</c:v>
                </c:pt>
                <c:pt idx="3606">
                  <c:v>5628.0402485427203</c:v>
                </c:pt>
                <c:pt idx="3607">
                  <c:v>5612.3392261539502</c:v>
                </c:pt>
                <c:pt idx="3608">
                  <c:v>5602.3728723480099</c:v>
                </c:pt>
                <c:pt idx="3609">
                  <c:v>5607.8208932993002</c:v>
                </c:pt>
                <c:pt idx="3610">
                  <c:v>5617.1457321917296</c:v>
                </c:pt>
                <c:pt idx="3611">
                  <c:v>5609.8250203892503</c:v>
                </c:pt>
                <c:pt idx="3612">
                  <c:v>5583.2394017557599</c:v>
                </c:pt>
                <c:pt idx="3613">
                  <c:v>5632.7047223446698</c:v>
                </c:pt>
                <c:pt idx="3614">
                  <c:v>5607.3953080505398</c:v>
                </c:pt>
                <c:pt idx="3615">
                  <c:v>5602.4556646915198</c:v>
                </c:pt>
                <c:pt idx="3616">
                  <c:v>5609.1550835854996</c:v>
                </c:pt>
                <c:pt idx="3617">
                  <c:v>5594.5710239689597</c:v>
                </c:pt>
                <c:pt idx="3618">
                  <c:v>5607.4805730428097</c:v>
                </c:pt>
                <c:pt idx="3619">
                  <c:v>5599.1895067917703</c:v>
                </c:pt>
                <c:pt idx="3620">
                  <c:v>5581.4778287386598</c:v>
                </c:pt>
                <c:pt idx="3621">
                  <c:v>5588.4605512712496</c:v>
                </c:pt>
                <c:pt idx="3622">
                  <c:v>5596.5562346346596</c:v>
                </c:pt>
                <c:pt idx="3623">
                  <c:v>5593.3872485926404</c:v>
                </c:pt>
                <c:pt idx="3624">
                  <c:v>5598.8752137943002</c:v>
                </c:pt>
                <c:pt idx="3625">
                  <c:v>5592.5458623198901</c:v>
                </c:pt>
                <c:pt idx="3626">
                  <c:v>5589.1911017254697</c:v>
                </c:pt>
                <c:pt idx="3627">
                  <c:v>5567.2227646978199</c:v>
                </c:pt>
                <c:pt idx="3628">
                  <c:v>5595.3827421880696</c:v>
                </c:pt>
                <c:pt idx="3629">
                  <c:v>5570.3691970723803</c:v>
                </c:pt>
                <c:pt idx="3630">
                  <c:v>5586.3058559171304</c:v>
                </c:pt>
                <c:pt idx="3631">
                  <c:v>5582.9650343624498</c:v>
                </c:pt>
                <c:pt idx="3632">
                  <c:v>5588.6455685380297</c:v>
                </c:pt>
                <c:pt idx="3633">
                  <c:v>5585.2191749344602</c:v>
                </c:pt>
                <c:pt idx="3634">
                  <c:v>5591.2790680318803</c:v>
                </c:pt>
                <c:pt idx="3635">
                  <c:v>5589.6320431043996</c:v>
                </c:pt>
                <c:pt idx="3636">
                  <c:v>5574.1360474024796</c:v>
                </c:pt>
                <c:pt idx="3637">
                  <c:v>5574.8434475235599</c:v>
                </c:pt>
                <c:pt idx="3638">
                  <c:v>5589.7929691874497</c:v>
                </c:pt>
                <c:pt idx="3639">
                  <c:v>5583.2469274110099</c:v>
                </c:pt>
                <c:pt idx="3640">
                  <c:v>5576.2511230249402</c:v>
                </c:pt>
                <c:pt idx="3641">
                  <c:v>5557.23321321402</c:v>
                </c:pt>
                <c:pt idx="3642">
                  <c:v>5569.3158045809896</c:v>
                </c:pt>
                <c:pt idx="3643">
                  <c:v>5565.77829685297</c:v>
                </c:pt>
                <c:pt idx="3644">
                  <c:v>5579.3591134705903</c:v>
                </c:pt>
                <c:pt idx="3645">
                  <c:v>5569.7128044350602</c:v>
                </c:pt>
                <c:pt idx="3646">
                  <c:v>5571.3519770053599</c:v>
                </c:pt>
                <c:pt idx="3647">
                  <c:v>5555.9329476381399</c:v>
                </c:pt>
                <c:pt idx="3648">
                  <c:v>5543.3825532187502</c:v>
                </c:pt>
                <c:pt idx="3649">
                  <c:v>5572.7325164371196</c:v>
                </c:pt>
                <c:pt idx="3650">
                  <c:v>5565.6638771415001</c:v>
                </c:pt>
                <c:pt idx="3651">
                  <c:v>5561.2442335001697</c:v>
                </c:pt>
                <c:pt idx="3652">
                  <c:v>5549.6940196713504</c:v>
                </c:pt>
                <c:pt idx="3653">
                  <c:v>5558.8643392771901</c:v>
                </c:pt>
                <c:pt idx="3654">
                  <c:v>5552.3924946852903</c:v>
                </c:pt>
                <c:pt idx="3655">
                  <c:v>5562.2374751164098</c:v>
                </c:pt>
                <c:pt idx="3656">
                  <c:v>5546.82108013584</c:v>
                </c:pt>
                <c:pt idx="3657">
                  <c:v>5535.9721777169498</c:v>
                </c:pt>
                <c:pt idx="3658">
                  <c:v>5553.4232725698203</c:v>
                </c:pt>
                <c:pt idx="3659">
                  <c:v>5533.6507884535104</c:v>
                </c:pt>
                <c:pt idx="3660">
                  <c:v>5557.5823144646702</c:v>
                </c:pt>
                <c:pt idx="3661">
                  <c:v>5548.2640083798897</c:v>
                </c:pt>
                <c:pt idx="3662">
                  <c:v>5551.6942072337797</c:v>
                </c:pt>
                <c:pt idx="3663">
                  <c:v>5550.7745513915197</c:v>
                </c:pt>
                <c:pt idx="3664">
                  <c:v>5534.9209579622202</c:v>
                </c:pt>
                <c:pt idx="3665">
                  <c:v>5534.9296096648704</c:v>
                </c:pt>
                <c:pt idx="3666">
                  <c:v>5526.4675832930598</c:v>
                </c:pt>
                <c:pt idx="3667">
                  <c:v>5521.1815075858003</c:v>
                </c:pt>
                <c:pt idx="3668">
                  <c:v>5533.4337661884601</c:v>
                </c:pt>
                <c:pt idx="3669">
                  <c:v>5526.4574141420599</c:v>
                </c:pt>
                <c:pt idx="3670">
                  <c:v>5537.2390227607302</c:v>
                </c:pt>
                <c:pt idx="3671">
                  <c:v>5526.0517148037798</c:v>
                </c:pt>
                <c:pt idx="3672">
                  <c:v>5518.3273437776297</c:v>
                </c:pt>
                <c:pt idx="3673">
                  <c:v>5521.2723009761303</c:v>
                </c:pt>
                <c:pt idx="3674">
                  <c:v>5526.4168598043398</c:v>
                </c:pt>
                <c:pt idx="3675">
                  <c:v>5525.7896259571098</c:v>
                </c:pt>
                <c:pt idx="3676">
                  <c:v>5514.7273215099603</c:v>
                </c:pt>
                <c:pt idx="3677">
                  <c:v>5516.3705967638198</c:v>
                </c:pt>
                <c:pt idx="3678">
                  <c:v>5509.5613697136796</c:v>
                </c:pt>
                <c:pt idx="3679">
                  <c:v>5518.6110360746497</c:v>
                </c:pt>
                <c:pt idx="3680">
                  <c:v>5519.9461277128503</c:v>
                </c:pt>
                <c:pt idx="3681">
                  <c:v>5497.8524711280597</c:v>
                </c:pt>
                <c:pt idx="3682">
                  <c:v>5516.1056375197304</c:v>
                </c:pt>
                <c:pt idx="3683">
                  <c:v>5517.04216983685</c:v>
                </c:pt>
                <c:pt idx="3684">
                  <c:v>5520.7467400387404</c:v>
                </c:pt>
                <c:pt idx="3685">
                  <c:v>5516.7964709002499</c:v>
                </c:pt>
                <c:pt idx="3686">
                  <c:v>5519.8595251724</c:v>
                </c:pt>
                <c:pt idx="3687">
                  <c:v>5504.0897378663603</c:v>
                </c:pt>
                <c:pt idx="3688">
                  <c:v>5532.7762940888697</c:v>
                </c:pt>
                <c:pt idx="3689">
                  <c:v>5534.3962338383399</c:v>
                </c:pt>
                <c:pt idx="3690">
                  <c:v>5542.1666317462495</c:v>
                </c:pt>
                <c:pt idx="3691">
                  <c:v>5529.2875188439602</c:v>
                </c:pt>
                <c:pt idx="3692">
                  <c:v>5541.5945938188697</c:v>
                </c:pt>
                <c:pt idx="3693">
                  <c:v>5532.98163375482</c:v>
                </c:pt>
                <c:pt idx="3694">
                  <c:v>5521.2810614161799</c:v>
                </c:pt>
                <c:pt idx="3695">
                  <c:v>5547.6649477892097</c:v>
                </c:pt>
                <c:pt idx="3696">
                  <c:v>5525.10228398238</c:v>
                </c:pt>
                <c:pt idx="3697">
                  <c:v>5512.6556338807904</c:v>
                </c:pt>
                <c:pt idx="3698">
                  <c:v>5534.3237958910704</c:v>
                </c:pt>
                <c:pt idx="3699">
                  <c:v>5529.9595362110304</c:v>
                </c:pt>
                <c:pt idx="3700">
                  <c:v>5530.1226143284002</c:v>
                </c:pt>
                <c:pt idx="3701">
                  <c:v>5532.1803489882996</c:v>
                </c:pt>
                <c:pt idx="3702">
                  <c:v>5537.1123735838801</c:v>
                </c:pt>
                <c:pt idx="3703">
                  <c:v>5540.88711201966</c:v>
                </c:pt>
                <c:pt idx="3704">
                  <c:v>5547.2000141688804</c:v>
                </c:pt>
                <c:pt idx="3705">
                  <c:v>5538.0952870213796</c:v>
                </c:pt>
                <c:pt idx="3706">
                  <c:v>5551.1247079417299</c:v>
                </c:pt>
                <c:pt idx="3707">
                  <c:v>5531.1992074588998</c:v>
                </c:pt>
                <c:pt idx="3708">
                  <c:v>5537.3455834175902</c:v>
                </c:pt>
                <c:pt idx="3709">
                  <c:v>5544.1595257538502</c:v>
                </c:pt>
                <c:pt idx="3710">
                  <c:v>5540.75385597271</c:v>
                </c:pt>
                <c:pt idx="3711">
                  <c:v>5524.8958367962296</c:v>
                </c:pt>
                <c:pt idx="3712">
                  <c:v>5536.6383272585199</c:v>
                </c:pt>
                <c:pt idx="3713">
                  <c:v>5549.64372913445</c:v>
                </c:pt>
                <c:pt idx="3714">
                  <c:v>5554.3534557901203</c:v>
                </c:pt>
                <c:pt idx="3715">
                  <c:v>5536.1736837119997</c:v>
                </c:pt>
                <c:pt idx="3716">
                  <c:v>5528.8293398569303</c:v>
                </c:pt>
                <c:pt idx="3717">
                  <c:v>5530.7072228622101</c:v>
                </c:pt>
                <c:pt idx="3718">
                  <c:v>5519.7171387119697</c:v>
                </c:pt>
                <c:pt idx="3719">
                  <c:v>5526.9047620095398</c:v>
                </c:pt>
                <c:pt idx="3720">
                  <c:v>5528.7018596990602</c:v>
                </c:pt>
                <c:pt idx="3721">
                  <c:v>5532.7214588663101</c:v>
                </c:pt>
                <c:pt idx="3722">
                  <c:v>5532.72575208331</c:v>
                </c:pt>
                <c:pt idx="3723">
                  <c:v>5535.7552294535199</c:v>
                </c:pt>
                <c:pt idx="3724">
                  <c:v>5518.3815154632402</c:v>
                </c:pt>
                <c:pt idx="3725">
                  <c:v>5511.1313457611996</c:v>
                </c:pt>
                <c:pt idx="3726">
                  <c:v>5519.9346335059099</c:v>
                </c:pt>
                <c:pt idx="3727">
                  <c:v>5501.7105610291801</c:v>
                </c:pt>
                <c:pt idx="3728">
                  <c:v>5513.8978838719904</c:v>
                </c:pt>
                <c:pt idx="3729">
                  <c:v>5510.5574348893397</c:v>
                </c:pt>
                <c:pt idx="3730">
                  <c:v>5515.44159791723</c:v>
                </c:pt>
                <c:pt idx="3731">
                  <c:v>5517.3682451179702</c:v>
                </c:pt>
                <c:pt idx="3732">
                  <c:v>5497.6629139912002</c:v>
                </c:pt>
                <c:pt idx="3733">
                  <c:v>5527.8150884342904</c:v>
                </c:pt>
                <c:pt idx="3734">
                  <c:v>5506.2588811852202</c:v>
                </c:pt>
                <c:pt idx="3735">
                  <c:v>5508.2616835120698</c:v>
                </c:pt>
                <c:pt idx="3736">
                  <c:v>5522.41041172925</c:v>
                </c:pt>
                <c:pt idx="3737">
                  <c:v>5498.4698880502101</c:v>
                </c:pt>
                <c:pt idx="3738">
                  <c:v>5515.3931637660899</c:v>
                </c:pt>
                <c:pt idx="3739">
                  <c:v>5511.3529778029297</c:v>
                </c:pt>
                <c:pt idx="3740">
                  <c:v>5501.0522753984797</c:v>
                </c:pt>
                <c:pt idx="3741">
                  <c:v>5507.4065789837496</c:v>
                </c:pt>
                <c:pt idx="3742">
                  <c:v>5514.3635096361204</c:v>
                </c:pt>
                <c:pt idx="3743">
                  <c:v>5519.5510341280497</c:v>
                </c:pt>
                <c:pt idx="3744">
                  <c:v>5513.2566296651303</c:v>
                </c:pt>
                <c:pt idx="3745">
                  <c:v>5487.7439513683503</c:v>
                </c:pt>
                <c:pt idx="3746">
                  <c:v>5496.1873808425398</c:v>
                </c:pt>
                <c:pt idx="3747">
                  <c:v>5501.3939067328201</c:v>
                </c:pt>
                <c:pt idx="3748">
                  <c:v>5501.60561844926</c:v>
                </c:pt>
                <c:pt idx="3749">
                  <c:v>5524.5182147769601</c:v>
                </c:pt>
                <c:pt idx="3750">
                  <c:v>5516.8647080670698</c:v>
                </c:pt>
                <c:pt idx="3751">
                  <c:v>5518.4113813245503</c:v>
                </c:pt>
                <c:pt idx="3752">
                  <c:v>5510.2707592992801</c:v>
                </c:pt>
                <c:pt idx="3753">
                  <c:v>5525.0997810501503</c:v>
                </c:pt>
                <c:pt idx="3754">
                  <c:v>5528.2932101752403</c:v>
                </c:pt>
                <c:pt idx="3755">
                  <c:v>5533.2695585617103</c:v>
                </c:pt>
                <c:pt idx="3756">
                  <c:v>5526.2297467173903</c:v>
                </c:pt>
                <c:pt idx="3757">
                  <c:v>5502.1249772376696</c:v>
                </c:pt>
                <c:pt idx="3758">
                  <c:v>5525.6562875734899</c:v>
                </c:pt>
                <c:pt idx="3759">
                  <c:v>5497.6980440956504</c:v>
                </c:pt>
                <c:pt idx="3760">
                  <c:v>5511.6080798530902</c:v>
                </c:pt>
                <c:pt idx="3761">
                  <c:v>5522.03194653009</c:v>
                </c:pt>
                <c:pt idx="3762">
                  <c:v>5506.1063962409498</c:v>
                </c:pt>
                <c:pt idx="3763">
                  <c:v>5518.22876547137</c:v>
                </c:pt>
                <c:pt idx="3764">
                  <c:v>5519.0615902640502</c:v>
                </c:pt>
                <c:pt idx="3765">
                  <c:v>5519.9604021560299</c:v>
                </c:pt>
                <c:pt idx="3766">
                  <c:v>5527.9854320578397</c:v>
                </c:pt>
                <c:pt idx="3767">
                  <c:v>5483.0994102222203</c:v>
                </c:pt>
                <c:pt idx="3768">
                  <c:v>5503.3024945339803</c:v>
                </c:pt>
                <c:pt idx="3769">
                  <c:v>5499.6822132773204</c:v>
                </c:pt>
                <c:pt idx="3770">
                  <c:v>5496.5513911463804</c:v>
                </c:pt>
                <c:pt idx="3771">
                  <c:v>5496.5134817246899</c:v>
                </c:pt>
                <c:pt idx="3772">
                  <c:v>5495.4209585282197</c:v>
                </c:pt>
                <c:pt idx="3773">
                  <c:v>5504.0963758227399</c:v>
                </c:pt>
                <c:pt idx="3774">
                  <c:v>5515.2604647717699</c:v>
                </c:pt>
                <c:pt idx="3775">
                  <c:v>5501.96575644524</c:v>
                </c:pt>
                <c:pt idx="3776">
                  <c:v>5507.8448981964502</c:v>
                </c:pt>
                <c:pt idx="3777">
                  <c:v>5483.3003251881501</c:v>
                </c:pt>
                <c:pt idx="3778">
                  <c:v>5498.7641169503204</c:v>
                </c:pt>
                <c:pt idx="3779">
                  <c:v>5508.33296392591</c:v>
                </c:pt>
                <c:pt idx="3780">
                  <c:v>5517.1441790569897</c:v>
                </c:pt>
                <c:pt idx="3781">
                  <c:v>5494.6001802638802</c:v>
                </c:pt>
                <c:pt idx="3782">
                  <c:v>5511.0874487700103</c:v>
                </c:pt>
                <c:pt idx="3783">
                  <c:v>5521.6239722903902</c:v>
                </c:pt>
                <c:pt idx="3784">
                  <c:v>5522.8441415924499</c:v>
                </c:pt>
                <c:pt idx="3785">
                  <c:v>5507.9484392649101</c:v>
                </c:pt>
                <c:pt idx="3786">
                  <c:v>5510.7016263453397</c:v>
                </c:pt>
                <c:pt idx="3787">
                  <c:v>5503.2429447204604</c:v>
                </c:pt>
                <c:pt idx="3788">
                  <c:v>5515.0214877662402</c:v>
                </c:pt>
                <c:pt idx="3789">
                  <c:v>5517.6069912775702</c:v>
                </c:pt>
                <c:pt idx="3790">
                  <c:v>5517.1630329876498</c:v>
                </c:pt>
                <c:pt idx="3791">
                  <c:v>5520.3322825551004</c:v>
                </c:pt>
                <c:pt idx="3792">
                  <c:v>5497.4003224317303</c:v>
                </c:pt>
                <c:pt idx="3793">
                  <c:v>5523.0613898840202</c:v>
                </c:pt>
                <c:pt idx="3794">
                  <c:v>5497.3175062009896</c:v>
                </c:pt>
                <c:pt idx="3795">
                  <c:v>5510.0694129673002</c:v>
                </c:pt>
                <c:pt idx="3796">
                  <c:v>5514.5683915193604</c:v>
                </c:pt>
                <c:pt idx="3797">
                  <c:v>5494.6147501619598</c:v>
                </c:pt>
                <c:pt idx="3798">
                  <c:v>5479.0097639798096</c:v>
                </c:pt>
                <c:pt idx="3799">
                  <c:v>5484.0609808725403</c:v>
                </c:pt>
                <c:pt idx="3800">
                  <c:v>5488.4139612708204</c:v>
                </c:pt>
                <c:pt idx="3801">
                  <c:v>5474.9883001447497</c:v>
                </c:pt>
                <c:pt idx="3802">
                  <c:v>5457.8048085895198</c:v>
                </c:pt>
                <c:pt idx="3803">
                  <c:v>5485.7803716436601</c:v>
                </c:pt>
                <c:pt idx="3804">
                  <c:v>5474.8605802612001</c:v>
                </c:pt>
                <c:pt idx="3805">
                  <c:v>5445.8676622971298</c:v>
                </c:pt>
                <c:pt idx="3806">
                  <c:v>5465.9113112924397</c:v>
                </c:pt>
                <c:pt idx="3807">
                  <c:v>5457.1783948223001</c:v>
                </c:pt>
                <c:pt idx="3808">
                  <c:v>5455.6910265788401</c:v>
                </c:pt>
                <c:pt idx="3809">
                  <c:v>5468.5564766996204</c:v>
                </c:pt>
                <c:pt idx="3810">
                  <c:v>5459.5492580498303</c:v>
                </c:pt>
                <c:pt idx="3811">
                  <c:v>5468.5449122442797</c:v>
                </c:pt>
                <c:pt idx="3812">
                  <c:v>5471.6451783680895</c:v>
                </c:pt>
                <c:pt idx="3813">
                  <c:v>5486.7517906672301</c:v>
                </c:pt>
                <c:pt idx="3814">
                  <c:v>5489.1251474390401</c:v>
                </c:pt>
                <c:pt idx="3815">
                  <c:v>5476.9849251037704</c:v>
                </c:pt>
                <c:pt idx="3816">
                  <c:v>5468.7424744645696</c:v>
                </c:pt>
                <c:pt idx="3817">
                  <c:v>5476.8256230280103</c:v>
                </c:pt>
                <c:pt idx="3818">
                  <c:v>5483.7345195891003</c:v>
                </c:pt>
                <c:pt idx="3819">
                  <c:v>5472.7164477876104</c:v>
                </c:pt>
                <c:pt idx="3820">
                  <c:v>5486.6978764299602</c:v>
                </c:pt>
                <c:pt idx="3821">
                  <c:v>5498.1496791091104</c:v>
                </c:pt>
                <c:pt idx="3822">
                  <c:v>5496.0639344634801</c:v>
                </c:pt>
                <c:pt idx="3823">
                  <c:v>5510.1381735433097</c:v>
                </c:pt>
                <c:pt idx="3824">
                  <c:v>5510.5640777076896</c:v>
                </c:pt>
                <c:pt idx="3825">
                  <c:v>5486.3927507266499</c:v>
                </c:pt>
                <c:pt idx="3826">
                  <c:v>5520.2153499599399</c:v>
                </c:pt>
                <c:pt idx="3827">
                  <c:v>5494.2333330648298</c:v>
                </c:pt>
                <c:pt idx="3828">
                  <c:v>5509.3590744659996</c:v>
                </c:pt>
                <c:pt idx="3829">
                  <c:v>5507.2031931944202</c:v>
                </c:pt>
                <c:pt idx="3830">
                  <c:v>5501.7779035003396</c:v>
                </c:pt>
                <c:pt idx="3831">
                  <c:v>5491.1637229330199</c:v>
                </c:pt>
                <c:pt idx="3832">
                  <c:v>5469.3666258748099</c:v>
                </c:pt>
                <c:pt idx="3833">
                  <c:v>5509.8049046042197</c:v>
                </c:pt>
                <c:pt idx="3834">
                  <c:v>5481.1034028445902</c:v>
                </c:pt>
                <c:pt idx="3835">
                  <c:v>5466.1648952032801</c:v>
                </c:pt>
                <c:pt idx="3836">
                  <c:v>5474.8719591734998</c:v>
                </c:pt>
                <c:pt idx="3837">
                  <c:v>5486.60654151576</c:v>
                </c:pt>
                <c:pt idx="3838">
                  <c:v>5475.5100898381897</c:v>
                </c:pt>
                <c:pt idx="3839">
                  <c:v>5475.1808506658999</c:v>
                </c:pt>
                <c:pt idx="3840">
                  <c:v>5478.0675058343504</c:v>
                </c:pt>
                <c:pt idx="3841">
                  <c:v>5446.8538855405504</c:v>
                </c:pt>
                <c:pt idx="3842">
                  <c:v>5478.3519013361401</c:v>
                </c:pt>
                <c:pt idx="3843">
                  <c:v>5472.47105035194</c:v>
                </c:pt>
                <c:pt idx="3844">
                  <c:v>5484.7841926397696</c:v>
                </c:pt>
                <c:pt idx="3845">
                  <c:v>5457.2527929811104</c:v>
                </c:pt>
                <c:pt idx="3846">
                  <c:v>5463.8776744502902</c:v>
                </c:pt>
                <c:pt idx="3847">
                  <c:v>5448.4657212214397</c:v>
                </c:pt>
                <c:pt idx="3848">
                  <c:v>5472.7731540770601</c:v>
                </c:pt>
                <c:pt idx="3849">
                  <c:v>5463.6658303732902</c:v>
                </c:pt>
                <c:pt idx="3850">
                  <c:v>5464.7007840711603</c:v>
                </c:pt>
                <c:pt idx="3851">
                  <c:v>5493.1451781893602</c:v>
                </c:pt>
                <c:pt idx="3852">
                  <c:v>5437.8388999571498</c:v>
                </c:pt>
                <c:pt idx="3853">
                  <c:v>5482.4089196750701</c:v>
                </c:pt>
                <c:pt idx="3854">
                  <c:v>5475.4672781310901</c:v>
                </c:pt>
                <c:pt idx="3855">
                  <c:v>5484.7606871339603</c:v>
                </c:pt>
                <c:pt idx="3856">
                  <c:v>5483.9313904365199</c:v>
                </c:pt>
                <c:pt idx="3857">
                  <c:v>5440.3377836003101</c:v>
                </c:pt>
                <c:pt idx="3858">
                  <c:v>5461.3812783927597</c:v>
                </c:pt>
                <c:pt idx="3859">
                  <c:v>5469.6470767338697</c:v>
                </c:pt>
                <c:pt idx="3860">
                  <c:v>5466.5803098512597</c:v>
                </c:pt>
                <c:pt idx="3861">
                  <c:v>5460.2950403538298</c:v>
                </c:pt>
                <c:pt idx="3862">
                  <c:v>5451.6995812364903</c:v>
                </c:pt>
                <c:pt idx="3863">
                  <c:v>5477.4434228685404</c:v>
                </c:pt>
                <c:pt idx="3864">
                  <c:v>5473.0243973056004</c:v>
                </c:pt>
                <c:pt idx="3865">
                  <c:v>5441.0525481085597</c:v>
                </c:pt>
                <c:pt idx="3866">
                  <c:v>5448.3063867678502</c:v>
                </c:pt>
                <c:pt idx="3867">
                  <c:v>5451.5286898402301</c:v>
                </c:pt>
                <c:pt idx="3868">
                  <c:v>5438.4013914513998</c:v>
                </c:pt>
                <c:pt idx="3869">
                  <c:v>5451.4566329972504</c:v>
                </c:pt>
                <c:pt idx="3870">
                  <c:v>5446.7703990360997</c:v>
                </c:pt>
                <c:pt idx="3871">
                  <c:v>5428.4391879289697</c:v>
                </c:pt>
                <c:pt idx="3872">
                  <c:v>5446.2482468704102</c:v>
                </c:pt>
                <c:pt idx="3873">
                  <c:v>5432.3748408581196</c:v>
                </c:pt>
                <c:pt idx="3874">
                  <c:v>5434.1425028200201</c:v>
                </c:pt>
                <c:pt idx="3875">
                  <c:v>5431.9371745149201</c:v>
                </c:pt>
                <c:pt idx="3876">
                  <c:v>5416.0648141575402</c:v>
                </c:pt>
                <c:pt idx="3877">
                  <c:v>5404.7865794175204</c:v>
                </c:pt>
                <c:pt idx="3878">
                  <c:v>5420.1723409419901</c:v>
                </c:pt>
                <c:pt idx="3879">
                  <c:v>5396.6463206987</c:v>
                </c:pt>
                <c:pt idx="3880">
                  <c:v>5407.9468561097601</c:v>
                </c:pt>
                <c:pt idx="3881">
                  <c:v>5410.3143057837297</c:v>
                </c:pt>
                <c:pt idx="3882">
                  <c:v>5388.0319930128599</c:v>
                </c:pt>
                <c:pt idx="3883">
                  <c:v>5415.5413664576899</c:v>
                </c:pt>
                <c:pt idx="3884">
                  <c:v>5404.9010992551703</c:v>
                </c:pt>
                <c:pt idx="3885">
                  <c:v>5396.5383693920803</c:v>
                </c:pt>
                <c:pt idx="3886">
                  <c:v>5397.8603716264297</c:v>
                </c:pt>
                <c:pt idx="3887">
                  <c:v>5405.5391145775502</c:v>
                </c:pt>
                <c:pt idx="3888">
                  <c:v>5401.60719889745</c:v>
                </c:pt>
                <c:pt idx="3889">
                  <c:v>5399.0951124622597</c:v>
                </c:pt>
                <c:pt idx="3890">
                  <c:v>5400.5118326543998</c:v>
                </c:pt>
                <c:pt idx="3891">
                  <c:v>5396.0088224627298</c:v>
                </c:pt>
                <c:pt idx="3892">
                  <c:v>5403.3299021258699</c:v>
                </c:pt>
                <c:pt idx="3893">
                  <c:v>5411.4865903663704</c:v>
                </c:pt>
                <c:pt idx="3894">
                  <c:v>5409.8690074758597</c:v>
                </c:pt>
                <c:pt idx="3895">
                  <c:v>5408.1777332387601</c:v>
                </c:pt>
                <c:pt idx="3896">
                  <c:v>5397.7614858504003</c:v>
                </c:pt>
                <c:pt idx="3897">
                  <c:v>5391.8451164483504</c:v>
                </c:pt>
                <c:pt idx="3898">
                  <c:v>5399.4209577847496</c:v>
                </c:pt>
                <c:pt idx="3899">
                  <c:v>5388.7308861435304</c:v>
                </c:pt>
                <c:pt idx="3900">
                  <c:v>5399.8605236327903</c:v>
                </c:pt>
                <c:pt idx="3901">
                  <c:v>5396.0056570176903</c:v>
                </c:pt>
                <c:pt idx="3902">
                  <c:v>5380.7519613303502</c:v>
                </c:pt>
                <c:pt idx="3903">
                  <c:v>5398.4799527827299</c:v>
                </c:pt>
                <c:pt idx="3904">
                  <c:v>5394.9723041058496</c:v>
                </c:pt>
                <c:pt idx="3905">
                  <c:v>5389.7742898582001</c:v>
                </c:pt>
                <c:pt idx="3906">
                  <c:v>5389.13309784992</c:v>
                </c:pt>
                <c:pt idx="3907">
                  <c:v>5371.0858270521403</c:v>
                </c:pt>
                <c:pt idx="3908">
                  <c:v>5386.7840995576098</c:v>
                </c:pt>
                <c:pt idx="3909">
                  <c:v>5382.7875060541301</c:v>
                </c:pt>
                <c:pt idx="3910">
                  <c:v>5381.4384745171001</c:v>
                </c:pt>
                <c:pt idx="3911">
                  <c:v>5387.5067111195303</c:v>
                </c:pt>
                <c:pt idx="3912">
                  <c:v>5372.7698595700003</c:v>
                </c:pt>
                <c:pt idx="3913">
                  <c:v>5393.4601888588804</c:v>
                </c:pt>
                <c:pt idx="3914">
                  <c:v>5387.96125375678</c:v>
                </c:pt>
                <c:pt idx="3915">
                  <c:v>5383.4652512492603</c:v>
                </c:pt>
                <c:pt idx="3916">
                  <c:v>5387.3974993890797</c:v>
                </c:pt>
                <c:pt idx="3917">
                  <c:v>5371.5849969353803</c:v>
                </c:pt>
                <c:pt idx="3918">
                  <c:v>5391.7495709288496</c:v>
                </c:pt>
                <c:pt idx="3919">
                  <c:v>5391.8138572671396</c:v>
                </c:pt>
                <c:pt idx="3920">
                  <c:v>5391.6090141736504</c:v>
                </c:pt>
                <c:pt idx="3921">
                  <c:v>5392.6675393522701</c:v>
                </c:pt>
                <c:pt idx="3922">
                  <c:v>5392.5286855413697</c:v>
                </c:pt>
                <c:pt idx="3923">
                  <c:v>5401.8808428953098</c:v>
                </c:pt>
                <c:pt idx="3924">
                  <c:v>5387.22034910209</c:v>
                </c:pt>
                <c:pt idx="3925">
                  <c:v>5383.9177114577396</c:v>
                </c:pt>
                <c:pt idx="3926">
                  <c:v>5369.0943680301698</c:v>
                </c:pt>
                <c:pt idx="3927">
                  <c:v>5385.72918125244</c:v>
                </c:pt>
                <c:pt idx="3928">
                  <c:v>5389.6419225244599</c:v>
                </c:pt>
                <c:pt idx="3929">
                  <c:v>5397.0053333238702</c:v>
                </c:pt>
                <c:pt idx="3930">
                  <c:v>5414.0138323235597</c:v>
                </c:pt>
                <c:pt idx="3931">
                  <c:v>5388.9083449493601</c:v>
                </c:pt>
                <c:pt idx="3932">
                  <c:v>5412.1001105054902</c:v>
                </c:pt>
                <c:pt idx="3933">
                  <c:v>5415.1516730071298</c:v>
                </c:pt>
                <c:pt idx="3934">
                  <c:v>5416.2639612481198</c:v>
                </c:pt>
                <c:pt idx="3935">
                  <c:v>5415.6972207327199</c:v>
                </c:pt>
                <c:pt idx="3936">
                  <c:v>5371.5873453555596</c:v>
                </c:pt>
                <c:pt idx="3937">
                  <c:v>5387.1891998320498</c:v>
                </c:pt>
                <c:pt idx="3938">
                  <c:v>5398.8607031635402</c:v>
                </c:pt>
                <c:pt idx="3939">
                  <c:v>5402.1940510569002</c:v>
                </c:pt>
                <c:pt idx="3940">
                  <c:v>5399.9828605706298</c:v>
                </c:pt>
                <c:pt idx="3941">
                  <c:v>5415.9011977392602</c:v>
                </c:pt>
                <c:pt idx="3942">
                  <c:v>5401.3186340915399</c:v>
                </c:pt>
                <c:pt idx="3943">
                  <c:v>5400.2033349940502</c:v>
                </c:pt>
                <c:pt idx="3944">
                  <c:v>5391.9872642523796</c:v>
                </c:pt>
                <c:pt idx="3945">
                  <c:v>5385.8316927103197</c:v>
                </c:pt>
                <c:pt idx="3946">
                  <c:v>5401.7427633179204</c:v>
                </c:pt>
                <c:pt idx="3947">
                  <c:v>5387.7768255220299</c:v>
                </c:pt>
                <c:pt idx="3948">
                  <c:v>5396.0905833822699</c:v>
                </c:pt>
                <c:pt idx="3949">
                  <c:v>5393.1307972784798</c:v>
                </c:pt>
                <c:pt idx="3950">
                  <c:v>5390.9912642824902</c:v>
                </c:pt>
                <c:pt idx="3951">
                  <c:v>5393.8586093335998</c:v>
                </c:pt>
                <c:pt idx="3952">
                  <c:v>5393.30390993738</c:v>
                </c:pt>
                <c:pt idx="3953">
                  <c:v>5391.82162251517</c:v>
                </c:pt>
                <c:pt idx="3954">
                  <c:v>5399.5069360165298</c:v>
                </c:pt>
                <c:pt idx="3955">
                  <c:v>5381.9609406248201</c:v>
                </c:pt>
                <c:pt idx="3956">
                  <c:v>5359.1935968842399</c:v>
                </c:pt>
                <c:pt idx="3957">
                  <c:v>5367.1537989624803</c:v>
                </c:pt>
                <c:pt idx="3958">
                  <c:v>5384.9629216327703</c:v>
                </c:pt>
                <c:pt idx="3959">
                  <c:v>5365.1665472738296</c:v>
                </c:pt>
                <c:pt idx="3960">
                  <c:v>5359.4848442321399</c:v>
                </c:pt>
                <c:pt idx="3961">
                  <c:v>5374.7478591684903</c:v>
                </c:pt>
                <c:pt idx="3962">
                  <c:v>5373.3128412174101</c:v>
                </c:pt>
                <c:pt idx="3963">
                  <c:v>5371.0451800400497</c:v>
                </c:pt>
                <c:pt idx="3964">
                  <c:v>5360.1333279484898</c:v>
                </c:pt>
                <c:pt idx="3965">
                  <c:v>5360.5439109818899</c:v>
                </c:pt>
                <c:pt idx="3966">
                  <c:v>5366.7704240434496</c:v>
                </c:pt>
                <c:pt idx="3967">
                  <c:v>5320.1867196918702</c:v>
                </c:pt>
                <c:pt idx="3968">
                  <c:v>5357.9425510262499</c:v>
                </c:pt>
                <c:pt idx="3969">
                  <c:v>5328.3267589233401</c:v>
                </c:pt>
                <c:pt idx="3970">
                  <c:v>5346.95096798338</c:v>
                </c:pt>
                <c:pt idx="3971">
                  <c:v>5338.2796174026898</c:v>
                </c:pt>
                <c:pt idx="3972">
                  <c:v>5343.9176535606202</c:v>
                </c:pt>
                <c:pt idx="3973">
                  <c:v>5377.7906730458199</c:v>
                </c:pt>
                <c:pt idx="3974">
                  <c:v>5361.9272704642899</c:v>
                </c:pt>
                <c:pt idx="3975">
                  <c:v>5370.9894724483102</c:v>
                </c:pt>
                <c:pt idx="3976">
                  <c:v>5394.6450909509003</c:v>
                </c:pt>
                <c:pt idx="3977">
                  <c:v>5389.4840875585596</c:v>
                </c:pt>
                <c:pt idx="3978">
                  <c:v>5391.9184856639604</c:v>
                </c:pt>
                <c:pt idx="3979">
                  <c:v>5413.8514761365504</c:v>
                </c:pt>
                <c:pt idx="3980">
                  <c:v>5421.7461950554198</c:v>
                </c:pt>
                <c:pt idx="3981">
                  <c:v>5415.4875844080198</c:v>
                </c:pt>
                <c:pt idx="3982">
                  <c:v>5434.7850393605404</c:v>
                </c:pt>
                <c:pt idx="3983">
                  <c:v>5415.4042095348505</c:v>
                </c:pt>
                <c:pt idx="3984">
                  <c:v>5441.3507162963097</c:v>
                </c:pt>
                <c:pt idx="3985">
                  <c:v>5435.0458691410704</c:v>
                </c:pt>
                <c:pt idx="3986">
                  <c:v>5432.36912207557</c:v>
                </c:pt>
                <c:pt idx="3987">
                  <c:v>5437.3622048571497</c:v>
                </c:pt>
                <c:pt idx="3988">
                  <c:v>5467.36701161787</c:v>
                </c:pt>
                <c:pt idx="3989">
                  <c:v>5462.4341269750703</c:v>
                </c:pt>
                <c:pt idx="3990">
                  <c:v>5444.8842145571498</c:v>
                </c:pt>
                <c:pt idx="3991">
                  <c:v>5423.6197072919103</c:v>
                </c:pt>
                <c:pt idx="3992">
                  <c:v>5432.0228504358702</c:v>
                </c:pt>
                <c:pt idx="3993">
                  <c:v>5441.6936460438701</c:v>
                </c:pt>
                <c:pt idx="3994">
                  <c:v>5425.6605566386597</c:v>
                </c:pt>
                <c:pt idx="3995">
                  <c:v>5413.7862487928396</c:v>
                </c:pt>
                <c:pt idx="3996">
                  <c:v>5405.1865152502096</c:v>
                </c:pt>
                <c:pt idx="3997">
                  <c:v>5384.7725964127303</c:v>
                </c:pt>
                <c:pt idx="3998">
                  <c:v>5382.3568747951103</c:v>
                </c:pt>
                <c:pt idx="3999">
                  <c:v>5371.15366172215</c:v>
                </c:pt>
                <c:pt idx="4000">
                  <c:v>5371.85530093532</c:v>
                </c:pt>
                <c:pt idx="4001">
                  <c:v>5367.9741237100598</c:v>
                </c:pt>
                <c:pt idx="4002">
                  <c:v>5368.7081389963296</c:v>
                </c:pt>
                <c:pt idx="4003">
                  <c:v>5383.2044659174699</c:v>
                </c:pt>
                <c:pt idx="4004">
                  <c:v>5358.6269391326896</c:v>
                </c:pt>
                <c:pt idx="4005">
                  <c:v>5354.3816506747398</c:v>
                </c:pt>
                <c:pt idx="4006">
                  <c:v>5365.1263277064299</c:v>
                </c:pt>
                <c:pt idx="4007">
                  <c:v>5346.2172214943703</c:v>
                </c:pt>
                <c:pt idx="4008">
                  <c:v>5347.3599308387202</c:v>
                </c:pt>
                <c:pt idx="4009">
                  <c:v>5367.2540042096298</c:v>
                </c:pt>
                <c:pt idx="4010">
                  <c:v>5367.6319172306003</c:v>
                </c:pt>
                <c:pt idx="4011">
                  <c:v>5347.40740834383</c:v>
                </c:pt>
                <c:pt idx="4012">
                  <c:v>5362.5828069614699</c:v>
                </c:pt>
                <c:pt idx="4013">
                  <c:v>5397.64345943027</c:v>
                </c:pt>
                <c:pt idx="4014">
                  <c:v>5389.82622402176</c:v>
                </c:pt>
                <c:pt idx="4015">
                  <c:v>5379.27468141598</c:v>
                </c:pt>
                <c:pt idx="4016">
                  <c:v>5366.9266482071998</c:v>
                </c:pt>
                <c:pt idx="4017">
                  <c:v>5377.3729073463601</c:v>
                </c:pt>
                <c:pt idx="4018">
                  <c:v>5383.8868820971202</c:v>
                </c:pt>
                <c:pt idx="4019">
                  <c:v>5382.4313091288304</c:v>
                </c:pt>
                <c:pt idx="4020">
                  <c:v>5401.0766183287897</c:v>
                </c:pt>
                <c:pt idx="4021">
                  <c:v>5390.8317294480403</c:v>
                </c:pt>
                <c:pt idx="4022">
                  <c:v>5396.7422621287897</c:v>
                </c:pt>
                <c:pt idx="4023">
                  <c:v>5396.2838345322498</c:v>
                </c:pt>
                <c:pt idx="4024">
                  <c:v>5400.3588161102398</c:v>
                </c:pt>
                <c:pt idx="4025">
                  <c:v>5396.5375421645804</c:v>
                </c:pt>
                <c:pt idx="4026">
                  <c:v>5390.4518566325796</c:v>
                </c:pt>
                <c:pt idx="4027">
                  <c:v>5365.1132645877697</c:v>
                </c:pt>
                <c:pt idx="4028">
                  <c:v>5393.5911334552502</c:v>
                </c:pt>
                <c:pt idx="4029">
                  <c:v>5386.3854643627901</c:v>
                </c:pt>
                <c:pt idx="4030">
                  <c:v>5388.7874008471499</c:v>
                </c:pt>
                <c:pt idx="4031">
                  <c:v>5379.9341121344196</c:v>
                </c:pt>
                <c:pt idx="4032">
                  <c:v>5383.3235540053802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5D-4FCD-AF31-6D70E06249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5593392"/>
        <c:axId val="395600952"/>
      </c:lineChart>
      <c:catAx>
        <c:axId val="395593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7324091641270744"/>
              <c:y val="0.795176614861592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600952"/>
        <c:crosses val="autoZero"/>
        <c:auto val="1"/>
        <c:lblAlgn val="ctr"/>
        <c:lblOffset val="100"/>
        <c:noMultiLvlLbl val="0"/>
      </c:catAx>
      <c:valAx>
        <c:axId val="3956009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</a:t>
                </a:r>
                <a:r>
                  <a:rPr lang="en-US" baseline="0" dirty="0"/>
                  <a:t> of Requests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593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921734282623021"/>
          <c:y val="0.86724768383583817"/>
          <c:w val="0.24157677281170878"/>
          <c:h val="0.100129336101647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FFT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76B-A92D-16483762D7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Prophet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0.1</c:v>
                </c:pt>
                <c:pt idx="1">
                  <c:v>0.2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3-476B-A92D-16483762D7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N-HITS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4.5999999999999996</c:v>
                </c:pt>
                <c:pt idx="2">
                  <c:v>3.2</c:v>
                </c:pt>
                <c:pt idx="3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C3-476B-A92D-16483762D7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N-BEATS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6.5</c:v>
                </c:pt>
                <c:pt idx="1">
                  <c:v>5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C3-476B-A92D-16483762D7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0229624"/>
        <c:axId val="430222424"/>
      </c:barChart>
      <c:catAx>
        <c:axId val="430229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</a:t>
                </a:r>
                <a:r>
                  <a:rPr lang="en-US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Time (min)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42071265718650841"/>
              <c:y val="8.730006384337092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222424"/>
        <c:crosses val="autoZero"/>
        <c:auto val="1"/>
        <c:lblAlgn val="ctr"/>
        <c:lblOffset val="100"/>
        <c:noMultiLvlLbl val="0"/>
      </c:catAx>
      <c:valAx>
        <c:axId val="430222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022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Sheet1!$B$2:$B$601</c:f>
              <c:numCache>
                <c:formatCode>General</c:formatCode>
                <c:ptCount val="600"/>
                <c:pt idx="0">
                  <c:v>306</c:v>
                </c:pt>
                <c:pt idx="1">
                  <c:v>874</c:v>
                </c:pt>
                <c:pt idx="2">
                  <c:v>1797</c:v>
                </c:pt>
                <c:pt idx="3">
                  <c:v>2849</c:v>
                </c:pt>
                <c:pt idx="4">
                  <c:v>3917</c:v>
                </c:pt>
                <c:pt idx="5">
                  <c:v>4824</c:v>
                </c:pt>
                <c:pt idx="6">
                  <c:v>5729</c:v>
                </c:pt>
                <c:pt idx="7">
                  <c:v>6781</c:v>
                </c:pt>
                <c:pt idx="8">
                  <c:v>7742</c:v>
                </c:pt>
                <c:pt idx="9">
                  <c:v>7841</c:v>
                </c:pt>
                <c:pt idx="10">
                  <c:v>7841</c:v>
                </c:pt>
                <c:pt idx="11">
                  <c:v>7841</c:v>
                </c:pt>
                <c:pt idx="12">
                  <c:v>7841</c:v>
                </c:pt>
                <c:pt idx="13">
                  <c:v>7841</c:v>
                </c:pt>
                <c:pt idx="14">
                  <c:v>7841</c:v>
                </c:pt>
                <c:pt idx="15">
                  <c:v>7841</c:v>
                </c:pt>
                <c:pt idx="16">
                  <c:v>7841</c:v>
                </c:pt>
                <c:pt idx="17">
                  <c:v>7841</c:v>
                </c:pt>
                <c:pt idx="18">
                  <c:v>7842</c:v>
                </c:pt>
                <c:pt idx="19">
                  <c:v>7842</c:v>
                </c:pt>
                <c:pt idx="20">
                  <c:v>7841</c:v>
                </c:pt>
                <c:pt idx="21">
                  <c:v>7841</c:v>
                </c:pt>
                <c:pt idx="22">
                  <c:v>7841</c:v>
                </c:pt>
                <c:pt idx="23">
                  <c:v>7841</c:v>
                </c:pt>
                <c:pt idx="24">
                  <c:v>7841</c:v>
                </c:pt>
                <c:pt idx="25">
                  <c:v>7842</c:v>
                </c:pt>
                <c:pt idx="26">
                  <c:v>7841</c:v>
                </c:pt>
                <c:pt idx="27">
                  <c:v>7841</c:v>
                </c:pt>
                <c:pt idx="28">
                  <c:v>7841</c:v>
                </c:pt>
                <c:pt idx="29">
                  <c:v>7841</c:v>
                </c:pt>
                <c:pt idx="30">
                  <c:v>7842</c:v>
                </c:pt>
                <c:pt idx="31">
                  <c:v>7842</c:v>
                </c:pt>
                <c:pt idx="32">
                  <c:v>7841</c:v>
                </c:pt>
                <c:pt idx="33">
                  <c:v>7841</c:v>
                </c:pt>
                <c:pt idx="34">
                  <c:v>7842</c:v>
                </c:pt>
                <c:pt idx="35">
                  <c:v>7842</c:v>
                </c:pt>
                <c:pt idx="36">
                  <c:v>7841</c:v>
                </c:pt>
                <c:pt idx="37">
                  <c:v>7841</c:v>
                </c:pt>
                <c:pt idx="38">
                  <c:v>7841</c:v>
                </c:pt>
                <c:pt idx="39">
                  <c:v>7841</c:v>
                </c:pt>
                <c:pt idx="40">
                  <c:v>7841</c:v>
                </c:pt>
                <c:pt idx="41">
                  <c:v>7841</c:v>
                </c:pt>
                <c:pt idx="42">
                  <c:v>7841</c:v>
                </c:pt>
                <c:pt idx="43">
                  <c:v>7841</c:v>
                </c:pt>
                <c:pt idx="44">
                  <c:v>7841</c:v>
                </c:pt>
                <c:pt idx="45">
                  <c:v>7841</c:v>
                </c:pt>
                <c:pt idx="46">
                  <c:v>7841</c:v>
                </c:pt>
                <c:pt idx="47">
                  <c:v>7841</c:v>
                </c:pt>
                <c:pt idx="48">
                  <c:v>7841</c:v>
                </c:pt>
                <c:pt idx="49">
                  <c:v>7842</c:v>
                </c:pt>
                <c:pt idx="50">
                  <c:v>7842</c:v>
                </c:pt>
                <c:pt idx="51">
                  <c:v>7842</c:v>
                </c:pt>
                <c:pt idx="52">
                  <c:v>7842</c:v>
                </c:pt>
                <c:pt idx="53">
                  <c:v>7842</c:v>
                </c:pt>
                <c:pt idx="54">
                  <c:v>7841</c:v>
                </c:pt>
                <c:pt idx="55">
                  <c:v>7841</c:v>
                </c:pt>
                <c:pt idx="56">
                  <c:v>7841</c:v>
                </c:pt>
                <c:pt idx="57">
                  <c:v>7841</c:v>
                </c:pt>
                <c:pt idx="58">
                  <c:v>7841</c:v>
                </c:pt>
                <c:pt idx="59">
                  <c:v>7841</c:v>
                </c:pt>
                <c:pt idx="60">
                  <c:v>7841</c:v>
                </c:pt>
                <c:pt idx="61">
                  <c:v>7841</c:v>
                </c:pt>
                <c:pt idx="62">
                  <c:v>7842</c:v>
                </c:pt>
                <c:pt idx="63">
                  <c:v>7842</c:v>
                </c:pt>
                <c:pt idx="64">
                  <c:v>7842</c:v>
                </c:pt>
                <c:pt idx="65">
                  <c:v>7842</c:v>
                </c:pt>
                <c:pt idx="66">
                  <c:v>7842</c:v>
                </c:pt>
                <c:pt idx="67">
                  <c:v>7842</c:v>
                </c:pt>
                <c:pt idx="68">
                  <c:v>7986</c:v>
                </c:pt>
                <c:pt idx="69">
                  <c:v>8811</c:v>
                </c:pt>
                <c:pt idx="70">
                  <c:v>9000</c:v>
                </c:pt>
                <c:pt idx="71">
                  <c:v>9000</c:v>
                </c:pt>
                <c:pt idx="72">
                  <c:v>9000</c:v>
                </c:pt>
                <c:pt idx="73">
                  <c:v>9000</c:v>
                </c:pt>
                <c:pt idx="74">
                  <c:v>9000</c:v>
                </c:pt>
                <c:pt idx="75">
                  <c:v>9000</c:v>
                </c:pt>
                <c:pt idx="76">
                  <c:v>9000</c:v>
                </c:pt>
                <c:pt idx="77">
                  <c:v>9000</c:v>
                </c:pt>
                <c:pt idx="78">
                  <c:v>9000</c:v>
                </c:pt>
                <c:pt idx="79">
                  <c:v>9000</c:v>
                </c:pt>
                <c:pt idx="80">
                  <c:v>9000</c:v>
                </c:pt>
                <c:pt idx="81">
                  <c:v>9000</c:v>
                </c:pt>
                <c:pt idx="82">
                  <c:v>9000</c:v>
                </c:pt>
                <c:pt idx="83">
                  <c:v>9000</c:v>
                </c:pt>
                <c:pt idx="84">
                  <c:v>9000</c:v>
                </c:pt>
                <c:pt idx="85">
                  <c:v>9000</c:v>
                </c:pt>
                <c:pt idx="86">
                  <c:v>9000</c:v>
                </c:pt>
                <c:pt idx="87">
                  <c:v>9000</c:v>
                </c:pt>
                <c:pt idx="88">
                  <c:v>9000</c:v>
                </c:pt>
                <c:pt idx="89">
                  <c:v>9000</c:v>
                </c:pt>
                <c:pt idx="90">
                  <c:v>9000</c:v>
                </c:pt>
                <c:pt idx="91">
                  <c:v>9000</c:v>
                </c:pt>
                <c:pt idx="92">
                  <c:v>9000</c:v>
                </c:pt>
                <c:pt idx="93">
                  <c:v>9000</c:v>
                </c:pt>
                <c:pt idx="94">
                  <c:v>9000</c:v>
                </c:pt>
                <c:pt idx="95">
                  <c:v>9000</c:v>
                </c:pt>
                <c:pt idx="96">
                  <c:v>9000</c:v>
                </c:pt>
                <c:pt idx="97">
                  <c:v>9000</c:v>
                </c:pt>
                <c:pt idx="98">
                  <c:v>9000</c:v>
                </c:pt>
                <c:pt idx="99">
                  <c:v>9000</c:v>
                </c:pt>
                <c:pt idx="100">
                  <c:v>9000</c:v>
                </c:pt>
                <c:pt idx="101">
                  <c:v>9000</c:v>
                </c:pt>
                <c:pt idx="102">
                  <c:v>9000</c:v>
                </c:pt>
                <c:pt idx="103">
                  <c:v>9000</c:v>
                </c:pt>
                <c:pt idx="104">
                  <c:v>9000</c:v>
                </c:pt>
                <c:pt idx="105">
                  <c:v>9000</c:v>
                </c:pt>
                <c:pt idx="106">
                  <c:v>9000</c:v>
                </c:pt>
                <c:pt idx="107">
                  <c:v>9000</c:v>
                </c:pt>
                <c:pt idx="108">
                  <c:v>9000</c:v>
                </c:pt>
                <c:pt idx="109">
                  <c:v>9000</c:v>
                </c:pt>
                <c:pt idx="110">
                  <c:v>9000</c:v>
                </c:pt>
                <c:pt idx="111">
                  <c:v>9000</c:v>
                </c:pt>
                <c:pt idx="112">
                  <c:v>9000</c:v>
                </c:pt>
                <c:pt idx="113">
                  <c:v>9000</c:v>
                </c:pt>
                <c:pt idx="114">
                  <c:v>9000</c:v>
                </c:pt>
                <c:pt idx="115">
                  <c:v>9000</c:v>
                </c:pt>
                <c:pt idx="116">
                  <c:v>9000</c:v>
                </c:pt>
                <c:pt idx="117">
                  <c:v>9000</c:v>
                </c:pt>
                <c:pt idx="118">
                  <c:v>9000</c:v>
                </c:pt>
                <c:pt idx="119">
                  <c:v>9000</c:v>
                </c:pt>
                <c:pt idx="120">
                  <c:v>9000</c:v>
                </c:pt>
                <c:pt idx="121">
                  <c:v>9000</c:v>
                </c:pt>
                <c:pt idx="122">
                  <c:v>9000</c:v>
                </c:pt>
                <c:pt idx="123">
                  <c:v>9000</c:v>
                </c:pt>
                <c:pt idx="124">
                  <c:v>9000</c:v>
                </c:pt>
                <c:pt idx="125">
                  <c:v>9000</c:v>
                </c:pt>
                <c:pt idx="126">
                  <c:v>9000</c:v>
                </c:pt>
                <c:pt idx="127">
                  <c:v>9000</c:v>
                </c:pt>
                <c:pt idx="128">
                  <c:v>9000</c:v>
                </c:pt>
                <c:pt idx="129">
                  <c:v>9000</c:v>
                </c:pt>
                <c:pt idx="130">
                  <c:v>9000</c:v>
                </c:pt>
                <c:pt idx="131">
                  <c:v>9000</c:v>
                </c:pt>
                <c:pt idx="132">
                  <c:v>9000</c:v>
                </c:pt>
                <c:pt idx="133">
                  <c:v>9000</c:v>
                </c:pt>
                <c:pt idx="134">
                  <c:v>9000</c:v>
                </c:pt>
                <c:pt idx="135">
                  <c:v>9000</c:v>
                </c:pt>
                <c:pt idx="136">
                  <c:v>9000</c:v>
                </c:pt>
                <c:pt idx="137">
                  <c:v>9000</c:v>
                </c:pt>
                <c:pt idx="138">
                  <c:v>9000</c:v>
                </c:pt>
                <c:pt idx="139">
                  <c:v>9000</c:v>
                </c:pt>
                <c:pt idx="140">
                  <c:v>9000</c:v>
                </c:pt>
                <c:pt idx="141">
                  <c:v>9000</c:v>
                </c:pt>
                <c:pt idx="142">
                  <c:v>9000</c:v>
                </c:pt>
                <c:pt idx="143">
                  <c:v>9000</c:v>
                </c:pt>
                <c:pt idx="144">
                  <c:v>9000</c:v>
                </c:pt>
                <c:pt idx="145">
                  <c:v>9000</c:v>
                </c:pt>
                <c:pt idx="146">
                  <c:v>9000</c:v>
                </c:pt>
                <c:pt idx="147">
                  <c:v>9000</c:v>
                </c:pt>
                <c:pt idx="148">
                  <c:v>9000</c:v>
                </c:pt>
                <c:pt idx="149">
                  <c:v>9000</c:v>
                </c:pt>
                <c:pt idx="150">
                  <c:v>9000</c:v>
                </c:pt>
                <c:pt idx="151">
                  <c:v>9000</c:v>
                </c:pt>
                <c:pt idx="152">
                  <c:v>9000</c:v>
                </c:pt>
                <c:pt idx="153">
                  <c:v>9000</c:v>
                </c:pt>
                <c:pt idx="154">
                  <c:v>9000</c:v>
                </c:pt>
                <c:pt idx="155">
                  <c:v>9000</c:v>
                </c:pt>
                <c:pt idx="156">
                  <c:v>9000</c:v>
                </c:pt>
                <c:pt idx="157">
                  <c:v>9000</c:v>
                </c:pt>
                <c:pt idx="158">
                  <c:v>9000</c:v>
                </c:pt>
                <c:pt idx="159">
                  <c:v>9000</c:v>
                </c:pt>
                <c:pt idx="160">
                  <c:v>9000</c:v>
                </c:pt>
                <c:pt idx="161">
                  <c:v>9000</c:v>
                </c:pt>
                <c:pt idx="162">
                  <c:v>9000</c:v>
                </c:pt>
                <c:pt idx="163">
                  <c:v>9000</c:v>
                </c:pt>
                <c:pt idx="164">
                  <c:v>9000</c:v>
                </c:pt>
                <c:pt idx="165">
                  <c:v>9000</c:v>
                </c:pt>
                <c:pt idx="166">
                  <c:v>9000</c:v>
                </c:pt>
                <c:pt idx="167">
                  <c:v>9000</c:v>
                </c:pt>
                <c:pt idx="168">
                  <c:v>9000</c:v>
                </c:pt>
                <c:pt idx="169">
                  <c:v>9000</c:v>
                </c:pt>
                <c:pt idx="170">
                  <c:v>9000</c:v>
                </c:pt>
                <c:pt idx="171">
                  <c:v>9000</c:v>
                </c:pt>
                <c:pt idx="172">
                  <c:v>9000</c:v>
                </c:pt>
                <c:pt idx="173">
                  <c:v>9000</c:v>
                </c:pt>
                <c:pt idx="174">
                  <c:v>9000</c:v>
                </c:pt>
                <c:pt idx="175">
                  <c:v>9000</c:v>
                </c:pt>
                <c:pt idx="176">
                  <c:v>9000</c:v>
                </c:pt>
                <c:pt idx="177">
                  <c:v>9000</c:v>
                </c:pt>
                <c:pt idx="178">
                  <c:v>9000</c:v>
                </c:pt>
                <c:pt idx="179">
                  <c:v>9000</c:v>
                </c:pt>
                <c:pt idx="180">
                  <c:v>9000</c:v>
                </c:pt>
                <c:pt idx="181">
                  <c:v>9000</c:v>
                </c:pt>
                <c:pt idx="182">
                  <c:v>9000</c:v>
                </c:pt>
                <c:pt idx="183">
                  <c:v>9000</c:v>
                </c:pt>
                <c:pt idx="184">
                  <c:v>9000</c:v>
                </c:pt>
                <c:pt idx="185">
                  <c:v>9000</c:v>
                </c:pt>
                <c:pt idx="186">
                  <c:v>9000</c:v>
                </c:pt>
                <c:pt idx="187">
                  <c:v>9000</c:v>
                </c:pt>
                <c:pt idx="188">
                  <c:v>9000</c:v>
                </c:pt>
                <c:pt idx="189">
                  <c:v>9000</c:v>
                </c:pt>
                <c:pt idx="190">
                  <c:v>9000</c:v>
                </c:pt>
                <c:pt idx="191">
                  <c:v>9000</c:v>
                </c:pt>
                <c:pt idx="192">
                  <c:v>9000</c:v>
                </c:pt>
                <c:pt idx="193">
                  <c:v>9000</c:v>
                </c:pt>
                <c:pt idx="194">
                  <c:v>9000</c:v>
                </c:pt>
                <c:pt idx="195">
                  <c:v>9000</c:v>
                </c:pt>
                <c:pt idx="196">
                  <c:v>9000</c:v>
                </c:pt>
                <c:pt idx="197">
                  <c:v>9000</c:v>
                </c:pt>
                <c:pt idx="198">
                  <c:v>9000</c:v>
                </c:pt>
                <c:pt idx="199">
                  <c:v>9000</c:v>
                </c:pt>
                <c:pt idx="200">
                  <c:v>9000</c:v>
                </c:pt>
                <c:pt idx="201">
                  <c:v>9000</c:v>
                </c:pt>
                <c:pt idx="202">
                  <c:v>9000</c:v>
                </c:pt>
                <c:pt idx="203">
                  <c:v>9000</c:v>
                </c:pt>
                <c:pt idx="204">
                  <c:v>9000</c:v>
                </c:pt>
                <c:pt idx="205">
                  <c:v>9000</c:v>
                </c:pt>
                <c:pt idx="206">
                  <c:v>9000</c:v>
                </c:pt>
                <c:pt idx="207">
                  <c:v>9000</c:v>
                </c:pt>
                <c:pt idx="208">
                  <c:v>9000</c:v>
                </c:pt>
                <c:pt idx="209">
                  <c:v>9000</c:v>
                </c:pt>
                <c:pt idx="210">
                  <c:v>9000</c:v>
                </c:pt>
                <c:pt idx="211">
                  <c:v>9000</c:v>
                </c:pt>
                <c:pt idx="212">
                  <c:v>9000</c:v>
                </c:pt>
                <c:pt idx="213">
                  <c:v>9000</c:v>
                </c:pt>
                <c:pt idx="214">
                  <c:v>9000</c:v>
                </c:pt>
                <c:pt idx="215">
                  <c:v>9000</c:v>
                </c:pt>
                <c:pt idx="216">
                  <c:v>9000</c:v>
                </c:pt>
                <c:pt idx="217">
                  <c:v>9000</c:v>
                </c:pt>
                <c:pt idx="218">
                  <c:v>9000</c:v>
                </c:pt>
                <c:pt idx="219">
                  <c:v>9000</c:v>
                </c:pt>
                <c:pt idx="220">
                  <c:v>9000</c:v>
                </c:pt>
                <c:pt idx="221">
                  <c:v>9000</c:v>
                </c:pt>
                <c:pt idx="222">
                  <c:v>9000</c:v>
                </c:pt>
                <c:pt idx="223">
                  <c:v>9000</c:v>
                </c:pt>
                <c:pt idx="224">
                  <c:v>9000</c:v>
                </c:pt>
                <c:pt idx="225">
                  <c:v>9000</c:v>
                </c:pt>
                <c:pt idx="226">
                  <c:v>9000</c:v>
                </c:pt>
                <c:pt idx="227">
                  <c:v>9000</c:v>
                </c:pt>
                <c:pt idx="228">
                  <c:v>9000</c:v>
                </c:pt>
                <c:pt idx="229">
                  <c:v>9000</c:v>
                </c:pt>
                <c:pt idx="230">
                  <c:v>9000</c:v>
                </c:pt>
                <c:pt idx="231">
                  <c:v>9000</c:v>
                </c:pt>
                <c:pt idx="232">
                  <c:v>9000</c:v>
                </c:pt>
                <c:pt idx="233">
                  <c:v>9000</c:v>
                </c:pt>
                <c:pt idx="234">
                  <c:v>9000</c:v>
                </c:pt>
                <c:pt idx="235">
                  <c:v>9000</c:v>
                </c:pt>
                <c:pt idx="236">
                  <c:v>9000</c:v>
                </c:pt>
                <c:pt idx="237">
                  <c:v>9000</c:v>
                </c:pt>
                <c:pt idx="238">
                  <c:v>9000</c:v>
                </c:pt>
                <c:pt idx="239">
                  <c:v>9000</c:v>
                </c:pt>
                <c:pt idx="240">
                  <c:v>9000</c:v>
                </c:pt>
                <c:pt idx="241">
                  <c:v>9000</c:v>
                </c:pt>
                <c:pt idx="242">
                  <c:v>9000</c:v>
                </c:pt>
                <c:pt idx="243">
                  <c:v>9000</c:v>
                </c:pt>
                <c:pt idx="244">
                  <c:v>9000</c:v>
                </c:pt>
                <c:pt idx="245">
                  <c:v>9000</c:v>
                </c:pt>
                <c:pt idx="246">
                  <c:v>9000</c:v>
                </c:pt>
                <c:pt idx="247">
                  <c:v>9000</c:v>
                </c:pt>
                <c:pt idx="248">
                  <c:v>9000</c:v>
                </c:pt>
                <c:pt idx="249">
                  <c:v>9000</c:v>
                </c:pt>
                <c:pt idx="250">
                  <c:v>9000</c:v>
                </c:pt>
                <c:pt idx="251">
                  <c:v>9000</c:v>
                </c:pt>
                <c:pt idx="252">
                  <c:v>9000</c:v>
                </c:pt>
                <c:pt idx="253">
                  <c:v>9000</c:v>
                </c:pt>
                <c:pt idx="254">
                  <c:v>9000</c:v>
                </c:pt>
                <c:pt idx="255">
                  <c:v>9000</c:v>
                </c:pt>
                <c:pt idx="256">
                  <c:v>9000</c:v>
                </c:pt>
                <c:pt idx="257">
                  <c:v>9000</c:v>
                </c:pt>
                <c:pt idx="258">
                  <c:v>9000</c:v>
                </c:pt>
                <c:pt idx="259">
                  <c:v>8747</c:v>
                </c:pt>
                <c:pt idx="260">
                  <c:v>8747</c:v>
                </c:pt>
                <c:pt idx="261">
                  <c:v>8746</c:v>
                </c:pt>
                <c:pt idx="262">
                  <c:v>8747</c:v>
                </c:pt>
                <c:pt idx="263">
                  <c:v>8747</c:v>
                </c:pt>
                <c:pt idx="264">
                  <c:v>8746</c:v>
                </c:pt>
                <c:pt idx="265">
                  <c:v>8747</c:v>
                </c:pt>
                <c:pt idx="266">
                  <c:v>8747</c:v>
                </c:pt>
                <c:pt idx="267">
                  <c:v>8746</c:v>
                </c:pt>
                <c:pt idx="268">
                  <c:v>8747</c:v>
                </c:pt>
                <c:pt idx="269">
                  <c:v>8746</c:v>
                </c:pt>
                <c:pt idx="270">
                  <c:v>8746</c:v>
                </c:pt>
                <c:pt idx="271">
                  <c:v>8746</c:v>
                </c:pt>
                <c:pt idx="272">
                  <c:v>8746</c:v>
                </c:pt>
                <c:pt idx="273">
                  <c:v>8746</c:v>
                </c:pt>
                <c:pt idx="274">
                  <c:v>8747</c:v>
                </c:pt>
                <c:pt idx="275">
                  <c:v>8747</c:v>
                </c:pt>
                <c:pt idx="276">
                  <c:v>8747</c:v>
                </c:pt>
                <c:pt idx="277">
                  <c:v>8747</c:v>
                </c:pt>
                <c:pt idx="278">
                  <c:v>8747</c:v>
                </c:pt>
                <c:pt idx="279">
                  <c:v>8747</c:v>
                </c:pt>
                <c:pt idx="280">
                  <c:v>8747</c:v>
                </c:pt>
                <c:pt idx="281">
                  <c:v>8747</c:v>
                </c:pt>
                <c:pt idx="282">
                  <c:v>8747</c:v>
                </c:pt>
                <c:pt idx="283">
                  <c:v>8746</c:v>
                </c:pt>
                <c:pt idx="284">
                  <c:v>8748</c:v>
                </c:pt>
                <c:pt idx="285">
                  <c:v>8746</c:v>
                </c:pt>
                <c:pt idx="286">
                  <c:v>8746</c:v>
                </c:pt>
                <c:pt idx="287">
                  <c:v>8746</c:v>
                </c:pt>
                <c:pt idx="288">
                  <c:v>8746</c:v>
                </c:pt>
                <c:pt idx="289">
                  <c:v>8746</c:v>
                </c:pt>
                <c:pt idx="290">
                  <c:v>8746</c:v>
                </c:pt>
                <c:pt idx="291">
                  <c:v>8746</c:v>
                </c:pt>
                <c:pt idx="292">
                  <c:v>8747</c:v>
                </c:pt>
                <c:pt idx="293">
                  <c:v>8745</c:v>
                </c:pt>
                <c:pt idx="294">
                  <c:v>8747</c:v>
                </c:pt>
                <c:pt idx="295">
                  <c:v>8747</c:v>
                </c:pt>
                <c:pt idx="296">
                  <c:v>8747</c:v>
                </c:pt>
                <c:pt idx="297">
                  <c:v>8747</c:v>
                </c:pt>
                <c:pt idx="298">
                  <c:v>8747</c:v>
                </c:pt>
                <c:pt idx="299">
                  <c:v>8747</c:v>
                </c:pt>
                <c:pt idx="300">
                  <c:v>8747</c:v>
                </c:pt>
                <c:pt idx="301">
                  <c:v>8748</c:v>
                </c:pt>
                <c:pt idx="302">
                  <c:v>8747</c:v>
                </c:pt>
                <c:pt idx="303">
                  <c:v>8747</c:v>
                </c:pt>
                <c:pt idx="304">
                  <c:v>8747</c:v>
                </c:pt>
                <c:pt idx="305">
                  <c:v>8747</c:v>
                </c:pt>
                <c:pt idx="306">
                  <c:v>8747</c:v>
                </c:pt>
                <c:pt idx="307">
                  <c:v>8746</c:v>
                </c:pt>
                <c:pt idx="308">
                  <c:v>8746</c:v>
                </c:pt>
                <c:pt idx="309">
                  <c:v>8944</c:v>
                </c:pt>
                <c:pt idx="310">
                  <c:v>9000</c:v>
                </c:pt>
                <c:pt idx="311">
                  <c:v>9000</c:v>
                </c:pt>
                <c:pt idx="312">
                  <c:v>9000</c:v>
                </c:pt>
                <c:pt idx="313">
                  <c:v>9000</c:v>
                </c:pt>
                <c:pt idx="314">
                  <c:v>9000</c:v>
                </c:pt>
                <c:pt idx="315">
                  <c:v>9000</c:v>
                </c:pt>
                <c:pt idx="316">
                  <c:v>9000</c:v>
                </c:pt>
                <c:pt idx="317">
                  <c:v>9000</c:v>
                </c:pt>
                <c:pt idx="318">
                  <c:v>9000</c:v>
                </c:pt>
                <c:pt idx="319">
                  <c:v>9000</c:v>
                </c:pt>
                <c:pt idx="320">
                  <c:v>9000</c:v>
                </c:pt>
                <c:pt idx="321">
                  <c:v>9000</c:v>
                </c:pt>
                <c:pt idx="322">
                  <c:v>9000</c:v>
                </c:pt>
                <c:pt idx="323">
                  <c:v>9000</c:v>
                </c:pt>
                <c:pt idx="324">
                  <c:v>9000</c:v>
                </c:pt>
                <c:pt idx="325">
                  <c:v>9000</c:v>
                </c:pt>
                <c:pt idx="326">
                  <c:v>9000</c:v>
                </c:pt>
                <c:pt idx="327">
                  <c:v>9000</c:v>
                </c:pt>
                <c:pt idx="328">
                  <c:v>9000</c:v>
                </c:pt>
                <c:pt idx="329">
                  <c:v>9000</c:v>
                </c:pt>
                <c:pt idx="330">
                  <c:v>9000</c:v>
                </c:pt>
                <c:pt idx="331">
                  <c:v>9000</c:v>
                </c:pt>
                <c:pt idx="332">
                  <c:v>9000</c:v>
                </c:pt>
                <c:pt idx="333">
                  <c:v>9000</c:v>
                </c:pt>
                <c:pt idx="334">
                  <c:v>9000</c:v>
                </c:pt>
                <c:pt idx="335">
                  <c:v>9000</c:v>
                </c:pt>
                <c:pt idx="336">
                  <c:v>9000</c:v>
                </c:pt>
                <c:pt idx="337">
                  <c:v>9000</c:v>
                </c:pt>
                <c:pt idx="338">
                  <c:v>9000</c:v>
                </c:pt>
                <c:pt idx="339">
                  <c:v>9000</c:v>
                </c:pt>
                <c:pt idx="340">
                  <c:v>9000</c:v>
                </c:pt>
                <c:pt idx="341">
                  <c:v>9000</c:v>
                </c:pt>
                <c:pt idx="342">
                  <c:v>9000</c:v>
                </c:pt>
                <c:pt idx="343">
                  <c:v>9000</c:v>
                </c:pt>
                <c:pt idx="344">
                  <c:v>9000</c:v>
                </c:pt>
                <c:pt idx="345">
                  <c:v>9000</c:v>
                </c:pt>
                <c:pt idx="346">
                  <c:v>9000</c:v>
                </c:pt>
                <c:pt idx="347">
                  <c:v>9000</c:v>
                </c:pt>
                <c:pt idx="348">
                  <c:v>9000</c:v>
                </c:pt>
                <c:pt idx="349">
                  <c:v>9000</c:v>
                </c:pt>
                <c:pt idx="350">
                  <c:v>9000</c:v>
                </c:pt>
                <c:pt idx="351">
                  <c:v>9000</c:v>
                </c:pt>
                <c:pt idx="352">
                  <c:v>9000</c:v>
                </c:pt>
                <c:pt idx="353">
                  <c:v>9000</c:v>
                </c:pt>
                <c:pt idx="354">
                  <c:v>9000</c:v>
                </c:pt>
                <c:pt idx="355">
                  <c:v>9000</c:v>
                </c:pt>
                <c:pt idx="356">
                  <c:v>9000</c:v>
                </c:pt>
                <c:pt idx="357">
                  <c:v>9000</c:v>
                </c:pt>
                <c:pt idx="358">
                  <c:v>9000</c:v>
                </c:pt>
                <c:pt idx="359">
                  <c:v>9000</c:v>
                </c:pt>
                <c:pt idx="360">
                  <c:v>9000</c:v>
                </c:pt>
                <c:pt idx="361">
                  <c:v>9000</c:v>
                </c:pt>
                <c:pt idx="362">
                  <c:v>9000</c:v>
                </c:pt>
                <c:pt idx="363">
                  <c:v>9000</c:v>
                </c:pt>
                <c:pt idx="364">
                  <c:v>9000</c:v>
                </c:pt>
                <c:pt idx="365">
                  <c:v>9000</c:v>
                </c:pt>
                <c:pt idx="366">
                  <c:v>9000</c:v>
                </c:pt>
                <c:pt idx="367">
                  <c:v>9000</c:v>
                </c:pt>
                <c:pt idx="368">
                  <c:v>9000</c:v>
                </c:pt>
                <c:pt idx="369">
                  <c:v>9000</c:v>
                </c:pt>
                <c:pt idx="370">
                  <c:v>9000</c:v>
                </c:pt>
                <c:pt idx="371">
                  <c:v>9000</c:v>
                </c:pt>
                <c:pt idx="372">
                  <c:v>9000</c:v>
                </c:pt>
                <c:pt idx="373">
                  <c:v>9000</c:v>
                </c:pt>
                <c:pt idx="374">
                  <c:v>9000</c:v>
                </c:pt>
                <c:pt idx="375">
                  <c:v>9000</c:v>
                </c:pt>
                <c:pt idx="376">
                  <c:v>9000</c:v>
                </c:pt>
                <c:pt idx="377">
                  <c:v>9000</c:v>
                </c:pt>
                <c:pt idx="378">
                  <c:v>9000</c:v>
                </c:pt>
                <c:pt idx="379">
                  <c:v>7244</c:v>
                </c:pt>
                <c:pt idx="380">
                  <c:v>7244</c:v>
                </c:pt>
                <c:pt idx="381">
                  <c:v>7244</c:v>
                </c:pt>
                <c:pt idx="382">
                  <c:v>7244</c:v>
                </c:pt>
                <c:pt idx="383">
                  <c:v>7244</c:v>
                </c:pt>
                <c:pt idx="384">
                  <c:v>7242</c:v>
                </c:pt>
                <c:pt idx="385">
                  <c:v>7243</c:v>
                </c:pt>
                <c:pt idx="386">
                  <c:v>7242</c:v>
                </c:pt>
                <c:pt idx="387">
                  <c:v>7242</c:v>
                </c:pt>
                <c:pt idx="388">
                  <c:v>7243</c:v>
                </c:pt>
                <c:pt idx="389">
                  <c:v>7242</c:v>
                </c:pt>
                <c:pt idx="390">
                  <c:v>7242</c:v>
                </c:pt>
                <c:pt idx="391">
                  <c:v>7243</c:v>
                </c:pt>
                <c:pt idx="392">
                  <c:v>7242</c:v>
                </c:pt>
                <c:pt idx="393">
                  <c:v>7243</c:v>
                </c:pt>
                <c:pt idx="394">
                  <c:v>7243</c:v>
                </c:pt>
                <c:pt idx="395">
                  <c:v>7243</c:v>
                </c:pt>
                <c:pt idx="396">
                  <c:v>7242</c:v>
                </c:pt>
                <c:pt idx="397">
                  <c:v>7242</c:v>
                </c:pt>
                <c:pt idx="398">
                  <c:v>7242</c:v>
                </c:pt>
                <c:pt idx="399">
                  <c:v>7242</c:v>
                </c:pt>
                <c:pt idx="400">
                  <c:v>7243</c:v>
                </c:pt>
                <c:pt idx="401">
                  <c:v>7243</c:v>
                </c:pt>
                <c:pt idx="402">
                  <c:v>7243</c:v>
                </c:pt>
                <c:pt idx="403">
                  <c:v>7244</c:v>
                </c:pt>
                <c:pt idx="404">
                  <c:v>7244</c:v>
                </c:pt>
                <c:pt idx="405">
                  <c:v>7244</c:v>
                </c:pt>
                <c:pt idx="406">
                  <c:v>7244</c:v>
                </c:pt>
                <c:pt idx="407">
                  <c:v>7244</c:v>
                </c:pt>
                <c:pt idx="408">
                  <c:v>7243</c:v>
                </c:pt>
                <c:pt idx="409">
                  <c:v>7243</c:v>
                </c:pt>
                <c:pt idx="410">
                  <c:v>7244</c:v>
                </c:pt>
                <c:pt idx="411">
                  <c:v>7245</c:v>
                </c:pt>
                <c:pt idx="412">
                  <c:v>7246</c:v>
                </c:pt>
                <c:pt idx="413">
                  <c:v>7247</c:v>
                </c:pt>
                <c:pt idx="414">
                  <c:v>7247</c:v>
                </c:pt>
                <c:pt idx="415">
                  <c:v>7247</c:v>
                </c:pt>
                <c:pt idx="416">
                  <c:v>7248</c:v>
                </c:pt>
                <c:pt idx="417">
                  <c:v>7247</c:v>
                </c:pt>
                <c:pt idx="418">
                  <c:v>7247</c:v>
                </c:pt>
                <c:pt idx="419">
                  <c:v>7245</c:v>
                </c:pt>
                <c:pt idx="420">
                  <c:v>7245</c:v>
                </c:pt>
                <c:pt idx="421">
                  <c:v>7247</c:v>
                </c:pt>
                <c:pt idx="422">
                  <c:v>7247</c:v>
                </c:pt>
                <c:pt idx="423">
                  <c:v>7247</c:v>
                </c:pt>
                <c:pt idx="424">
                  <c:v>7247</c:v>
                </c:pt>
                <c:pt idx="425">
                  <c:v>7247</c:v>
                </c:pt>
                <c:pt idx="426">
                  <c:v>7246</c:v>
                </c:pt>
                <c:pt idx="427">
                  <c:v>7246</c:v>
                </c:pt>
                <c:pt idx="428">
                  <c:v>7811</c:v>
                </c:pt>
                <c:pt idx="429">
                  <c:v>8865</c:v>
                </c:pt>
                <c:pt idx="430">
                  <c:v>9000</c:v>
                </c:pt>
                <c:pt idx="431">
                  <c:v>9000</c:v>
                </c:pt>
                <c:pt idx="432">
                  <c:v>9000</c:v>
                </c:pt>
                <c:pt idx="433">
                  <c:v>9000</c:v>
                </c:pt>
                <c:pt idx="434">
                  <c:v>9000</c:v>
                </c:pt>
                <c:pt idx="435">
                  <c:v>8610</c:v>
                </c:pt>
                <c:pt idx="436">
                  <c:v>7244</c:v>
                </c:pt>
                <c:pt idx="437">
                  <c:v>7244</c:v>
                </c:pt>
                <c:pt idx="438">
                  <c:v>7242</c:v>
                </c:pt>
                <c:pt idx="439">
                  <c:v>7242</c:v>
                </c:pt>
                <c:pt idx="440">
                  <c:v>7242</c:v>
                </c:pt>
                <c:pt idx="441">
                  <c:v>7242</c:v>
                </c:pt>
                <c:pt idx="442">
                  <c:v>7243</c:v>
                </c:pt>
                <c:pt idx="443">
                  <c:v>7243</c:v>
                </c:pt>
                <c:pt idx="444">
                  <c:v>7243</c:v>
                </c:pt>
                <c:pt idx="445">
                  <c:v>7243</c:v>
                </c:pt>
                <c:pt idx="446">
                  <c:v>7243</c:v>
                </c:pt>
                <c:pt idx="447">
                  <c:v>7243</c:v>
                </c:pt>
                <c:pt idx="448">
                  <c:v>7242</c:v>
                </c:pt>
                <c:pt idx="449">
                  <c:v>7242</c:v>
                </c:pt>
                <c:pt idx="450">
                  <c:v>7242</c:v>
                </c:pt>
                <c:pt idx="451">
                  <c:v>7242</c:v>
                </c:pt>
                <c:pt idx="452">
                  <c:v>7242</c:v>
                </c:pt>
                <c:pt idx="453">
                  <c:v>7243</c:v>
                </c:pt>
                <c:pt idx="454">
                  <c:v>7243</c:v>
                </c:pt>
                <c:pt idx="455">
                  <c:v>7244</c:v>
                </c:pt>
                <c:pt idx="456">
                  <c:v>7244</c:v>
                </c:pt>
                <c:pt idx="457">
                  <c:v>7243</c:v>
                </c:pt>
                <c:pt idx="458">
                  <c:v>7243</c:v>
                </c:pt>
                <c:pt idx="459">
                  <c:v>7243</c:v>
                </c:pt>
                <c:pt idx="460">
                  <c:v>7244</c:v>
                </c:pt>
                <c:pt idx="461">
                  <c:v>7244</c:v>
                </c:pt>
                <c:pt idx="462">
                  <c:v>7244</c:v>
                </c:pt>
                <c:pt idx="463">
                  <c:v>7244</c:v>
                </c:pt>
                <c:pt idx="464">
                  <c:v>7244</c:v>
                </c:pt>
                <c:pt idx="465">
                  <c:v>7245</c:v>
                </c:pt>
                <c:pt idx="466">
                  <c:v>7246</c:v>
                </c:pt>
                <c:pt idx="467">
                  <c:v>7246</c:v>
                </c:pt>
                <c:pt idx="468">
                  <c:v>7246</c:v>
                </c:pt>
                <c:pt idx="469">
                  <c:v>7246</c:v>
                </c:pt>
                <c:pt idx="470">
                  <c:v>7247</c:v>
                </c:pt>
                <c:pt idx="471">
                  <c:v>7247</c:v>
                </c:pt>
                <c:pt idx="472">
                  <c:v>7246</c:v>
                </c:pt>
                <c:pt idx="473">
                  <c:v>7245</c:v>
                </c:pt>
                <c:pt idx="474">
                  <c:v>7244</c:v>
                </c:pt>
                <c:pt idx="475">
                  <c:v>7243</c:v>
                </c:pt>
                <c:pt idx="476">
                  <c:v>7243</c:v>
                </c:pt>
                <c:pt idx="477">
                  <c:v>7243</c:v>
                </c:pt>
                <c:pt idx="478">
                  <c:v>7242</c:v>
                </c:pt>
                <c:pt idx="479">
                  <c:v>7242</c:v>
                </c:pt>
                <c:pt idx="480">
                  <c:v>7241</c:v>
                </c:pt>
                <c:pt idx="481">
                  <c:v>7242</c:v>
                </c:pt>
                <c:pt idx="482">
                  <c:v>7242</c:v>
                </c:pt>
                <c:pt idx="483">
                  <c:v>7242</c:v>
                </c:pt>
                <c:pt idx="484">
                  <c:v>7242</c:v>
                </c:pt>
                <c:pt idx="485">
                  <c:v>7242</c:v>
                </c:pt>
                <c:pt idx="486">
                  <c:v>7242</c:v>
                </c:pt>
                <c:pt idx="487">
                  <c:v>7247</c:v>
                </c:pt>
                <c:pt idx="488">
                  <c:v>7858</c:v>
                </c:pt>
                <c:pt idx="489">
                  <c:v>8764</c:v>
                </c:pt>
                <c:pt idx="490">
                  <c:v>9000</c:v>
                </c:pt>
                <c:pt idx="491">
                  <c:v>9000</c:v>
                </c:pt>
                <c:pt idx="492">
                  <c:v>9000</c:v>
                </c:pt>
                <c:pt idx="493">
                  <c:v>9000</c:v>
                </c:pt>
                <c:pt idx="494">
                  <c:v>9000</c:v>
                </c:pt>
                <c:pt idx="495">
                  <c:v>9000</c:v>
                </c:pt>
                <c:pt idx="496">
                  <c:v>9000</c:v>
                </c:pt>
                <c:pt idx="497">
                  <c:v>9000</c:v>
                </c:pt>
                <c:pt idx="498">
                  <c:v>9000</c:v>
                </c:pt>
                <c:pt idx="499">
                  <c:v>9000</c:v>
                </c:pt>
                <c:pt idx="500">
                  <c:v>9000</c:v>
                </c:pt>
                <c:pt idx="501">
                  <c:v>9000</c:v>
                </c:pt>
                <c:pt idx="502">
                  <c:v>9000</c:v>
                </c:pt>
                <c:pt idx="503">
                  <c:v>9000</c:v>
                </c:pt>
                <c:pt idx="504">
                  <c:v>9000</c:v>
                </c:pt>
                <c:pt idx="505">
                  <c:v>9000</c:v>
                </c:pt>
                <c:pt idx="506">
                  <c:v>9000</c:v>
                </c:pt>
                <c:pt idx="507">
                  <c:v>9000</c:v>
                </c:pt>
                <c:pt idx="508">
                  <c:v>9000</c:v>
                </c:pt>
                <c:pt idx="509">
                  <c:v>9000</c:v>
                </c:pt>
                <c:pt idx="510">
                  <c:v>9000</c:v>
                </c:pt>
                <c:pt idx="511">
                  <c:v>9000</c:v>
                </c:pt>
                <c:pt idx="512">
                  <c:v>9000</c:v>
                </c:pt>
                <c:pt idx="513">
                  <c:v>9000</c:v>
                </c:pt>
                <c:pt idx="514">
                  <c:v>9000</c:v>
                </c:pt>
                <c:pt idx="515">
                  <c:v>9000</c:v>
                </c:pt>
                <c:pt idx="516">
                  <c:v>9000</c:v>
                </c:pt>
                <c:pt idx="517">
                  <c:v>9000</c:v>
                </c:pt>
                <c:pt idx="518">
                  <c:v>9000</c:v>
                </c:pt>
                <c:pt idx="519">
                  <c:v>9000</c:v>
                </c:pt>
                <c:pt idx="520">
                  <c:v>9000</c:v>
                </c:pt>
                <c:pt idx="521">
                  <c:v>9000</c:v>
                </c:pt>
                <c:pt idx="522">
                  <c:v>9000</c:v>
                </c:pt>
                <c:pt idx="523">
                  <c:v>9000</c:v>
                </c:pt>
                <c:pt idx="524">
                  <c:v>9000</c:v>
                </c:pt>
                <c:pt idx="525">
                  <c:v>9000</c:v>
                </c:pt>
                <c:pt idx="526">
                  <c:v>9000</c:v>
                </c:pt>
                <c:pt idx="527">
                  <c:v>9000</c:v>
                </c:pt>
                <c:pt idx="528">
                  <c:v>9000</c:v>
                </c:pt>
                <c:pt idx="529">
                  <c:v>9000</c:v>
                </c:pt>
                <c:pt idx="530">
                  <c:v>9000</c:v>
                </c:pt>
                <c:pt idx="531">
                  <c:v>9000</c:v>
                </c:pt>
                <c:pt idx="532">
                  <c:v>9000</c:v>
                </c:pt>
                <c:pt idx="533">
                  <c:v>9000</c:v>
                </c:pt>
                <c:pt idx="534">
                  <c:v>9000</c:v>
                </c:pt>
                <c:pt idx="535">
                  <c:v>9000</c:v>
                </c:pt>
                <c:pt idx="536">
                  <c:v>9000</c:v>
                </c:pt>
                <c:pt idx="537">
                  <c:v>9000</c:v>
                </c:pt>
                <c:pt idx="538">
                  <c:v>9000</c:v>
                </c:pt>
                <c:pt idx="539">
                  <c:v>9000</c:v>
                </c:pt>
                <c:pt idx="540">
                  <c:v>9000</c:v>
                </c:pt>
                <c:pt idx="541">
                  <c:v>9000</c:v>
                </c:pt>
                <c:pt idx="542">
                  <c:v>9000</c:v>
                </c:pt>
                <c:pt idx="543">
                  <c:v>9000</c:v>
                </c:pt>
                <c:pt idx="544">
                  <c:v>9000</c:v>
                </c:pt>
                <c:pt idx="545">
                  <c:v>9000</c:v>
                </c:pt>
                <c:pt idx="546">
                  <c:v>9000</c:v>
                </c:pt>
                <c:pt idx="547">
                  <c:v>9000</c:v>
                </c:pt>
                <c:pt idx="548">
                  <c:v>9000</c:v>
                </c:pt>
                <c:pt idx="549">
                  <c:v>9000</c:v>
                </c:pt>
                <c:pt idx="550">
                  <c:v>9000</c:v>
                </c:pt>
                <c:pt idx="551">
                  <c:v>9000</c:v>
                </c:pt>
                <c:pt idx="552">
                  <c:v>9000</c:v>
                </c:pt>
                <c:pt idx="553">
                  <c:v>9000</c:v>
                </c:pt>
                <c:pt idx="554">
                  <c:v>9000</c:v>
                </c:pt>
                <c:pt idx="555">
                  <c:v>9000</c:v>
                </c:pt>
                <c:pt idx="556">
                  <c:v>9000</c:v>
                </c:pt>
                <c:pt idx="557">
                  <c:v>9000</c:v>
                </c:pt>
                <c:pt idx="558">
                  <c:v>9000</c:v>
                </c:pt>
                <c:pt idx="559">
                  <c:v>9000</c:v>
                </c:pt>
                <c:pt idx="560">
                  <c:v>9000</c:v>
                </c:pt>
                <c:pt idx="561">
                  <c:v>9000</c:v>
                </c:pt>
                <c:pt idx="562">
                  <c:v>9000</c:v>
                </c:pt>
                <c:pt idx="563">
                  <c:v>9000</c:v>
                </c:pt>
                <c:pt idx="564">
                  <c:v>9000</c:v>
                </c:pt>
                <c:pt idx="565">
                  <c:v>9000</c:v>
                </c:pt>
                <c:pt idx="566">
                  <c:v>9000</c:v>
                </c:pt>
                <c:pt idx="567">
                  <c:v>9000</c:v>
                </c:pt>
                <c:pt idx="568">
                  <c:v>9000</c:v>
                </c:pt>
                <c:pt idx="569">
                  <c:v>9000</c:v>
                </c:pt>
                <c:pt idx="570">
                  <c:v>9000</c:v>
                </c:pt>
                <c:pt idx="571">
                  <c:v>9000</c:v>
                </c:pt>
                <c:pt idx="572">
                  <c:v>9000</c:v>
                </c:pt>
                <c:pt idx="573">
                  <c:v>9000</c:v>
                </c:pt>
                <c:pt idx="574">
                  <c:v>9000</c:v>
                </c:pt>
                <c:pt idx="575">
                  <c:v>9000</c:v>
                </c:pt>
                <c:pt idx="576">
                  <c:v>9000</c:v>
                </c:pt>
                <c:pt idx="577">
                  <c:v>9000</c:v>
                </c:pt>
                <c:pt idx="578">
                  <c:v>9000</c:v>
                </c:pt>
                <c:pt idx="579">
                  <c:v>9000</c:v>
                </c:pt>
                <c:pt idx="580">
                  <c:v>9000</c:v>
                </c:pt>
                <c:pt idx="581">
                  <c:v>9000</c:v>
                </c:pt>
                <c:pt idx="582">
                  <c:v>9000</c:v>
                </c:pt>
                <c:pt idx="583">
                  <c:v>9000</c:v>
                </c:pt>
                <c:pt idx="584">
                  <c:v>9000</c:v>
                </c:pt>
                <c:pt idx="585">
                  <c:v>9000</c:v>
                </c:pt>
                <c:pt idx="586">
                  <c:v>9000</c:v>
                </c:pt>
                <c:pt idx="587">
                  <c:v>9000</c:v>
                </c:pt>
                <c:pt idx="588">
                  <c:v>9000</c:v>
                </c:pt>
                <c:pt idx="589">
                  <c:v>9000</c:v>
                </c:pt>
                <c:pt idx="590">
                  <c:v>9000</c:v>
                </c:pt>
                <c:pt idx="591">
                  <c:v>9000</c:v>
                </c:pt>
                <c:pt idx="592">
                  <c:v>9000</c:v>
                </c:pt>
                <c:pt idx="593">
                  <c:v>9000</c:v>
                </c:pt>
                <c:pt idx="594">
                  <c:v>9000</c:v>
                </c:pt>
                <c:pt idx="595">
                  <c:v>9000</c:v>
                </c:pt>
                <c:pt idx="596">
                  <c:v>9000</c:v>
                </c:pt>
                <c:pt idx="597">
                  <c:v>9000</c:v>
                </c:pt>
                <c:pt idx="598">
                  <c:v>9000</c:v>
                </c:pt>
                <c:pt idx="599">
                  <c:v>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B9-4B5A-B981-4A19E805A3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Sheet1!$C$2:$C$601</c:f>
              <c:numCache>
                <c:formatCode>General</c:formatCode>
                <c:ptCount val="600"/>
                <c:pt idx="0">
                  <c:v>408</c:v>
                </c:pt>
                <c:pt idx="1">
                  <c:v>468</c:v>
                </c:pt>
                <c:pt idx="2">
                  <c:v>461</c:v>
                </c:pt>
                <c:pt idx="3">
                  <c:v>467</c:v>
                </c:pt>
                <c:pt idx="4">
                  <c:v>469</c:v>
                </c:pt>
                <c:pt idx="5">
                  <c:v>469</c:v>
                </c:pt>
                <c:pt idx="6">
                  <c:v>417</c:v>
                </c:pt>
                <c:pt idx="7">
                  <c:v>367</c:v>
                </c:pt>
                <c:pt idx="8">
                  <c:v>356</c:v>
                </c:pt>
                <c:pt idx="9">
                  <c:v>333</c:v>
                </c:pt>
                <c:pt idx="10">
                  <c:v>323</c:v>
                </c:pt>
                <c:pt idx="11">
                  <c:v>313</c:v>
                </c:pt>
                <c:pt idx="12">
                  <c:v>304</c:v>
                </c:pt>
                <c:pt idx="13">
                  <c:v>304</c:v>
                </c:pt>
                <c:pt idx="14">
                  <c:v>305</c:v>
                </c:pt>
                <c:pt idx="15">
                  <c:v>304</c:v>
                </c:pt>
                <c:pt idx="16">
                  <c:v>305</c:v>
                </c:pt>
                <c:pt idx="17">
                  <c:v>305</c:v>
                </c:pt>
                <c:pt idx="18">
                  <c:v>304</c:v>
                </c:pt>
                <c:pt idx="19">
                  <c:v>304</c:v>
                </c:pt>
                <c:pt idx="20">
                  <c:v>304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306</c:v>
                </c:pt>
                <c:pt idx="61">
                  <c:v>305</c:v>
                </c:pt>
                <c:pt idx="62">
                  <c:v>305</c:v>
                </c:pt>
                <c:pt idx="63">
                  <c:v>305</c:v>
                </c:pt>
                <c:pt idx="64">
                  <c:v>304</c:v>
                </c:pt>
                <c:pt idx="65">
                  <c:v>304</c:v>
                </c:pt>
                <c:pt idx="66">
                  <c:v>305</c:v>
                </c:pt>
                <c:pt idx="67">
                  <c:v>305</c:v>
                </c:pt>
                <c:pt idx="68">
                  <c:v>305</c:v>
                </c:pt>
                <c:pt idx="69">
                  <c:v>508</c:v>
                </c:pt>
                <c:pt idx="70">
                  <c:v>537</c:v>
                </c:pt>
                <c:pt idx="71">
                  <c:v>505</c:v>
                </c:pt>
                <c:pt idx="72">
                  <c:v>534</c:v>
                </c:pt>
                <c:pt idx="73">
                  <c:v>524</c:v>
                </c:pt>
                <c:pt idx="74">
                  <c:v>511</c:v>
                </c:pt>
                <c:pt idx="75">
                  <c:v>479</c:v>
                </c:pt>
                <c:pt idx="76">
                  <c:v>484</c:v>
                </c:pt>
                <c:pt idx="77">
                  <c:v>476</c:v>
                </c:pt>
                <c:pt idx="78">
                  <c:v>473</c:v>
                </c:pt>
                <c:pt idx="79">
                  <c:v>453</c:v>
                </c:pt>
                <c:pt idx="80">
                  <c:v>431</c:v>
                </c:pt>
                <c:pt idx="81">
                  <c:v>422</c:v>
                </c:pt>
                <c:pt idx="82">
                  <c:v>422</c:v>
                </c:pt>
                <c:pt idx="83">
                  <c:v>425</c:v>
                </c:pt>
                <c:pt idx="84">
                  <c:v>444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347</c:v>
                </c:pt>
                <c:pt idx="121">
                  <c:v>367</c:v>
                </c:pt>
                <c:pt idx="122">
                  <c:v>367</c:v>
                </c:pt>
                <c:pt idx="123">
                  <c:v>364</c:v>
                </c:pt>
                <c:pt idx="124">
                  <c:v>358</c:v>
                </c:pt>
                <c:pt idx="125">
                  <c:v>350</c:v>
                </c:pt>
                <c:pt idx="126">
                  <c:v>321</c:v>
                </c:pt>
                <c:pt idx="127">
                  <c:v>316</c:v>
                </c:pt>
                <c:pt idx="128">
                  <c:v>306</c:v>
                </c:pt>
                <c:pt idx="129">
                  <c:v>304</c:v>
                </c:pt>
                <c:pt idx="130">
                  <c:v>304</c:v>
                </c:pt>
                <c:pt idx="131">
                  <c:v>304</c:v>
                </c:pt>
                <c:pt idx="132">
                  <c:v>304</c:v>
                </c:pt>
                <c:pt idx="133">
                  <c:v>304</c:v>
                </c:pt>
                <c:pt idx="134">
                  <c:v>304</c:v>
                </c:pt>
                <c:pt idx="135">
                  <c:v>304</c:v>
                </c:pt>
                <c:pt idx="136">
                  <c:v>304</c:v>
                </c:pt>
                <c:pt idx="137">
                  <c:v>304</c:v>
                </c:pt>
                <c:pt idx="138">
                  <c:v>304</c:v>
                </c:pt>
                <c:pt idx="139">
                  <c:v>304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380</c:v>
                </c:pt>
                <c:pt idx="181">
                  <c:v>422</c:v>
                </c:pt>
                <c:pt idx="182">
                  <c:v>433</c:v>
                </c:pt>
                <c:pt idx="183">
                  <c:v>446</c:v>
                </c:pt>
                <c:pt idx="184">
                  <c:v>447</c:v>
                </c:pt>
                <c:pt idx="185">
                  <c:v>447</c:v>
                </c:pt>
                <c:pt idx="186">
                  <c:v>447</c:v>
                </c:pt>
                <c:pt idx="187">
                  <c:v>448</c:v>
                </c:pt>
                <c:pt idx="188">
                  <c:v>448</c:v>
                </c:pt>
                <c:pt idx="189">
                  <c:v>449</c:v>
                </c:pt>
                <c:pt idx="190">
                  <c:v>449</c:v>
                </c:pt>
                <c:pt idx="191">
                  <c:v>436</c:v>
                </c:pt>
                <c:pt idx="192">
                  <c:v>400</c:v>
                </c:pt>
                <c:pt idx="193">
                  <c:v>353</c:v>
                </c:pt>
                <c:pt idx="194">
                  <c:v>310</c:v>
                </c:pt>
                <c:pt idx="195">
                  <c:v>305</c:v>
                </c:pt>
                <c:pt idx="196">
                  <c:v>304</c:v>
                </c:pt>
                <c:pt idx="197">
                  <c:v>304</c:v>
                </c:pt>
                <c:pt idx="198">
                  <c:v>304</c:v>
                </c:pt>
                <c:pt idx="199">
                  <c:v>304</c:v>
                </c:pt>
                <c:pt idx="200">
                  <c:v>304</c:v>
                </c:pt>
                <c:pt idx="201">
                  <c:v>305</c:v>
                </c:pt>
                <c:pt idx="202">
                  <c:v>304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306</c:v>
                </c:pt>
                <c:pt idx="241">
                  <c:v>305</c:v>
                </c:pt>
                <c:pt idx="242">
                  <c:v>307</c:v>
                </c:pt>
                <c:pt idx="243">
                  <c:v>305</c:v>
                </c:pt>
                <c:pt idx="244">
                  <c:v>304</c:v>
                </c:pt>
                <c:pt idx="245">
                  <c:v>304</c:v>
                </c:pt>
                <c:pt idx="246">
                  <c:v>304</c:v>
                </c:pt>
                <c:pt idx="247">
                  <c:v>304</c:v>
                </c:pt>
                <c:pt idx="248">
                  <c:v>304</c:v>
                </c:pt>
                <c:pt idx="249">
                  <c:v>305</c:v>
                </c:pt>
                <c:pt idx="250">
                  <c:v>306</c:v>
                </c:pt>
                <c:pt idx="251">
                  <c:v>304</c:v>
                </c:pt>
                <c:pt idx="252">
                  <c:v>305</c:v>
                </c:pt>
                <c:pt idx="253">
                  <c:v>379</c:v>
                </c:pt>
                <c:pt idx="254">
                  <c:v>419</c:v>
                </c:pt>
                <c:pt idx="255">
                  <c:v>487</c:v>
                </c:pt>
                <c:pt idx="256">
                  <c:v>501</c:v>
                </c:pt>
                <c:pt idx="257">
                  <c:v>493</c:v>
                </c:pt>
                <c:pt idx="258">
                  <c:v>495</c:v>
                </c:pt>
                <c:pt idx="259">
                  <c:v>426</c:v>
                </c:pt>
                <c:pt idx="260">
                  <c:v>420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306</c:v>
                </c:pt>
                <c:pt idx="301">
                  <c:v>305</c:v>
                </c:pt>
                <c:pt idx="302">
                  <c:v>305</c:v>
                </c:pt>
                <c:pt idx="303">
                  <c:v>305</c:v>
                </c:pt>
                <c:pt idx="304">
                  <c:v>305</c:v>
                </c:pt>
                <c:pt idx="305">
                  <c:v>305</c:v>
                </c:pt>
                <c:pt idx="306">
                  <c:v>305</c:v>
                </c:pt>
                <c:pt idx="307">
                  <c:v>304</c:v>
                </c:pt>
                <c:pt idx="308">
                  <c:v>305</c:v>
                </c:pt>
                <c:pt idx="309">
                  <c:v>305</c:v>
                </c:pt>
                <c:pt idx="310">
                  <c:v>305</c:v>
                </c:pt>
                <c:pt idx="311">
                  <c:v>305</c:v>
                </c:pt>
                <c:pt idx="312">
                  <c:v>305</c:v>
                </c:pt>
                <c:pt idx="313">
                  <c:v>304</c:v>
                </c:pt>
                <c:pt idx="314">
                  <c:v>305</c:v>
                </c:pt>
                <c:pt idx="315">
                  <c:v>305</c:v>
                </c:pt>
                <c:pt idx="316">
                  <c:v>305</c:v>
                </c:pt>
                <c:pt idx="317">
                  <c:v>305</c:v>
                </c:pt>
                <c:pt idx="318">
                  <c:v>305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384</c:v>
                </c:pt>
                <c:pt idx="361">
                  <c:v>429</c:v>
                </c:pt>
                <c:pt idx="362">
                  <c:v>430</c:v>
                </c:pt>
                <c:pt idx="363">
                  <c:v>429</c:v>
                </c:pt>
                <c:pt idx="364">
                  <c:v>453</c:v>
                </c:pt>
                <c:pt idx="365">
                  <c:v>460</c:v>
                </c:pt>
                <c:pt idx="366">
                  <c:v>460</c:v>
                </c:pt>
                <c:pt idx="367">
                  <c:v>461</c:v>
                </c:pt>
                <c:pt idx="368">
                  <c:v>460</c:v>
                </c:pt>
                <c:pt idx="369">
                  <c:v>455</c:v>
                </c:pt>
                <c:pt idx="370">
                  <c:v>416</c:v>
                </c:pt>
                <c:pt idx="371">
                  <c:v>379</c:v>
                </c:pt>
                <c:pt idx="372">
                  <c:v>323</c:v>
                </c:pt>
                <c:pt idx="373">
                  <c:v>305</c:v>
                </c:pt>
                <c:pt idx="374">
                  <c:v>305</c:v>
                </c:pt>
                <c:pt idx="375">
                  <c:v>305</c:v>
                </c:pt>
                <c:pt idx="376">
                  <c:v>305</c:v>
                </c:pt>
                <c:pt idx="377">
                  <c:v>305</c:v>
                </c:pt>
                <c:pt idx="378">
                  <c:v>305</c:v>
                </c:pt>
                <c:pt idx="379">
                  <c:v>305</c:v>
                </c:pt>
                <c:pt idx="380">
                  <c:v>305</c:v>
                </c:pt>
                <c:pt idx="381">
                  <c:v>305</c:v>
                </c:pt>
                <c:pt idx="382">
                  <c:v>305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306</c:v>
                </c:pt>
                <c:pt idx="421">
                  <c:v>305</c:v>
                </c:pt>
                <c:pt idx="422">
                  <c:v>305</c:v>
                </c:pt>
                <c:pt idx="423">
                  <c:v>306</c:v>
                </c:pt>
                <c:pt idx="424">
                  <c:v>305</c:v>
                </c:pt>
                <c:pt idx="425">
                  <c:v>305</c:v>
                </c:pt>
                <c:pt idx="426">
                  <c:v>305</c:v>
                </c:pt>
                <c:pt idx="427">
                  <c:v>305</c:v>
                </c:pt>
                <c:pt idx="428">
                  <c:v>305</c:v>
                </c:pt>
                <c:pt idx="429">
                  <c:v>305</c:v>
                </c:pt>
                <c:pt idx="430">
                  <c:v>323</c:v>
                </c:pt>
                <c:pt idx="431">
                  <c:v>405</c:v>
                </c:pt>
                <c:pt idx="432">
                  <c:v>405</c:v>
                </c:pt>
                <c:pt idx="433">
                  <c:v>405</c:v>
                </c:pt>
                <c:pt idx="434">
                  <c:v>396</c:v>
                </c:pt>
                <c:pt idx="435">
                  <c:v>359</c:v>
                </c:pt>
                <c:pt idx="436">
                  <c:v>352</c:v>
                </c:pt>
                <c:pt idx="437">
                  <c:v>328</c:v>
                </c:pt>
                <c:pt idx="438">
                  <c:v>312</c:v>
                </c:pt>
                <c:pt idx="439">
                  <c:v>304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306</c:v>
                </c:pt>
                <c:pt idx="481">
                  <c:v>305</c:v>
                </c:pt>
                <c:pt idx="482">
                  <c:v>305</c:v>
                </c:pt>
                <c:pt idx="483">
                  <c:v>305</c:v>
                </c:pt>
                <c:pt idx="484">
                  <c:v>304</c:v>
                </c:pt>
                <c:pt idx="485">
                  <c:v>304</c:v>
                </c:pt>
                <c:pt idx="486">
                  <c:v>305</c:v>
                </c:pt>
                <c:pt idx="487">
                  <c:v>305</c:v>
                </c:pt>
                <c:pt idx="488">
                  <c:v>308</c:v>
                </c:pt>
                <c:pt idx="489">
                  <c:v>304</c:v>
                </c:pt>
                <c:pt idx="490">
                  <c:v>304</c:v>
                </c:pt>
                <c:pt idx="491">
                  <c:v>305</c:v>
                </c:pt>
                <c:pt idx="492">
                  <c:v>305</c:v>
                </c:pt>
                <c:pt idx="493">
                  <c:v>304</c:v>
                </c:pt>
                <c:pt idx="494">
                  <c:v>305</c:v>
                </c:pt>
                <c:pt idx="495">
                  <c:v>305</c:v>
                </c:pt>
                <c:pt idx="496">
                  <c:v>307</c:v>
                </c:pt>
                <c:pt idx="497">
                  <c:v>406</c:v>
                </c:pt>
                <c:pt idx="498">
                  <c:v>429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306</c:v>
                </c:pt>
                <c:pt idx="541">
                  <c:v>305</c:v>
                </c:pt>
                <c:pt idx="542">
                  <c:v>305</c:v>
                </c:pt>
                <c:pt idx="543">
                  <c:v>305</c:v>
                </c:pt>
                <c:pt idx="544">
                  <c:v>305</c:v>
                </c:pt>
                <c:pt idx="545">
                  <c:v>305</c:v>
                </c:pt>
                <c:pt idx="546">
                  <c:v>305</c:v>
                </c:pt>
                <c:pt idx="547">
                  <c:v>305</c:v>
                </c:pt>
                <c:pt idx="548">
                  <c:v>306</c:v>
                </c:pt>
                <c:pt idx="549">
                  <c:v>305</c:v>
                </c:pt>
                <c:pt idx="550">
                  <c:v>305</c:v>
                </c:pt>
                <c:pt idx="551">
                  <c:v>305</c:v>
                </c:pt>
                <c:pt idx="552">
                  <c:v>305</c:v>
                </c:pt>
                <c:pt idx="553">
                  <c:v>305</c:v>
                </c:pt>
                <c:pt idx="554">
                  <c:v>305</c:v>
                </c:pt>
                <c:pt idx="555">
                  <c:v>305</c:v>
                </c:pt>
                <c:pt idx="556">
                  <c:v>305</c:v>
                </c:pt>
                <c:pt idx="557">
                  <c:v>305</c:v>
                </c:pt>
                <c:pt idx="558">
                  <c:v>305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B9-4B5A-B981-4A19E805A3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Nbeats (Avg Resp. T)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Sheet1!$D$2:$D$601</c:f>
              <c:numCache>
                <c:formatCode>General</c:formatCode>
                <c:ptCount val="600"/>
                <c:pt idx="0">
                  <c:v>490</c:v>
                </c:pt>
                <c:pt idx="1">
                  <c:v>800</c:v>
                </c:pt>
                <c:pt idx="2">
                  <c:v>774</c:v>
                </c:pt>
                <c:pt idx="3">
                  <c:v>774</c:v>
                </c:pt>
                <c:pt idx="4">
                  <c:v>775</c:v>
                </c:pt>
                <c:pt idx="5">
                  <c:v>775</c:v>
                </c:pt>
                <c:pt idx="6">
                  <c:v>727</c:v>
                </c:pt>
                <c:pt idx="7">
                  <c:v>598</c:v>
                </c:pt>
                <c:pt idx="8">
                  <c:v>506</c:v>
                </c:pt>
                <c:pt idx="9">
                  <c:v>445</c:v>
                </c:pt>
                <c:pt idx="10">
                  <c:v>427</c:v>
                </c:pt>
                <c:pt idx="11">
                  <c:v>377</c:v>
                </c:pt>
                <c:pt idx="12">
                  <c:v>329</c:v>
                </c:pt>
                <c:pt idx="13">
                  <c:v>307</c:v>
                </c:pt>
                <c:pt idx="14">
                  <c:v>305</c:v>
                </c:pt>
                <c:pt idx="15">
                  <c:v>304</c:v>
                </c:pt>
                <c:pt idx="16">
                  <c:v>304</c:v>
                </c:pt>
                <c:pt idx="17">
                  <c:v>305</c:v>
                </c:pt>
                <c:pt idx="18">
                  <c:v>304</c:v>
                </c:pt>
                <c:pt idx="19">
                  <c:v>305</c:v>
                </c:pt>
                <c:pt idx="20">
                  <c:v>305</c:v>
                </c:pt>
                <c:pt idx="21">
                  <c:v>304</c:v>
                </c:pt>
                <c:pt idx="22">
                  <c:v>305</c:v>
                </c:pt>
                <c:pt idx="23">
                  <c:v>305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358</c:v>
                </c:pt>
                <c:pt idx="61">
                  <c:v>387</c:v>
                </c:pt>
                <c:pt idx="62">
                  <c:v>398</c:v>
                </c:pt>
                <c:pt idx="63">
                  <c:v>377</c:v>
                </c:pt>
                <c:pt idx="64">
                  <c:v>388</c:v>
                </c:pt>
                <c:pt idx="65">
                  <c:v>389</c:v>
                </c:pt>
                <c:pt idx="66">
                  <c:v>364</c:v>
                </c:pt>
                <c:pt idx="67">
                  <c:v>347</c:v>
                </c:pt>
                <c:pt idx="68">
                  <c:v>337</c:v>
                </c:pt>
                <c:pt idx="69">
                  <c:v>307</c:v>
                </c:pt>
                <c:pt idx="70">
                  <c:v>313</c:v>
                </c:pt>
                <c:pt idx="71">
                  <c:v>615</c:v>
                </c:pt>
                <c:pt idx="72">
                  <c:v>606</c:v>
                </c:pt>
                <c:pt idx="73">
                  <c:v>620</c:v>
                </c:pt>
                <c:pt idx="74">
                  <c:v>610</c:v>
                </c:pt>
                <c:pt idx="75">
                  <c:v>614</c:v>
                </c:pt>
                <c:pt idx="76">
                  <c:v>583</c:v>
                </c:pt>
                <c:pt idx="77">
                  <c:v>512</c:v>
                </c:pt>
                <c:pt idx="78">
                  <c:v>489</c:v>
                </c:pt>
                <c:pt idx="79">
                  <c:v>450</c:v>
                </c:pt>
                <c:pt idx="80">
                  <c:v>401</c:v>
                </c:pt>
                <c:pt idx="81">
                  <c:v>376</c:v>
                </c:pt>
                <c:pt idx="82">
                  <c:v>352</c:v>
                </c:pt>
                <c:pt idx="83">
                  <c:v>325</c:v>
                </c:pt>
                <c:pt idx="84">
                  <c:v>307</c:v>
                </c:pt>
                <c:pt idx="85">
                  <c:v>305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335</c:v>
                </c:pt>
                <c:pt idx="121">
                  <c:v>349</c:v>
                </c:pt>
                <c:pt idx="122">
                  <c:v>349</c:v>
                </c:pt>
                <c:pt idx="123">
                  <c:v>349</c:v>
                </c:pt>
                <c:pt idx="124">
                  <c:v>350</c:v>
                </c:pt>
                <c:pt idx="125">
                  <c:v>349</c:v>
                </c:pt>
                <c:pt idx="126">
                  <c:v>350</c:v>
                </c:pt>
                <c:pt idx="127">
                  <c:v>350</c:v>
                </c:pt>
                <c:pt idx="128">
                  <c:v>351</c:v>
                </c:pt>
                <c:pt idx="129">
                  <c:v>347</c:v>
                </c:pt>
                <c:pt idx="130">
                  <c:v>337</c:v>
                </c:pt>
                <c:pt idx="131">
                  <c:v>327</c:v>
                </c:pt>
                <c:pt idx="132">
                  <c:v>310</c:v>
                </c:pt>
                <c:pt idx="133">
                  <c:v>306</c:v>
                </c:pt>
                <c:pt idx="134">
                  <c:v>304</c:v>
                </c:pt>
                <c:pt idx="135">
                  <c:v>304</c:v>
                </c:pt>
                <c:pt idx="136">
                  <c:v>310</c:v>
                </c:pt>
                <c:pt idx="137">
                  <c:v>600</c:v>
                </c:pt>
                <c:pt idx="138">
                  <c:v>607</c:v>
                </c:pt>
                <c:pt idx="139">
                  <c:v>607</c:v>
                </c:pt>
                <c:pt idx="140">
                  <c:v>587</c:v>
                </c:pt>
                <c:pt idx="141">
                  <c:v>532</c:v>
                </c:pt>
                <c:pt idx="142">
                  <c:v>505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306</c:v>
                </c:pt>
                <c:pt idx="181">
                  <c:v>305</c:v>
                </c:pt>
                <c:pt idx="182">
                  <c:v>305</c:v>
                </c:pt>
                <c:pt idx="183">
                  <c:v>305</c:v>
                </c:pt>
                <c:pt idx="184">
                  <c:v>305</c:v>
                </c:pt>
                <c:pt idx="185">
                  <c:v>305</c:v>
                </c:pt>
                <c:pt idx="186">
                  <c:v>304</c:v>
                </c:pt>
                <c:pt idx="187">
                  <c:v>304</c:v>
                </c:pt>
                <c:pt idx="188">
                  <c:v>305</c:v>
                </c:pt>
                <c:pt idx="189">
                  <c:v>304</c:v>
                </c:pt>
                <c:pt idx="190">
                  <c:v>305</c:v>
                </c:pt>
                <c:pt idx="191">
                  <c:v>305</c:v>
                </c:pt>
                <c:pt idx="192">
                  <c:v>304</c:v>
                </c:pt>
                <c:pt idx="193">
                  <c:v>304</c:v>
                </c:pt>
                <c:pt idx="194">
                  <c:v>305</c:v>
                </c:pt>
                <c:pt idx="195">
                  <c:v>305</c:v>
                </c:pt>
                <c:pt idx="196">
                  <c:v>305</c:v>
                </c:pt>
                <c:pt idx="197">
                  <c:v>305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546</c:v>
                </c:pt>
                <c:pt idx="241">
                  <c:v>875</c:v>
                </c:pt>
                <c:pt idx="242">
                  <c:v>875</c:v>
                </c:pt>
                <c:pt idx="243">
                  <c:v>873</c:v>
                </c:pt>
                <c:pt idx="244">
                  <c:v>874</c:v>
                </c:pt>
                <c:pt idx="245">
                  <c:v>874</c:v>
                </c:pt>
                <c:pt idx="246">
                  <c:v>852</c:v>
                </c:pt>
                <c:pt idx="247">
                  <c:v>875</c:v>
                </c:pt>
                <c:pt idx="248">
                  <c:v>863</c:v>
                </c:pt>
                <c:pt idx="249">
                  <c:v>741</c:v>
                </c:pt>
                <c:pt idx="250">
                  <c:v>645</c:v>
                </c:pt>
                <c:pt idx="251">
                  <c:v>519</c:v>
                </c:pt>
                <c:pt idx="252">
                  <c:v>437</c:v>
                </c:pt>
                <c:pt idx="253">
                  <c:v>349</c:v>
                </c:pt>
                <c:pt idx="254">
                  <c:v>313</c:v>
                </c:pt>
                <c:pt idx="255">
                  <c:v>305</c:v>
                </c:pt>
                <c:pt idx="256">
                  <c:v>305</c:v>
                </c:pt>
                <c:pt idx="257">
                  <c:v>305</c:v>
                </c:pt>
                <c:pt idx="258">
                  <c:v>305</c:v>
                </c:pt>
                <c:pt idx="259">
                  <c:v>305</c:v>
                </c:pt>
                <c:pt idx="260">
                  <c:v>305</c:v>
                </c:pt>
                <c:pt idx="261">
                  <c:v>305</c:v>
                </c:pt>
                <c:pt idx="262">
                  <c:v>305</c:v>
                </c:pt>
                <c:pt idx="263">
                  <c:v>305</c:v>
                </c:pt>
                <c:pt idx="264">
                  <c:v>305</c:v>
                </c:pt>
                <c:pt idx="265">
                  <c:v>305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336</c:v>
                </c:pt>
                <c:pt idx="301">
                  <c:v>350</c:v>
                </c:pt>
                <c:pt idx="302">
                  <c:v>351</c:v>
                </c:pt>
                <c:pt idx="303">
                  <c:v>351</c:v>
                </c:pt>
                <c:pt idx="304">
                  <c:v>351</c:v>
                </c:pt>
                <c:pt idx="305">
                  <c:v>351</c:v>
                </c:pt>
                <c:pt idx="306">
                  <c:v>351</c:v>
                </c:pt>
                <c:pt idx="307">
                  <c:v>351</c:v>
                </c:pt>
                <c:pt idx="308">
                  <c:v>337</c:v>
                </c:pt>
                <c:pt idx="309">
                  <c:v>304</c:v>
                </c:pt>
                <c:pt idx="310">
                  <c:v>305</c:v>
                </c:pt>
                <c:pt idx="311">
                  <c:v>305</c:v>
                </c:pt>
                <c:pt idx="312">
                  <c:v>305</c:v>
                </c:pt>
                <c:pt idx="313">
                  <c:v>504</c:v>
                </c:pt>
                <c:pt idx="314">
                  <c:v>620</c:v>
                </c:pt>
                <c:pt idx="315">
                  <c:v>597</c:v>
                </c:pt>
                <c:pt idx="316">
                  <c:v>594</c:v>
                </c:pt>
                <c:pt idx="317">
                  <c:v>620</c:v>
                </c:pt>
                <c:pt idx="318">
                  <c:v>562</c:v>
                </c:pt>
                <c:pt idx="319">
                  <c:v>523</c:v>
                </c:pt>
                <c:pt idx="320">
                  <c:v>448</c:v>
                </c:pt>
                <c:pt idx="321">
                  <c:v>389</c:v>
                </c:pt>
                <c:pt idx="322">
                  <c:v>366</c:v>
                </c:pt>
                <c:pt idx="323">
                  <c:v>344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306</c:v>
                </c:pt>
                <c:pt idx="361">
                  <c:v>305</c:v>
                </c:pt>
                <c:pt idx="362">
                  <c:v>305</c:v>
                </c:pt>
                <c:pt idx="363">
                  <c:v>305</c:v>
                </c:pt>
                <c:pt idx="364">
                  <c:v>305</c:v>
                </c:pt>
                <c:pt idx="365">
                  <c:v>305</c:v>
                </c:pt>
                <c:pt idx="366">
                  <c:v>305</c:v>
                </c:pt>
                <c:pt idx="367">
                  <c:v>305</c:v>
                </c:pt>
                <c:pt idx="368">
                  <c:v>305</c:v>
                </c:pt>
                <c:pt idx="369">
                  <c:v>305</c:v>
                </c:pt>
                <c:pt idx="370">
                  <c:v>305</c:v>
                </c:pt>
                <c:pt idx="371">
                  <c:v>305</c:v>
                </c:pt>
                <c:pt idx="372">
                  <c:v>304</c:v>
                </c:pt>
                <c:pt idx="373">
                  <c:v>305</c:v>
                </c:pt>
                <c:pt idx="374">
                  <c:v>304</c:v>
                </c:pt>
                <c:pt idx="375">
                  <c:v>305</c:v>
                </c:pt>
                <c:pt idx="376">
                  <c:v>304</c:v>
                </c:pt>
                <c:pt idx="377">
                  <c:v>304</c:v>
                </c:pt>
                <c:pt idx="378">
                  <c:v>305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511</c:v>
                </c:pt>
                <c:pt idx="421">
                  <c:v>713</c:v>
                </c:pt>
                <c:pt idx="422">
                  <c:v>713</c:v>
                </c:pt>
                <c:pt idx="423">
                  <c:v>713</c:v>
                </c:pt>
                <c:pt idx="424">
                  <c:v>713</c:v>
                </c:pt>
                <c:pt idx="425">
                  <c:v>713</c:v>
                </c:pt>
                <c:pt idx="426">
                  <c:v>653</c:v>
                </c:pt>
                <c:pt idx="427">
                  <c:v>539</c:v>
                </c:pt>
                <c:pt idx="428">
                  <c:v>466</c:v>
                </c:pt>
                <c:pt idx="429">
                  <c:v>386</c:v>
                </c:pt>
                <c:pt idx="430">
                  <c:v>364</c:v>
                </c:pt>
                <c:pt idx="431">
                  <c:v>345</c:v>
                </c:pt>
                <c:pt idx="432">
                  <c:v>314</c:v>
                </c:pt>
                <c:pt idx="433">
                  <c:v>304</c:v>
                </c:pt>
                <c:pt idx="434">
                  <c:v>304</c:v>
                </c:pt>
                <c:pt idx="435">
                  <c:v>305</c:v>
                </c:pt>
                <c:pt idx="436">
                  <c:v>305</c:v>
                </c:pt>
                <c:pt idx="437">
                  <c:v>305</c:v>
                </c:pt>
                <c:pt idx="438">
                  <c:v>305</c:v>
                </c:pt>
                <c:pt idx="439">
                  <c:v>305</c:v>
                </c:pt>
                <c:pt idx="440">
                  <c:v>305</c:v>
                </c:pt>
                <c:pt idx="441">
                  <c:v>305</c:v>
                </c:pt>
                <c:pt idx="442">
                  <c:v>305</c:v>
                </c:pt>
                <c:pt idx="443">
                  <c:v>304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369</c:v>
                </c:pt>
                <c:pt idx="481">
                  <c:v>407</c:v>
                </c:pt>
                <c:pt idx="482">
                  <c:v>407</c:v>
                </c:pt>
                <c:pt idx="483">
                  <c:v>408</c:v>
                </c:pt>
                <c:pt idx="484">
                  <c:v>409</c:v>
                </c:pt>
                <c:pt idx="485">
                  <c:v>409</c:v>
                </c:pt>
                <c:pt idx="486">
                  <c:v>381</c:v>
                </c:pt>
                <c:pt idx="487">
                  <c:v>351</c:v>
                </c:pt>
                <c:pt idx="488">
                  <c:v>347</c:v>
                </c:pt>
                <c:pt idx="489">
                  <c:v>609</c:v>
                </c:pt>
                <c:pt idx="490">
                  <c:v>721</c:v>
                </c:pt>
                <c:pt idx="491">
                  <c:v>639</c:v>
                </c:pt>
                <c:pt idx="492">
                  <c:v>736</c:v>
                </c:pt>
                <c:pt idx="493">
                  <c:v>712</c:v>
                </c:pt>
                <c:pt idx="494">
                  <c:v>685</c:v>
                </c:pt>
                <c:pt idx="495">
                  <c:v>680</c:v>
                </c:pt>
                <c:pt idx="496">
                  <c:v>661</c:v>
                </c:pt>
                <c:pt idx="497">
                  <c:v>531</c:v>
                </c:pt>
                <c:pt idx="498">
                  <c:v>481</c:v>
                </c:pt>
                <c:pt idx="499">
                  <c:v>418</c:v>
                </c:pt>
                <c:pt idx="500">
                  <c:v>363</c:v>
                </c:pt>
                <c:pt idx="501">
                  <c:v>329</c:v>
                </c:pt>
                <c:pt idx="502">
                  <c:v>318</c:v>
                </c:pt>
                <c:pt idx="503">
                  <c:v>312</c:v>
                </c:pt>
                <c:pt idx="504">
                  <c:v>305</c:v>
                </c:pt>
                <c:pt idx="505">
                  <c:v>304</c:v>
                </c:pt>
                <c:pt idx="506">
                  <c:v>304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359</c:v>
                </c:pt>
                <c:pt idx="541">
                  <c:v>388</c:v>
                </c:pt>
                <c:pt idx="542">
                  <c:v>388</c:v>
                </c:pt>
                <c:pt idx="543">
                  <c:v>388</c:v>
                </c:pt>
                <c:pt idx="544">
                  <c:v>388</c:v>
                </c:pt>
                <c:pt idx="545">
                  <c:v>389</c:v>
                </c:pt>
                <c:pt idx="546">
                  <c:v>385</c:v>
                </c:pt>
                <c:pt idx="547">
                  <c:v>362</c:v>
                </c:pt>
                <c:pt idx="548">
                  <c:v>363</c:v>
                </c:pt>
                <c:pt idx="549">
                  <c:v>355</c:v>
                </c:pt>
                <c:pt idx="550">
                  <c:v>355</c:v>
                </c:pt>
                <c:pt idx="551">
                  <c:v>347</c:v>
                </c:pt>
                <c:pt idx="552">
                  <c:v>332</c:v>
                </c:pt>
                <c:pt idx="553">
                  <c:v>317</c:v>
                </c:pt>
                <c:pt idx="554">
                  <c:v>305</c:v>
                </c:pt>
                <c:pt idx="555">
                  <c:v>304</c:v>
                </c:pt>
                <c:pt idx="556">
                  <c:v>304</c:v>
                </c:pt>
                <c:pt idx="557">
                  <c:v>304</c:v>
                </c:pt>
                <c:pt idx="558">
                  <c:v>305</c:v>
                </c:pt>
                <c:pt idx="559">
                  <c:v>497</c:v>
                </c:pt>
                <c:pt idx="560">
                  <c:v>612</c:v>
                </c:pt>
                <c:pt idx="561">
                  <c:v>604</c:v>
                </c:pt>
                <c:pt idx="562">
                  <c:v>591</c:v>
                </c:pt>
                <c:pt idx="563">
                  <c:v>472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7B9-4B5A-B981-4A19E805A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2520448"/>
        <c:axId val="502524768"/>
      </c:lineChart>
      <c:catAx>
        <c:axId val="502520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524768"/>
        <c:crosses val="autoZero"/>
        <c:auto val="0"/>
        <c:lblAlgn val="ctr"/>
        <c:lblOffset val="100"/>
        <c:noMultiLvlLbl val="0"/>
      </c:catAx>
      <c:valAx>
        <c:axId val="502524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 Time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52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182481620934481E-2"/>
          <c:y val="7.7277786926062575E-2"/>
          <c:w val="0.87131746240221619"/>
          <c:h val="0.5819782745543672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Sheet1!$A$2:$A$601</c:f>
              <c:numCache>
                <c:formatCode>General</c:formatCode>
                <c:ptCount val="600"/>
                <c:pt idx="0">
                  <c:v>0</c:v>
                </c:pt>
                <c:pt idx="99">
                  <c:v>100</c:v>
                </c:pt>
                <c:pt idx="199">
                  <c:v>200</c:v>
                </c:pt>
                <c:pt idx="299">
                  <c:v>300</c:v>
                </c:pt>
                <c:pt idx="399">
                  <c:v>400</c:v>
                </c:pt>
                <c:pt idx="499">
                  <c:v>500</c:v>
                </c:pt>
                <c:pt idx="599">
                  <c:v>600</c:v>
                </c:pt>
              </c:numCache>
            </c:numRef>
          </c:cat>
          <c:val>
            <c:numRef>
              <c:f>Sheet1!$B$2:$B$601</c:f>
              <c:numCache>
                <c:formatCode>General</c:formatCode>
                <c:ptCount val="600"/>
                <c:pt idx="0">
                  <c:v>0</c:v>
                </c:pt>
                <c:pt idx="1">
                  <c:v>27.4</c:v>
                </c:pt>
                <c:pt idx="2">
                  <c:v>29.8</c:v>
                </c:pt>
                <c:pt idx="3">
                  <c:v>33.6</c:v>
                </c:pt>
                <c:pt idx="4">
                  <c:v>32.6</c:v>
                </c:pt>
                <c:pt idx="5">
                  <c:v>28.8</c:v>
                </c:pt>
                <c:pt idx="6">
                  <c:v>34.9</c:v>
                </c:pt>
                <c:pt idx="7">
                  <c:v>38</c:v>
                </c:pt>
                <c:pt idx="8">
                  <c:v>35.9</c:v>
                </c:pt>
                <c:pt idx="9">
                  <c:v>41</c:v>
                </c:pt>
                <c:pt idx="10">
                  <c:v>44.1</c:v>
                </c:pt>
                <c:pt idx="11">
                  <c:v>43</c:v>
                </c:pt>
                <c:pt idx="12">
                  <c:v>46.9</c:v>
                </c:pt>
                <c:pt idx="13">
                  <c:v>49.599999999999902</c:v>
                </c:pt>
                <c:pt idx="14">
                  <c:v>47.5</c:v>
                </c:pt>
                <c:pt idx="15">
                  <c:v>47.5</c:v>
                </c:pt>
                <c:pt idx="16">
                  <c:v>48.9</c:v>
                </c:pt>
                <c:pt idx="17">
                  <c:v>48.599999999999902</c:v>
                </c:pt>
                <c:pt idx="18">
                  <c:v>47.2</c:v>
                </c:pt>
                <c:pt idx="19">
                  <c:v>48.4</c:v>
                </c:pt>
                <c:pt idx="20">
                  <c:v>47.6</c:v>
                </c:pt>
                <c:pt idx="21">
                  <c:v>37.6</c:v>
                </c:pt>
                <c:pt idx="22">
                  <c:v>32.1</c:v>
                </c:pt>
                <c:pt idx="23">
                  <c:v>29.5</c:v>
                </c:pt>
                <c:pt idx="24">
                  <c:v>19.100000000000001</c:v>
                </c:pt>
                <c:pt idx="25">
                  <c:v>15.299999999999899</c:v>
                </c:pt>
                <c:pt idx="26">
                  <c:v>15.399999999999901</c:v>
                </c:pt>
                <c:pt idx="27">
                  <c:v>13.3</c:v>
                </c:pt>
                <c:pt idx="28">
                  <c:v>15.3</c:v>
                </c:pt>
                <c:pt idx="29">
                  <c:v>15.4</c:v>
                </c:pt>
                <c:pt idx="30">
                  <c:v>13.3</c:v>
                </c:pt>
                <c:pt idx="31">
                  <c:v>14.7</c:v>
                </c:pt>
                <c:pt idx="32">
                  <c:v>15.4</c:v>
                </c:pt>
                <c:pt idx="33">
                  <c:v>13.9</c:v>
                </c:pt>
                <c:pt idx="34">
                  <c:v>14.2</c:v>
                </c:pt>
                <c:pt idx="35">
                  <c:v>15.4</c:v>
                </c:pt>
                <c:pt idx="36">
                  <c:v>14.4</c:v>
                </c:pt>
                <c:pt idx="37">
                  <c:v>14.2</c:v>
                </c:pt>
                <c:pt idx="38">
                  <c:v>15.4</c:v>
                </c:pt>
                <c:pt idx="39">
                  <c:v>14.4</c:v>
                </c:pt>
                <c:pt idx="40">
                  <c:v>13.2</c:v>
                </c:pt>
                <c:pt idx="41">
                  <c:v>15.4</c:v>
                </c:pt>
                <c:pt idx="42">
                  <c:v>12.2</c:v>
                </c:pt>
                <c:pt idx="43">
                  <c:v>6.7</c:v>
                </c:pt>
                <c:pt idx="44">
                  <c:v>7.6</c:v>
                </c:pt>
                <c:pt idx="45">
                  <c:v>5.5</c:v>
                </c:pt>
                <c:pt idx="46">
                  <c:v>1.5</c:v>
                </c:pt>
                <c:pt idx="47">
                  <c:v>0.6</c:v>
                </c:pt>
                <c:pt idx="48">
                  <c:v>1.7</c:v>
                </c:pt>
                <c:pt idx="49">
                  <c:v>1.7</c:v>
                </c:pt>
                <c:pt idx="50">
                  <c:v>0.6</c:v>
                </c:pt>
                <c:pt idx="51">
                  <c:v>0.70000000000000295</c:v>
                </c:pt>
                <c:pt idx="52">
                  <c:v>0.70000000000000295</c:v>
                </c:pt>
                <c:pt idx="53">
                  <c:v>0.6</c:v>
                </c:pt>
                <c:pt idx="54">
                  <c:v>0.70000000000000295</c:v>
                </c:pt>
                <c:pt idx="55">
                  <c:v>0.70000000000000295</c:v>
                </c:pt>
                <c:pt idx="56">
                  <c:v>0.6</c:v>
                </c:pt>
                <c:pt idx="57">
                  <c:v>0.70000000000000295</c:v>
                </c:pt>
                <c:pt idx="58">
                  <c:v>0.70000000000000295</c:v>
                </c:pt>
                <c:pt idx="59">
                  <c:v>1.6</c:v>
                </c:pt>
                <c:pt idx="60">
                  <c:v>24.1</c:v>
                </c:pt>
                <c:pt idx="61">
                  <c:v>47.7</c:v>
                </c:pt>
                <c:pt idx="62">
                  <c:v>51</c:v>
                </c:pt>
                <c:pt idx="63">
                  <c:v>58</c:v>
                </c:pt>
                <c:pt idx="64">
                  <c:v>56.9</c:v>
                </c:pt>
                <c:pt idx="65">
                  <c:v>49.9</c:v>
                </c:pt>
                <c:pt idx="66">
                  <c:v>55.5</c:v>
                </c:pt>
                <c:pt idx="67">
                  <c:v>60.5</c:v>
                </c:pt>
                <c:pt idx="68">
                  <c:v>55</c:v>
                </c:pt>
                <c:pt idx="69">
                  <c:v>52.9</c:v>
                </c:pt>
                <c:pt idx="70">
                  <c:v>51</c:v>
                </c:pt>
                <c:pt idx="71">
                  <c:v>40.700000000000003</c:v>
                </c:pt>
                <c:pt idx="72">
                  <c:v>37</c:v>
                </c:pt>
                <c:pt idx="73">
                  <c:v>40.5</c:v>
                </c:pt>
                <c:pt idx="74">
                  <c:v>38.9</c:v>
                </c:pt>
                <c:pt idx="75">
                  <c:v>37.799999999999997</c:v>
                </c:pt>
                <c:pt idx="76">
                  <c:v>40.299999999999997</c:v>
                </c:pt>
                <c:pt idx="77">
                  <c:v>41.7</c:v>
                </c:pt>
                <c:pt idx="78">
                  <c:v>42.7</c:v>
                </c:pt>
                <c:pt idx="79">
                  <c:v>44.1</c:v>
                </c:pt>
                <c:pt idx="80">
                  <c:v>46.9</c:v>
                </c:pt>
                <c:pt idx="81">
                  <c:v>47.1</c:v>
                </c:pt>
                <c:pt idx="82">
                  <c:v>48.2</c:v>
                </c:pt>
                <c:pt idx="83">
                  <c:v>53.5</c:v>
                </c:pt>
                <c:pt idx="84">
                  <c:v>47.9</c:v>
                </c:pt>
                <c:pt idx="85">
                  <c:v>28.6</c:v>
                </c:pt>
                <c:pt idx="86">
                  <c:v>15.6</c:v>
                </c:pt>
                <c:pt idx="87">
                  <c:v>13.3</c:v>
                </c:pt>
                <c:pt idx="88">
                  <c:v>15.3</c:v>
                </c:pt>
                <c:pt idx="89">
                  <c:v>15.4</c:v>
                </c:pt>
                <c:pt idx="90">
                  <c:v>13.3</c:v>
                </c:pt>
                <c:pt idx="91">
                  <c:v>14.7</c:v>
                </c:pt>
                <c:pt idx="92">
                  <c:v>15.4</c:v>
                </c:pt>
                <c:pt idx="93">
                  <c:v>13.9</c:v>
                </c:pt>
                <c:pt idx="94">
                  <c:v>14.7</c:v>
                </c:pt>
                <c:pt idx="95">
                  <c:v>15.4</c:v>
                </c:pt>
                <c:pt idx="96">
                  <c:v>13.9</c:v>
                </c:pt>
                <c:pt idx="97">
                  <c:v>14.7</c:v>
                </c:pt>
                <c:pt idx="98">
                  <c:v>15.4</c:v>
                </c:pt>
                <c:pt idx="99">
                  <c:v>13.9</c:v>
                </c:pt>
                <c:pt idx="100">
                  <c:v>14.2</c:v>
                </c:pt>
                <c:pt idx="101">
                  <c:v>15.3</c:v>
                </c:pt>
                <c:pt idx="102">
                  <c:v>14.4</c:v>
                </c:pt>
                <c:pt idx="103">
                  <c:v>13.3</c:v>
                </c:pt>
                <c:pt idx="104">
                  <c:v>15.1</c:v>
                </c:pt>
                <c:pt idx="105">
                  <c:v>15.4</c:v>
                </c:pt>
                <c:pt idx="106">
                  <c:v>13.5</c:v>
                </c:pt>
                <c:pt idx="107">
                  <c:v>14.7</c:v>
                </c:pt>
                <c:pt idx="108">
                  <c:v>15.4</c:v>
                </c:pt>
                <c:pt idx="109">
                  <c:v>13.9</c:v>
                </c:pt>
                <c:pt idx="110">
                  <c:v>14.7</c:v>
                </c:pt>
                <c:pt idx="111">
                  <c:v>15.4</c:v>
                </c:pt>
                <c:pt idx="112">
                  <c:v>13.9</c:v>
                </c:pt>
                <c:pt idx="113">
                  <c:v>14.7</c:v>
                </c:pt>
                <c:pt idx="114">
                  <c:v>15.4</c:v>
                </c:pt>
                <c:pt idx="115">
                  <c:v>13.9</c:v>
                </c:pt>
                <c:pt idx="116">
                  <c:v>14.7</c:v>
                </c:pt>
                <c:pt idx="117">
                  <c:v>14.4</c:v>
                </c:pt>
                <c:pt idx="118">
                  <c:v>9.6</c:v>
                </c:pt>
                <c:pt idx="119">
                  <c:v>7.1</c:v>
                </c:pt>
                <c:pt idx="120">
                  <c:v>29.1</c:v>
                </c:pt>
                <c:pt idx="121">
                  <c:v>52.4</c:v>
                </c:pt>
                <c:pt idx="122">
                  <c:v>59.1</c:v>
                </c:pt>
                <c:pt idx="123">
                  <c:v>63.1</c:v>
                </c:pt>
                <c:pt idx="124">
                  <c:v>58.6</c:v>
                </c:pt>
                <c:pt idx="125">
                  <c:v>55.7</c:v>
                </c:pt>
                <c:pt idx="126">
                  <c:v>66.400000000000006</c:v>
                </c:pt>
                <c:pt idx="127">
                  <c:v>67.5</c:v>
                </c:pt>
                <c:pt idx="128">
                  <c:v>59.1</c:v>
                </c:pt>
                <c:pt idx="129">
                  <c:v>65.900000000000006</c:v>
                </c:pt>
                <c:pt idx="130">
                  <c:v>70.099999999999994</c:v>
                </c:pt>
                <c:pt idx="131">
                  <c:v>65.399999999999906</c:v>
                </c:pt>
                <c:pt idx="132">
                  <c:v>68</c:v>
                </c:pt>
                <c:pt idx="133">
                  <c:v>73.399999999999906</c:v>
                </c:pt>
                <c:pt idx="134">
                  <c:v>68.799999999999898</c:v>
                </c:pt>
                <c:pt idx="135">
                  <c:v>66.099999999999994</c:v>
                </c:pt>
                <c:pt idx="136">
                  <c:v>68.2</c:v>
                </c:pt>
                <c:pt idx="137">
                  <c:v>63.199999999999903</c:v>
                </c:pt>
                <c:pt idx="138">
                  <c:v>55.999999999999901</c:v>
                </c:pt>
                <c:pt idx="139">
                  <c:v>48.799999999999898</c:v>
                </c:pt>
                <c:pt idx="140">
                  <c:v>36.199999999999903</c:v>
                </c:pt>
                <c:pt idx="141">
                  <c:v>29.299999999999901</c:v>
                </c:pt>
                <c:pt idx="142">
                  <c:v>30.6999999999999</c:v>
                </c:pt>
                <c:pt idx="143">
                  <c:v>22.399999999999899</c:v>
                </c:pt>
                <c:pt idx="144">
                  <c:v>13.5999999999999</c:v>
                </c:pt>
                <c:pt idx="145">
                  <c:v>15.299999999999899</c:v>
                </c:pt>
                <c:pt idx="146">
                  <c:v>15.0999999999999</c:v>
                </c:pt>
                <c:pt idx="147">
                  <c:v>13.299999999999899</c:v>
                </c:pt>
                <c:pt idx="148">
                  <c:v>15.299999999999899</c:v>
                </c:pt>
                <c:pt idx="149">
                  <c:v>15.399999999999901</c:v>
                </c:pt>
                <c:pt idx="150">
                  <c:v>13.299999999999899</c:v>
                </c:pt>
                <c:pt idx="151">
                  <c:v>15.299999999999899</c:v>
                </c:pt>
                <c:pt idx="152">
                  <c:v>15.399999999999901</c:v>
                </c:pt>
                <c:pt idx="153">
                  <c:v>13.299999999999899</c:v>
                </c:pt>
                <c:pt idx="154">
                  <c:v>14.1999999999999</c:v>
                </c:pt>
                <c:pt idx="155">
                  <c:v>15.299999999999899</c:v>
                </c:pt>
                <c:pt idx="156">
                  <c:v>14.399999999999901</c:v>
                </c:pt>
                <c:pt idx="157">
                  <c:v>14.299999999999899</c:v>
                </c:pt>
                <c:pt idx="158">
                  <c:v>15.299999999999899</c:v>
                </c:pt>
                <c:pt idx="159">
                  <c:v>14.399999999999901</c:v>
                </c:pt>
                <c:pt idx="160">
                  <c:v>14.299999999999899</c:v>
                </c:pt>
                <c:pt idx="161">
                  <c:v>15.299999999999899</c:v>
                </c:pt>
                <c:pt idx="162">
                  <c:v>14.399999999999901</c:v>
                </c:pt>
                <c:pt idx="163">
                  <c:v>14.299999999999899</c:v>
                </c:pt>
                <c:pt idx="164">
                  <c:v>15.299999999999899</c:v>
                </c:pt>
                <c:pt idx="165">
                  <c:v>14.399999999999901</c:v>
                </c:pt>
                <c:pt idx="166">
                  <c:v>13.299999999999899</c:v>
                </c:pt>
                <c:pt idx="167">
                  <c:v>15.299999999999899</c:v>
                </c:pt>
                <c:pt idx="168">
                  <c:v>15.399999999999901</c:v>
                </c:pt>
                <c:pt idx="169">
                  <c:v>13.299999999999899</c:v>
                </c:pt>
                <c:pt idx="170">
                  <c:v>14.6999999999999</c:v>
                </c:pt>
                <c:pt idx="171">
                  <c:v>15.399999999999901</c:v>
                </c:pt>
                <c:pt idx="172">
                  <c:v>13.899999999999901</c:v>
                </c:pt>
                <c:pt idx="173">
                  <c:v>14.1999999999999</c:v>
                </c:pt>
                <c:pt idx="174">
                  <c:v>15.299999999999899</c:v>
                </c:pt>
                <c:pt idx="175">
                  <c:v>14.399999999999901</c:v>
                </c:pt>
                <c:pt idx="176">
                  <c:v>14.299999999999899</c:v>
                </c:pt>
                <c:pt idx="177">
                  <c:v>15.299999999999899</c:v>
                </c:pt>
                <c:pt idx="178">
                  <c:v>14.399999999999901</c:v>
                </c:pt>
                <c:pt idx="179">
                  <c:v>14.299999999999899</c:v>
                </c:pt>
                <c:pt idx="180">
                  <c:v>30.9</c:v>
                </c:pt>
                <c:pt idx="181">
                  <c:v>45.599999999999902</c:v>
                </c:pt>
                <c:pt idx="182">
                  <c:v>45.3</c:v>
                </c:pt>
                <c:pt idx="183">
                  <c:v>51.1</c:v>
                </c:pt>
                <c:pt idx="184">
                  <c:v>50.1</c:v>
                </c:pt>
                <c:pt idx="185">
                  <c:v>44.4</c:v>
                </c:pt>
                <c:pt idx="186">
                  <c:v>50.4</c:v>
                </c:pt>
                <c:pt idx="187">
                  <c:v>50.6</c:v>
                </c:pt>
                <c:pt idx="188">
                  <c:v>44.5</c:v>
                </c:pt>
                <c:pt idx="189">
                  <c:v>45.3</c:v>
                </c:pt>
                <c:pt idx="190">
                  <c:v>51.099999999999902</c:v>
                </c:pt>
                <c:pt idx="191">
                  <c:v>49.9</c:v>
                </c:pt>
                <c:pt idx="192">
                  <c:v>46.3</c:v>
                </c:pt>
                <c:pt idx="193">
                  <c:v>54.5</c:v>
                </c:pt>
                <c:pt idx="194">
                  <c:v>55.9</c:v>
                </c:pt>
                <c:pt idx="195">
                  <c:v>51.8</c:v>
                </c:pt>
                <c:pt idx="196">
                  <c:v>53.8</c:v>
                </c:pt>
                <c:pt idx="197">
                  <c:v>55.1</c:v>
                </c:pt>
                <c:pt idx="198">
                  <c:v>44.8</c:v>
                </c:pt>
                <c:pt idx="199">
                  <c:v>34.599999999999902</c:v>
                </c:pt>
                <c:pt idx="200">
                  <c:v>35.799999999999997</c:v>
                </c:pt>
                <c:pt idx="201">
                  <c:v>35.599999999999902</c:v>
                </c:pt>
                <c:pt idx="202">
                  <c:v>28.2</c:v>
                </c:pt>
                <c:pt idx="203">
                  <c:v>17.7</c:v>
                </c:pt>
                <c:pt idx="204">
                  <c:v>14.3</c:v>
                </c:pt>
                <c:pt idx="205">
                  <c:v>14.7</c:v>
                </c:pt>
                <c:pt idx="206">
                  <c:v>14.399999999999901</c:v>
                </c:pt>
                <c:pt idx="207">
                  <c:v>13.899999999999901</c:v>
                </c:pt>
                <c:pt idx="208">
                  <c:v>14.7</c:v>
                </c:pt>
                <c:pt idx="209">
                  <c:v>15.399999999999901</c:v>
                </c:pt>
                <c:pt idx="210">
                  <c:v>13.899999999999901</c:v>
                </c:pt>
                <c:pt idx="211">
                  <c:v>14.2</c:v>
                </c:pt>
                <c:pt idx="212">
                  <c:v>15.3</c:v>
                </c:pt>
                <c:pt idx="213">
                  <c:v>14.4</c:v>
                </c:pt>
                <c:pt idx="214">
                  <c:v>14.3</c:v>
                </c:pt>
                <c:pt idx="215">
                  <c:v>15.3</c:v>
                </c:pt>
                <c:pt idx="216">
                  <c:v>14.4</c:v>
                </c:pt>
                <c:pt idx="217">
                  <c:v>14.3</c:v>
                </c:pt>
                <c:pt idx="218">
                  <c:v>15.1</c:v>
                </c:pt>
                <c:pt idx="219">
                  <c:v>14.4</c:v>
                </c:pt>
                <c:pt idx="220">
                  <c:v>14.5</c:v>
                </c:pt>
                <c:pt idx="221">
                  <c:v>14.7</c:v>
                </c:pt>
                <c:pt idx="222">
                  <c:v>14.399999999999901</c:v>
                </c:pt>
                <c:pt idx="223">
                  <c:v>14.899999999999901</c:v>
                </c:pt>
                <c:pt idx="224">
                  <c:v>14.7</c:v>
                </c:pt>
                <c:pt idx="225">
                  <c:v>14.399999999999901</c:v>
                </c:pt>
                <c:pt idx="226">
                  <c:v>13.899999999999901</c:v>
                </c:pt>
                <c:pt idx="227">
                  <c:v>14.7</c:v>
                </c:pt>
                <c:pt idx="228">
                  <c:v>15.399999999999901</c:v>
                </c:pt>
                <c:pt idx="229">
                  <c:v>13.899999999999901</c:v>
                </c:pt>
                <c:pt idx="230">
                  <c:v>14.2</c:v>
                </c:pt>
                <c:pt idx="231">
                  <c:v>12</c:v>
                </c:pt>
                <c:pt idx="232">
                  <c:v>7.8</c:v>
                </c:pt>
                <c:pt idx="233">
                  <c:v>7.1999999999999904</c:v>
                </c:pt>
                <c:pt idx="234">
                  <c:v>7.6</c:v>
                </c:pt>
                <c:pt idx="235">
                  <c:v>5</c:v>
                </c:pt>
                <c:pt idx="236">
                  <c:v>1.5</c:v>
                </c:pt>
                <c:pt idx="237">
                  <c:v>0.6</c:v>
                </c:pt>
                <c:pt idx="238">
                  <c:v>0.7</c:v>
                </c:pt>
                <c:pt idx="239">
                  <c:v>1.7</c:v>
                </c:pt>
                <c:pt idx="240">
                  <c:v>17.399999999999999</c:v>
                </c:pt>
                <c:pt idx="241">
                  <c:v>34.5</c:v>
                </c:pt>
                <c:pt idx="242">
                  <c:v>39.799999999999997</c:v>
                </c:pt>
                <c:pt idx="243">
                  <c:v>42.599999999999902</c:v>
                </c:pt>
                <c:pt idx="244">
                  <c:v>39.599999999999902</c:v>
                </c:pt>
                <c:pt idx="245">
                  <c:v>36.700000000000003</c:v>
                </c:pt>
                <c:pt idx="246">
                  <c:v>39.700000000000003</c:v>
                </c:pt>
                <c:pt idx="247">
                  <c:v>42.7</c:v>
                </c:pt>
                <c:pt idx="248">
                  <c:v>39.799999999999997</c:v>
                </c:pt>
                <c:pt idx="249">
                  <c:v>40.700000000000003</c:v>
                </c:pt>
                <c:pt idx="250">
                  <c:v>44.7</c:v>
                </c:pt>
                <c:pt idx="251">
                  <c:v>43.5</c:v>
                </c:pt>
                <c:pt idx="252">
                  <c:v>45.1</c:v>
                </c:pt>
                <c:pt idx="253">
                  <c:v>45.6</c:v>
                </c:pt>
                <c:pt idx="254">
                  <c:v>44.8</c:v>
                </c:pt>
                <c:pt idx="255">
                  <c:v>46.4</c:v>
                </c:pt>
                <c:pt idx="256">
                  <c:v>44.9</c:v>
                </c:pt>
                <c:pt idx="257">
                  <c:v>44.5</c:v>
                </c:pt>
                <c:pt idx="258">
                  <c:v>46.2</c:v>
                </c:pt>
                <c:pt idx="259">
                  <c:v>45.6</c:v>
                </c:pt>
                <c:pt idx="260">
                  <c:v>44.4</c:v>
                </c:pt>
                <c:pt idx="261">
                  <c:v>39.299999999999997</c:v>
                </c:pt>
                <c:pt idx="262">
                  <c:v>33.700000000000003</c:v>
                </c:pt>
                <c:pt idx="263">
                  <c:v>33.599999999999902</c:v>
                </c:pt>
                <c:pt idx="264">
                  <c:v>33.200000000000003</c:v>
                </c:pt>
                <c:pt idx="265">
                  <c:v>29.9</c:v>
                </c:pt>
                <c:pt idx="266">
                  <c:v>20.3</c:v>
                </c:pt>
                <c:pt idx="267">
                  <c:v>13.3</c:v>
                </c:pt>
                <c:pt idx="268">
                  <c:v>15.3</c:v>
                </c:pt>
                <c:pt idx="269">
                  <c:v>15.3</c:v>
                </c:pt>
                <c:pt idx="270">
                  <c:v>13.3</c:v>
                </c:pt>
                <c:pt idx="271">
                  <c:v>15.4</c:v>
                </c:pt>
                <c:pt idx="272">
                  <c:v>15.299999999999899</c:v>
                </c:pt>
                <c:pt idx="273">
                  <c:v>13.3</c:v>
                </c:pt>
                <c:pt idx="274">
                  <c:v>15.4</c:v>
                </c:pt>
                <c:pt idx="275">
                  <c:v>15.299999999999899</c:v>
                </c:pt>
                <c:pt idx="276">
                  <c:v>13.3</c:v>
                </c:pt>
                <c:pt idx="277">
                  <c:v>15.4</c:v>
                </c:pt>
                <c:pt idx="278">
                  <c:v>15.299999999999899</c:v>
                </c:pt>
                <c:pt idx="279">
                  <c:v>13.3</c:v>
                </c:pt>
                <c:pt idx="280">
                  <c:v>14.799999999999899</c:v>
                </c:pt>
                <c:pt idx="281">
                  <c:v>15.299999999999899</c:v>
                </c:pt>
                <c:pt idx="282">
                  <c:v>13.9</c:v>
                </c:pt>
                <c:pt idx="283">
                  <c:v>15.399999999999901</c:v>
                </c:pt>
                <c:pt idx="284">
                  <c:v>16.100000000000001</c:v>
                </c:pt>
                <c:pt idx="285">
                  <c:v>13.5</c:v>
                </c:pt>
                <c:pt idx="286">
                  <c:v>12.1</c:v>
                </c:pt>
                <c:pt idx="287">
                  <c:v>11.7</c:v>
                </c:pt>
                <c:pt idx="288">
                  <c:v>9</c:v>
                </c:pt>
                <c:pt idx="289">
                  <c:v>6.6999999999999904</c:v>
                </c:pt>
                <c:pt idx="290">
                  <c:v>7</c:v>
                </c:pt>
                <c:pt idx="291">
                  <c:v>3.9</c:v>
                </c:pt>
                <c:pt idx="292">
                  <c:v>0.7</c:v>
                </c:pt>
                <c:pt idx="293">
                  <c:v>0.7</c:v>
                </c:pt>
                <c:pt idx="294">
                  <c:v>0.6</c:v>
                </c:pt>
                <c:pt idx="295">
                  <c:v>0.7</c:v>
                </c:pt>
                <c:pt idx="296">
                  <c:v>0.7</c:v>
                </c:pt>
                <c:pt idx="297">
                  <c:v>0.6</c:v>
                </c:pt>
                <c:pt idx="298">
                  <c:v>0.7</c:v>
                </c:pt>
                <c:pt idx="299">
                  <c:v>1.7</c:v>
                </c:pt>
                <c:pt idx="300">
                  <c:v>24.7</c:v>
                </c:pt>
                <c:pt idx="301">
                  <c:v>48.7</c:v>
                </c:pt>
                <c:pt idx="302">
                  <c:v>55.3</c:v>
                </c:pt>
                <c:pt idx="303">
                  <c:v>58.7</c:v>
                </c:pt>
                <c:pt idx="304">
                  <c:v>54</c:v>
                </c:pt>
                <c:pt idx="305">
                  <c:v>50.5</c:v>
                </c:pt>
                <c:pt idx="306">
                  <c:v>55.2</c:v>
                </c:pt>
                <c:pt idx="307">
                  <c:v>58.7</c:v>
                </c:pt>
                <c:pt idx="308">
                  <c:v>55.099999999999902</c:v>
                </c:pt>
                <c:pt idx="309">
                  <c:v>58.3</c:v>
                </c:pt>
                <c:pt idx="310">
                  <c:v>62.8</c:v>
                </c:pt>
                <c:pt idx="311">
                  <c:v>58.099999999999902</c:v>
                </c:pt>
                <c:pt idx="312">
                  <c:v>55.9</c:v>
                </c:pt>
                <c:pt idx="313">
                  <c:v>51.7</c:v>
                </c:pt>
                <c:pt idx="314">
                  <c:v>48.5</c:v>
                </c:pt>
                <c:pt idx="315">
                  <c:v>49</c:v>
                </c:pt>
                <c:pt idx="316">
                  <c:v>46.5</c:v>
                </c:pt>
                <c:pt idx="317">
                  <c:v>48.5</c:v>
                </c:pt>
                <c:pt idx="318">
                  <c:v>39.5</c:v>
                </c:pt>
                <c:pt idx="319">
                  <c:v>27.6</c:v>
                </c:pt>
                <c:pt idx="320">
                  <c:v>27.2</c:v>
                </c:pt>
                <c:pt idx="321">
                  <c:v>29.7</c:v>
                </c:pt>
                <c:pt idx="322">
                  <c:v>31.7</c:v>
                </c:pt>
                <c:pt idx="323">
                  <c:v>30.5</c:v>
                </c:pt>
                <c:pt idx="324">
                  <c:v>21.4</c:v>
                </c:pt>
                <c:pt idx="325">
                  <c:v>14</c:v>
                </c:pt>
                <c:pt idx="326">
                  <c:v>13.5</c:v>
                </c:pt>
                <c:pt idx="327">
                  <c:v>12.1</c:v>
                </c:pt>
                <c:pt idx="328">
                  <c:v>14</c:v>
                </c:pt>
                <c:pt idx="329">
                  <c:v>13.9</c:v>
                </c:pt>
                <c:pt idx="330">
                  <c:v>12.1</c:v>
                </c:pt>
                <c:pt idx="331">
                  <c:v>14</c:v>
                </c:pt>
                <c:pt idx="332">
                  <c:v>13.9</c:v>
                </c:pt>
                <c:pt idx="333">
                  <c:v>12.1</c:v>
                </c:pt>
                <c:pt idx="334">
                  <c:v>14</c:v>
                </c:pt>
                <c:pt idx="335">
                  <c:v>13.9</c:v>
                </c:pt>
                <c:pt idx="336">
                  <c:v>12.1</c:v>
                </c:pt>
                <c:pt idx="337">
                  <c:v>14</c:v>
                </c:pt>
                <c:pt idx="338">
                  <c:v>13.9</c:v>
                </c:pt>
                <c:pt idx="339">
                  <c:v>12</c:v>
                </c:pt>
                <c:pt idx="340">
                  <c:v>13.3</c:v>
                </c:pt>
                <c:pt idx="341">
                  <c:v>14</c:v>
                </c:pt>
                <c:pt idx="342">
                  <c:v>12.7</c:v>
                </c:pt>
                <c:pt idx="343">
                  <c:v>13</c:v>
                </c:pt>
                <c:pt idx="344">
                  <c:v>14</c:v>
                </c:pt>
                <c:pt idx="345">
                  <c:v>13</c:v>
                </c:pt>
                <c:pt idx="346">
                  <c:v>12.1</c:v>
                </c:pt>
                <c:pt idx="347">
                  <c:v>14</c:v>
                </c:pt>
                <c:pt idx="348">
                  <c:v>13.9</c:v>
                </c:pt>
                <c:pt idx="349">
                  <c:v>12.1</c:v>
                </c:pt>
                <c:pt idx="350">
                  <c:v>14</c:v>
                </c:pt>
                <c:pt idx="351">
                  <c:v>13.9</c:v>
                </c:pt>
                <c:pt idx="352">
                  <c:v>12.1</c:v>
                </c:pt>
                <c:pt idx="353">
                  <c:v>14</c:v>
                </c:pt>
                <c:pt idx="354">
                  <c:v>13.9</c:v>
                </c:pt>
                <c:pt idx="355">
                  <c:v>12.1</c:v>
                </c:pt>
                <c:pt idx="356">
                  <c:v>13.5</c:v>
                </c:pt>
                <c:pt idx="357">
                  <c:v>13.9</c:v>
                </c:pt>
                <c:pt idx="358">
                  <c:v>12.5</c:v>
                </c:pt>
                <c:pt idx="359">
                  <c:v>13.1</c:v>
                </c:pt>
                <c:pt idx="360">
                  <c:v>26</c:v>
                </c:pt>
                <c:pt idx="361">
                  <c:v>36.9</c:v>
                </c:pt>
                <c:pt idx="362">
                  <c:v>37</c:v>
                </c:pt>
                <c:pt idx="363">
                  <c:v>42</c:v>
                </c:pt>
                <c:pt idx="364">
                  <c:v>40.700000000000003</c:v>
                </c:pt>
                <c:pt idx="365">
                  <c:v>35.5</c:v>
                </c:pt>
                <c:pt idx="366">
                  <c:v>41.3</c:v>
                </c:pt>
                <c:pt idx="367">
                  <c:v>41.2</c:v>
                </c:pt>
                <c:pt idx="368">
                  <c:v>35.5</c:v>
                </c:pt>
                <c:pt idx="369">
                  <c:v>37.6</c:v>
                </c:pt>
                <c:pt idx="370">
                  <c:v>42</c:v>
                </c:pt>
                <c:pt idx="371">
                  <c:v>41.5</c:v>
                </c:pt>
                <c:pt idx="372">
                  <c:v>41.6</c:v>
                </c:pt>
                <c:pt idx="373">
                  <c:v>46.8</c:v>
                </c:pt>
                <c:pt idx="374">
                  <c:v>45.1</c:v>
                </c:pt>
                <c:pt idx="375">
                  <c:v>42.8</c:v>
                </c:pt>
                <c:pt idx="376">
                  <c:v>43.5</c:v>
                </c:pt>
                <c:pt idx="377">
                  <c:v>45.6</c:v>
                </c:pt>
                <c:pt idx="378">
                  <c:v>40.700000000000003</c:v>
                </c:pt>
                <c:pt idx="379">
                  <c:v>30.799999999999901</c:v>
                </c:pt>
                <c:pt idx="380">
                  <c:v>29.3</c:v>
                </c:pt>
                <c:pt idx="381">
                  <c:v>29.3</c:v>
                </c:pt>
                <c:pt idx="382">
                  <c:v>23.9</c:v>
                </c:pt>
                <c:pt idx="383">
                  <c:v>15.5</c:v>
                </c:pt>
                <c:pt idx="384">
                  <c:v>13</c:v>
                </c:pt>
                <c:pt idx="385">
                  <c:v>14</c:v>
                </c:pt>
                <c:pt idx="386">
                  <c:v>13</c:v>
                </c:pt>
                <c:pt idx="387">
                  <c:v>12.1</c:v>
                </c:pt>
                <c:pt idx="388">
                  <c:v>14</c:v>
                </c:pt>
                <c:pt idx="389">
                  <c:v>13.9</c:v>
                </c:pt>
                <c:pt idx="390">
                  <c:v>12</c:v>
                </c:pt>
                <c:pt idx="391">
                  <c:v>13.5</c:v>
                </c:pt>
                <c:pt idx="392">
                  <c:v>14</c:v>
                </c:pt>
                <c:pt idx="393">
                  <c:v>12.5</c:v>
                </c:pt>
                <c:pt idx="394">
                  <c:v>13.3</c:v>
                </c:pt>
                <c:pt idx="395">
                  <c:v>14</c:v>
                </c:pt>
                <c:pt idx="396">
                  <c:v>12.7</c:v>
                </c:pt>
                <c:pt idx="397">
                  <c:v>13.3</c:v>
                </c:pt>
                <c:pt idx="398">
                  <c:v>14</c:v>
                </c:pt>
                <c:pt idx="399">
                  <c:v>12.7</c:v>
                </c:pt>
                <c:pt idx="400">
                  <c:v>13</c:v>
                </c:pt>
                <c:pt idx="401">
                  <c:v>14</c:v>
                </c:pt>
                <c:pt idx="402">
                  <c:v>13</c:v>
                </c:pt>
                <c:pt idx="403">
                  <c:v>12.3</c:v>
                </c:pt>
                <c:pt idx="404">
                  <c:v>9.8000000000000007</c:v>
                </c:pt>
                <c:pt idx="405">
                  <c:v>6.5</c:v>
                </c:pt>
                <c:pt idx="406">
                  <c:v>6.4</c:v>
                </c:pt>
                <c:pt idx="407">
                  <c:v>6.8</c:v>
                </c:pt>
                <c:pt idx="408">
                  <c:v>6.6</c:v>
                </c:pt>
                <c:pt idx="409">
                  <c:v>5.4</c:v>
                </c:pt>
                <c:pt idx="410">
                  <c:v>2.6</c:v>
                </c:pt>
                <c:pt idx="411">
                  <c:v>0.7</c:v>
                </c:pt>
                <c:pt idx="412">
                  <c:v>0.6</c:v>
                </c:pt>
                <c:pt idx="413">
                  <c:v>0.7</c:v>
                </c:pt>
                <c:pt idx="414">
                  <c:v>0.7</c:v>
                </c:pt>
                <c:pt idx="415">
                  <c:v>0.6</c:v>
                </c:pt>
                <c:pt idx="416">
                  <c:v>0.7</c:v>
                </c:pt>
                <c:pt idx="417">
                  <c:v>0.7</c:v>
                </c:pt>
                <c:pt idx="418">
                  <c:v>0.6</c:v>
                </c:pt>
                <c:pt idx="419">
                  <c:v>1.7</c:v>
                </c:pt>
                <c:pt idx="420">
                  <c:v>15.8</c:v>
                </c:pt>
                <c:pt idx="421">
                  <c:v>30.6</c:v>
                </c:pt>
                <c:pt idx="422">
                  <c:v>35.299999999999997</c:v>
                </c:pt>
                <c:pt idx="423">
                  <c:v>37.799999999999997</c:v>
                </c:pt>
                <c:pt idx="424">
                  <c:v>34.899999999999899</c:v>
                </c:pt>
                <c:pt idx="425">
                  <c:v>32.4</c:v>
                </c:pt>
                <c:pt idx="426">
                  <c:v>36</c:v>
                </c:pt>
                <c:pt idx="427">
                  <c:v>39.6</c:v>
                </c:pt>
                <c:pt idx="428">
                  <c:v>38.099999999999902</c:v>
                </c:pt>
                <c:pt idx="429">
                  <c:v>40.4</c:v>
                </c:pt>
                <c:pt idx="430">
                  <c:v>42.599999999999902</c:v>
                </c:pt>
                <c:pt idx="431">
                  <c:v>38.599999999999902</c:v>
                </c:pt>
                <c:pt idx="432">
                  <c:v>39.4</c:v>
                </c:pt>
                <c:pt idx="433">
                  <c:v>39.799999999999997</c:v>
                </c:pt>
                <c:pt idx="434">
                  <c:v>39.299999999999997</c:v>
                </c:pt>
                <c:pt idx="435">
                  <c:v>42.5</c:v>
                </c:pt>
                <c:pt idx="436">
                  <c:v>42.5</c:v>
                </c:pt>
                <c:pt idx="437">
                  <c:v>42.9</c:v>
                </c:pt>
                <c:pt idx="438">
                  <c:v>45.099999999999902</c:v>
                </c:pt>
                <c:pt idx="439">
                  <c:v>44.599999999999902</c:v>
                </c:pt>
                <c:pt idx="440">
                  <c:v>34.9</c:v>
                </c:pt>
                <c:pt idx="441">
                  <c:v>28.4</c:v>
                </c:pt>
                <c:pt idx="442">
                  <c:v>29.499999999999901</c:v>
                </c:pt>
                <c:pt idx="443">
                  <c:v>23.599999999999898</c:v>
                </c:pt>
                <c:pt idx="444">
                  <c:v>15.799999999999899</c:v>
                </c:pt>
                <c:pt idx="445">
                  <c:v>13.999999999999901</c:v>
                </c:pt>
                <c:pt idx="446">
                  <c:v>13.399999999999901</c:v>
                </c:pt>
                <c:pt idx="447">
                  <c:v>12</c:v>
                </c:pt>
                <c:pt idx="448">
                  <c:v>13.999999999999901</c:v>
                </c:pt>
                <c:pt idx="449">
                  <c:v>13.999999999999901</c:v>
                </c:pt>
                <c:pt idx="450">
                  <c:v>12</c:v>
                </c:pt>
                <c:pt idx="451">
                  <c:v>13.999999999999901</c:v>
                </c:pt>
                <c:pt idx="452">
                  <c:v>13.999999999999901</c:v>
                </c:pt>
                <c:pt idx="453">
                  <c:v>12</c:v>
                </c:pt>
                <c:pt idx="454">
                  <c:v>13.899999999999901</c:v>
                </c:pt>
                <c:pt idx="455">
                  <c:v>13.999999999999901</c:v>
                </c:pt>
                <c:pt idx="456">
                  <c:v>12.0999999999999</c:v>
                </c:pt>
                <c:pt idx="457">
                  <c:v>13.6999999999999</c:v>
                </c:pt>
                <c:pt idx="458">
                  <c:v>13.999999999999901</c:v>
                </c:pt>
                <c:pt idx="459">
                  <c:v>12.299999999999899</c:v>
                </c:pt>
                <c:pt idx="460">
                  <c:v>13.399999999999901</c:v>
                </c:pt>
                <c:pt idx="461">
                  <c:v>13.999999999999901</c:v>
                </c:pt>
                <c:pt idx="462">
                  <c:v>12.0999999999999</c:v>
                </c:pt>
                <c:pt idx="463">
                  <c:v>8.6999999999999904</c:v>
                </c:pt>
                <c:pt idx="464">
                  <c:v>6.9999999999999902</c:v>
                </c:pt>
                <c:pt idx="465">
                  <c:v>6.7999999999999901</c:v>
                </c:pt>
                <c:pt idx="466">
                  <c:v>6</c:v>
                </c:pt>
                <c:pt idx="467">
                  <c:v>6.9999999999999902</c:v>
                </c:pt>
                <c:pt idx="468">
                  <c:v>5.4999999999999902</c:v>
                </c:pt>
                <c:pt idx="469">
                  <c:v>1.7999999999999901</c:v>
                </c:pt>
                <c:pt idx="470">
                  <c:v>0.6</c:v>
                </c:pt>
                <c:pt idx="471">
                  <c:v>0.69999999999999596</c:v>
                </c:pt>
                <c:pt idx="472">
                  <c:v>0.69999999999999596</c:v>
                </c:pt>
                <c:pt idx="473">
                  <c:v>0.6</c:v>
                </c:pt>
                <c:pt idx="474">
                  <c:v>0.69999999999999596</c:v>
                </c:pt>
                <c:pt idx="475">
                  <c:v>0.69999999999999596</c:v>
                </c:pt>
                <c:pt idx="476">
                  <c:v>0.6</c:v>
                </c:pt>
                <c:pt idx="477">
                  <c:v>0.69999999999999596</c:v>
                </c:pt>
                <c:pt idx="478">
                  <c:v>0.69999999999999596</c:v>
                </c:pt>
                <c:pt idx="479">
                  <c:v>1.5999999999999901</c:v>
                </c:pt>
                <c:pt idx="480">
                  <c:v>22.999999999999901</c:v>
                </c:pt>
                <c:pt idx="481">
                  <c:v>45.099999999999902</c:v>
                </c:pt>
                <c:pt idx="482">
                  <c:v>49.199999999999903</c:v>
                </c:pt>
                <c:pt idx="483">
                  <c:v>54.599999999999902</c:v>
                </c:pt>
                <c:pt idx="484">
                  <c:v>52.199999999999903</c:v>
                </c:pt>
                <c:pt idx="485">
                  <c:v>46.8</c:v>
                </c:pt>
                <c:pt idx="486">
                  <c:v>52.199999999999903</c:v>
                </c:pt>
                <c:pt idx="487">
                  <c:v>57.4</c:v>
                </c:pt>
                <c:pt idx="488">
                  <c:v>52.9</c:v>
                </c:pt>
                <c:pt idx="489">
                  <c:v>48.199999999999903</c:v>
                </c:pt>
                <c:pt idx="490">
                  <c:v>47.5</c:v>
                </c:pt>
                <c:pt idx="491">
                  <c:v>44.099999999999902</c:v>
                </c:pt>
                <c:pt idx="492">
                  <c:v>44.199999999999903</c:v>
                </c:pt>
                <c:pt idx="493">
                  <c:v>44.399999999999899</c:v>
                </c:pt>
                <c:pt idx="494">
                  <c:v>44.599999999999902</c:v>
                </c:pt>
                <c:pt idx="495">
                  <c:v>46.099999999999902</c:v>
                </c:pt>
                <c:pt idx="496">
                  <c:v>44.199999999999903</c:v>
                </c:pt>
                <c:pt idx="497">
                  <c:v>43.599999999999902</c:v>
                </c:pt>
                <c:pt idx="498">
                  <c:v>39.799999999999997</c:v>
                </c:pt>
                <c:pt idx="499">
                  <c:v>33.899999999999899</c:v>
                </c:pt>
                <c:pt idx="500">
                  <c:v>30.799999999999901</c:v>
                </c:pt>
                <c:pt idx="501">
                  <c:v>31.499999999999901</c:v>
                </c:pt>
                <c:pt idx="502">
                  <c:v>35.599999999999902</c:v>
                </c:pt>
                <c:pt idx="503">
                  <c:v>35.799999999999997</c:v>
                </c:pt>
                <c:pt idx="504">
                  <c:v>33.299999999999997</c:v>
                </c:pt>
                <c:pt idx="505">
                  <c:v>35.5</c:v>
                </c:pt>
                <c:pt idx="506">
                  <c:v>26.9</c:v>
                </c:pt>
                <c:pt idx="507">
                  <c:v>14.1</c:v>
                </c:pt>
                <c:pt idx="508">
                  <c:v>13.8</c:v>
                </c:pt>
                <c:pt idx="509">
                  <c:v>14</c:v>
                </c:pt>
                <c:pt idx="510">
                  <c:v>12.2</c:v>
                </c:pt>
                <c:pt idx="511">
                  <c:v>13.4</c:v>
                </c:pt>
                <c:pt idx="512">
                  <c:v>14</c:v>
                </c:pt>
                <c:pt idx="513">
                  <c:v>12.6</c:v>
                </c:pt>
                <c:pt idx="514">
                  <c:v>13.4</c:v>
                </c:pt>
                <c:pt idx="515">
                  <c:v>14</c:v>
                </c:pt>
                <c:pt idx="516">
                  <c:v>12.6</c:v>
                </c:pt>
                <c:pt idx="517">
                  <c:v>12.9</c:v>
                </c:pt>
                <c:pt idx="518">
                  <c:v>14</c:v>
                </c:pt>
                <c:pt idx="519">
                  <c:v>13.1</c:v>
                </c:pt>
                <c:pt idx="520">
                  <c:v>12.9</c:v>
                </c:pt>
                <c:pt idx="521">
                  <c:v>13.7</c:v>
                </c:pt>
                <c:pt idx="522">
                  <c:v>13.1</c:v>
                </c:pt>
                <c:pt idx="523">
                  <c:v>12.3</c:v>
                </c:pt>
                <c:pt idx="524">
                  <c:v>13.4</c:v>
                </c:pt>
                <c:pt idx="525">
                  <c:v>14</c:v>
                </c:pt>
                <c:pt idx="526">
                  <c:v>12.6</c:v>
                </c:pt>
                <c:pt idx="527">
                  <c:v>13.4</c:v>
                </c:pt>
                <c:pt idx="528">
                  <c:v>14</c:v>
                </c:pt>
                <c:pt idx="529">
                  <c:v>12.6</c:v>
                </c:pt>
                <c:pt idx="530">
                  <c:v>13.4</c:v>
                </c:pt>
                <c:pt idx="531">
                  <c:v>14</c:v>
                </c:pt>
                <c:pt idx="532">
                  <c:v>12.6</c:v>
                </c:pt>
                <c:pt idx="533">
                  <c:v>13.4</c:v>
                </c:pt>
                <c:pt idx="534">
                  <c:v>13.8</c:v>
                </c:pt>
                <c:pt idx="535">
                  <c:v>12.6</c:v>
                </c:pt>
                <c:pt idx="536">
                  <c:v>13.1</c:v>
                </c:pt>
                <c:pt idx="537">
                  <c:v>13.6</c:v>
                </c:pt>
                <c:pt idx="538">
                  <c:v>13.1</c:v>
                </c:pt>
                <c:pt idx="539">
                  <c:v>13.3</c:v>
                </c:pt>
                <c:pt idx="540">
                  <c:v>37.4</c:v>
                </c:pt>
                <c:pt idx="541">
                  <c:v>61.1</c:v>
                </c:pt>
                <c:pt idx="542">
                  <c:v>64.900000000000006</c:v>
                </c:pt>
                <c:pt idx="543">
                  <c:v>69.400000000000006</c:v>
                </c:pt>
                <c:pt idx="544">
                  <c:v>65.7</c:v>
                </c:pt>
                <c:pt idx="545">
                  <c:v>60.6</c:v>
                </c:pt>
                <c:pt idx="546">
                  <c:v>65.099999999999994</c:v>
                </c:pt>
                <c:pt idx="547">
                  <c:v>71.099999999999994</c:v>
                </c:pt>
                <c:pt idx="548">
                  <c:v>67.099999999999994</c:v>
                </c:pt>
                <c:pt idx="549">
                  <c:v>67.3</c:v>
                </c:pt>
                <c:pt idx="550">
                  <c:v>72.400000000000006</c:v>
                </c:pt>
                <c:pt idx="551">
                  <c:v>68.2</c:v>
                </c:pt>
                <c:pt idx="552">
                  <c:v>69.099999999999994</c:v>
                </c:pt>
                <c:pt idx="553">
                  <c:v>71.099999999999994</c:v>
                </c:pt>
                <c:pt idx="554">
                  <c:v>72.900000000000006</c:v>
                </c:pt>
                <c:pt idx="555">
                  <c:v>73.8</c:v>
                </c:pt>
                <c:pt idx="556">
                  <c:v>72.900000000000006</c:v>
                </c:pt>
                <c:pt idx="557">
                  <c:v>74.8</c:v>
                </c:pt>
                <c:pt idx="558">
                  <c:v>63.099999999999902</c:v>
                </c:pt>
                <c:pt idx="559">
                  <c:v>41.7</c:v>
                </c:pt>
                <c:pt idx="560">
                  <c:v>29.2</c:v>
                </c:pt>
                <c:pt idx="561">
                  <c:v>27.6</c:v>
                </c:pt>
                <c:pt idx="562">
                  <c:v>29.1</c:v>
                </c:pt>
                <c:pt idx="563">
                  <c:v>22.4</c:v>
                </c:pt>
                <c:pt idx="564">
                  <c:v>13.3</c:v>
                </c:pt>
                <c:pt idx="565">
                  <c:v>13.6</c:v>
                </c:pt>
                <c:pt idx="566">
                  <c:v>13.5</c:v>
                </c:pt>
                <c:pt idx="567">
                  <c:v>12.6</c:v>
                </c:pt>
                <c:pt idx="568">
                  <c:v>13.9</c:v>
                </c:pt>
                <c:pt idx="569">
                  <c:v>13.5</c:v>
                </c:pt>
                <c:pt idx="570">
                  <c:v>12.6</c:v>
                </c:pt>
                <c:pt idx="571">
                  <c:v>13.4</c:v>
                </c:pt>
                <c:pt idx="572">
                  <c:v>13.5</c:v>
                </c:pt>
                <c:pt idx="573">
                  <c:v>13.1</c:v>
                </c:pt>
                <c:pt idx="574">
                  <c:v>13.4</c:v>
                </c:pt>
                <c:pt idx="575">
                  <c:v>13.4</c:v>
                </c:pt>
                <c:pt idx="576">
                  <c:v>12.7</c:v>
                </c:pt>
                <c:pt idx="577">
                  <c:v>13.5</c:v>
                </c:pt>
                <c:pt idx="578">
                  <c:v>13.8</c:v>
                </c:pt>
                <c:pt idx="579">
                  <c:v>12.7</c:v>
                </c:pt>
                <c:pt idx="580">
                  <c:v>13.5</c:v>
                </c:pt>
                <c:pt idx="581">
                  <c:v>13.8</c:v>
                </c:pt>
                <c:pt idx="582">
                  <c:v>12.6</c:v>
                </c:pt>
                <c:pt idx="583">
                  <c:v>13.5</c:v>
                </c:pt>
                <c:pt idx="584">
                  <c:v>13.9</c:v>
                </c:pt>
                <c:pt idx="585">
                  <c:v>13.5</c:v>
                </c:pt>
                <c:pt idx="586">
                  <c:v>16.8</c:v>
                </c:pt>
                <c:pt idx="587">
                  <c:v>17.600000000000001</c:v>
                </c:pt>
                <c:pt idx="588">
                  <c:v>15</c:v>
                </c:pt>
                <c:pt idx="589">
                  <c:v>13.9</c:v>
                </c:pt>
                <c:pt idx="590">
                  <c:v>14.8</c:v>
                </c:pt>
                <c:pt idx="591">
                  <c:v>15.3</c:v>
                </c:pt>
                <c:pt idx="592">
                  <c:v>13.899999999999901</c:v>
                </c:pt>
                <c:pt idx="593">
                  <c:v>15.799999999999899</c:v>
                </c:pt>
                <c:pt idx="594">
                  <c:v>19.100000000000001</c:v>
                </c:pt>
                <c:pt idx="595">
                  <c:v>17</c:v>
                </c:pt>
                <c:pt idx="596">
                  <c:v>15.5999999999999</c:v>
                </c:pt>
                <c:pt idx="597">
                  <c:v>15.999999999999901</c:v>
                </c:pt>
                <c:pt idx="598">
                  <c:v>14.399999999999901</c:v>
                </c:pt>
                <c:pt idx="599">
                  <c:v>15.5999999999999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6D-4EB4-9830-18EFB46E2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4081672"/>
        <c:axId val="504082032"/>
      </c:lineChart>
      <c:catAx>
        <c:axId val="504081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 Time</a:t>
                </a:r>
                <a:r>
                  <a:rPr lang="en-US" baseline="0" dirty="0"/>
                  <a:t>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082032"/>
        <c:crosses val="autoZero"/>
        <c:auto val="1"/>
        <c:lblAlgn val="ctr"/>
        <c:lblOffset val="100"/>
        <c:noMultiLvlLbl val="0"/>
      </c:catAx>
      <c:valAx>
        <c:axId val="504082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of Requests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081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76CBD3-EE16-C8A8-0E65-E6FF1C2EA2B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629642-2EB0-0F60-2ED0-A529F9D27733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621904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2180EA-38E2-4296-964C-DD90D979D97E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22/05/2023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8B13B9-F2E1-869B-42A5-D027337AA89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6B07AD-062C-38A5-80BA-1AEF307E13B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621904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31129A-EB97-47B6-9D4A-034AA647F76B}" type="slidenum">
              <a:rPr/>
              <a:t>‹#›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88809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0832DDC-4EF0-47B2-3744-03DB9C4972C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54BC55-6D79-34C5-72AF-95C64888129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621904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7497BEC-B7E4-4FC4-8949-795B9586A708}" type="datetime1">
              <a:rPr lang="en-GB"/>
              <a:pPr lvl="0"/>
              <a:t>22/05/2023</a:t>
            </a:fld>
            <a:endParaRPr lang="en-GB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9358DF0E-8FA9-E3BB-8A69-ED8221504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92BD59FE-27AE-6631-CC96-400BBA82DF8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92508" y="3166311"/>
            <a:ext cx="7940036" cy="2999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1D6C35-FFC2-2475-32C3-17BF6786670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3240CC-C3DF-385E-5D93-281DE6FFF8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621904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7B23EB7-28BE-46E6-AB43-9A55FAE74BEF}" type="slidenum">
              <a:r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240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0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Arial" pitchFamily="34"/>
        <a:cs typeface="Arial" pitchFamily="34"/>
      </a:defRPr>
    </a:lvl1pPr>
    <a:lvl2pPr marL="182559" marR="0" lvl="1" indent="-182559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Arial"/>
      <a:buChar char="•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2pPr>
    <a:lvl3pPr marL="355601" marR="0" lvl="2" indent="-173041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Symbol" pitchFamily="18"/>
      <a:buChar char="-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3pPr>
    <a:lvl4pPr marL="538160" marR="0" lvl="3" indent="-182559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Courier New" pitchFamily="49"/>
      <a:buChar char="o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4pPr>
    <a:lvl5pPr marL="720720" marR="0" lvl="4" indent="-182559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Wingdings" pitchFamily="2"/>
      <a:buChar char="§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7DF3A3-6814-82B5-C962-F9DFC48AC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3C7052-9FEC-2F5B-EA6F-8C7D42BE1A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1E231-972F-2202-491E-7A92B34A582D}"/>
              </a:ext>
            </a:extLst>
          </p:cNvPr>
          <p:cNvSpPr txBox="1"/>
          <p:nvPr/>
        </p:nvSpPr>
        <p:spPr>
          <a:xfrm>
            <a:off x="5621904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E6A41B-B7BD-4813-A293-6FC28722DB9E}" type="slidenum">
              <a:rPr/>
              <a:t>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The Queue-Proxy is a sidecar container. When you submit a Service or Configuration,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 err="1">
                <a:solidFill>
                  <a:srgbClr val="262626"/>
                </a:solidFill>
                <a:latin typeface="NewBaskerville-Roman"/>
              </a:rPr>
              <a:t>Knative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 adds the Queue-Proxy to the Pod. </a:t>
            </a:r>
            <a:r>
              <a:rPr lang="en-US" dirty="0"/>
              <a:t>Queue proxy set as 1 means only 1 request is allowed to be flown at the revision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Request would be waiting in that queue.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many request would be waiting in the queue before being served by that particular pod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05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1 = 91 % less containers</a:t>
            </a:r>
          </a:p>
          <a:p>
            <a:r>
              <a:rPr lang="en-US" dirty="0"/>
              <a:t>strategy 2</a:t>
            </a:r>
          </a:p>
          <a:p>
            <a:r>
              <a:rPr lang="en-US" dirty="0"/>
              <a:t>strategy 3 = 60%</a:t>
            </a:r>
          </a:p>
          <a:p>
            <a:r>
              <a:rPr lang="en-US" dirty="0"/>
              <a:t>strategy 4 = 62%</a:t>
            </a:r>
          </a:p>
          <a:p>
            <a:r>
              <a:rPr lang="en-US" dirty="0"/>
              <a:t>strategy 5 = 22%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79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In strategy 2 where concurrency is set as 1, we can observe that there is drastically</a:t>
            </a:r>
          </a:p>
          <a:p>
            <a:pPr algn="l"/>
            <a:r>
              <a:rPr lang="en-US" sz="1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improvement in performance. We can see that the amount of dropped requests is less</a:t>
            </a:r>
          </a:p>
          <a:p>
            <a:pPr algn="l"/>
            <a:r>
              <a:rPr lang="en-US" sz="1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than 0.1% and SLO violation rate is 3.78%.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2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URWPalladioL-Roma"/>
              </a:rPr>
              <a:t>container resources like memory and</a:t>
            </a:r>
          </a:p>
          <a:p>
            <a:pPr algn="l"/>
            <a:r>
              <a:rPr lang="en-US" sz="1800" b="0" i="0" u="none" strike="noStrike" baseline="0" dirty="0">
                <a:latin typeface="URWPalladioL-Roma"/>
              </a:rPr>
              <a:t>CPUs on the performance of the functions. In our work, we have fixed these resources for all</a:t>
            </a:r>
          </a:p>
          <a:p>
            <a:pPr algn="l"/>
            <a:r>
              <a:rPr lang="en-US" sz="1800" b="0" i="0" u="none" strike="noStrike" baseline="0" dirty="0">
                <a:latin typeface="URWPalladioL-Roma"/>
              </a:rPr>
              <a:t>containers to evaluate our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4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9f7c – Category 2</a:t>
            </a:r>
          </a:p>
          <a:p>
            <a:r>
              <a:rPr lang="en-US" dirty="0"/>
              <a:t>9f7chh-category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31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</a:t>
            </a:r>
            <a:r>
              <a:rPr lang="en-US" dirty="0" err="1"/>
              <a:t>Knative</a:t>
            </a:r>
            <a:r>
              <a:rPr lang="en-US" dirty="0"/>
              <a:t> default from the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9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Now moving towards the limitations there is a common challenge in every serverless platform that is a problem of cold start.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When we deploy our service in the serverless environment with scalability to zero. When ever the first request comes. A new container is spin up from scratch. This process takes time and is called as cold start. See the paper from cloud computing.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84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de-DE" sz="1200" dirty="0" err="1">
                <a:solidFill>
                  <a:srgbClr val="000000"/>
                </a:solidFill>
                <a:latin typeface="Arial"/>
              </a:rPr>
              <a:t>Serverless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a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cloud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computing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model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or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an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abstraction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that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provided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by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various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cloud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providers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that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let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you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pay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for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what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you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use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you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don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‘ t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need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pay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when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there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no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requests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being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served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. 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gives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an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illusion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infinite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elasticity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from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0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infinity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and back. Developers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does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not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need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worry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about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any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infrastructure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management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like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provisioning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configuring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managing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servers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.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provides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built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in support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for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high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availiability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and fault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tolerance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so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that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application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always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available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and performant.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FAAS is an attractive offering from serverless. </a:t>
            </a:r>
          </a:p>
          <a:p>
            <a:r>
              <a:rPr lang="en-US" dirty="0"/>
              <a:t>Here functions are built having no persistent state among invocations.</a:t>
            </a:r>
          </a:p>
          <a:p>
            <a:endParaRPr lang="en-US" dirty="0"/>
          </a:p>
          <a:p>
            <a:r>
              <a:rPr lang="en-US" dirty="0"/>
              <a:t>It increases the agility of development as user just need to develop self contained functions</a:t>
            </a:r>
          </a:p>
          <a:p>
            <a:endParaRPr lang="en-US" dirty="0"/>
          </a:p>
          <a:p>
            <a:r>
              <a:rPr lang="en-US" dirty="0"/>
              <a:t>It is highly scalable both outwards and inwards</a:t>
            </a:r>
          </a:p>
          <a:p>
            <a:r>
              <a:rPr lang="en-US" dirty="0"/>
              <a:t>As developers does not need to worry about the infrastructure management so it is faster to bring their application live in the market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6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Now moving towards the limitations of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FaaS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there is a common challenge in every service provider that is a problem of cold start.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When we deploy our service in the serverless environment with scalability to zero. When ever the first request comes. A new container is spin up from scratch. This process takes time and is called as cold start. </a:t>
            </a:r>
            <a:endParaRPr lang="de-DE" sz="1200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000000"/>
                </a:solidFill>
                <a:latin typeface="Arial"/>
              </a:rPr>
              <a:t>The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duration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billed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on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customer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adds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function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running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>
                <a:solidFill>
                  <a:srgbClr val="000000"/>
                </a:solidFill>
                <a:latin typeface="Arial"/>
              </a:rPr>
              <a:t>There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ways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developers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try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reduce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starts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but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they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result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inefficient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resource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utilization</a:t>
            </a:r>
            <a:endParaRPr lang="de-DE" sz="1200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000000"/>
                </a:solidFill>
                <a:latin typeface="Arial"/>
              </a:rPr>
              <a:t>This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whole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process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typically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range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from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0.2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few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seconds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resulting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in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delayed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response</a:t>
            </a:r>
            <a:endParaRPr lang="de-DE" sz="1200" dirty="0">
              <a:solidFill>
                <a:srgbClr val="000000"/>
              </a:solidFill>
              <a:latin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overcome this cold start problem there are various solutions which can be broadly classified </a:t>
            </a:r>
          </a:p>
          <a:p>
            <a:r>
              <a:rPr lang="en-US" dirty="0"/>
              <a:t>container reusing techniques – creating resources like network elements beforehand and then attaching them to the containers dynamically.</a:t>
            </a:r>
          </a:p>
          <a:p>
            <a:r>
              <a:rPr lang="en-US" dirty="0" err="1"/>
              <a:t>FaaSnap</a:t>
            </a:r>
            <a:r>
              <a:rPr lang="en-US" dirty="0"/>
              <a:t> make use of VM snapshots and then reuse them once a request arrives.</a:t>
            </a:r>
          </a:p>
          <a:p>
            <a:endParaRPr lang="en-US" dirty="0"/>
          </a:p>
          <a:p>
            <a:r>
              <a:rPr lang="en-US" dirty="0"/>
              <a:t>Code Optimization techniques that help in reducing the code deployment package size that results in reducing cold start duration.</a:t>
            </a:r>
          </a:p>
          <a:p>
            <a:endParaRPr lang="en-US" dirty="0"/>
          </a:p>
          <a:p>
            <a:r>
              <a:rPr lang="en-US" dirty="0"/>
              <a:t>In Fixed keep alive policy the containers remain warm for like 10 to 20 min depending on the service provider after serving the requests. It’s implementation and integration is simple.</a:t>
            </a:r>
          </a:p>
          <a:p>
            <a:r>
              <a:rPr lang="en-US" dirty="0"/>
              <a:t>In pre warming techniques there are methods that try to periodically invoke functions at regular intervals. There are methods that use reinforcement-based techniques, histogram-based techniques or forecasting models like ARIMA.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3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000000"/>
                </a:solidFill>
                <a:latin typeface="Arial"/>
              </a:rPr>
              <a:t>Solutions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which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try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reduce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overall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time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language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dependent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>
                <a:solidFill>
                  <a:srgbClr val="000000"/>
                </a:solidFill>
                <a:latin typeface="Arial"/>
              </a:rPr>
              <a:t>There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a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limit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which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time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can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be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reduced</a:t>
            </a:r>
            <a:endParaRPr lang="de-DE" sz="1200" dirty="0">
              <a:solidFill>
                <a:srgbClr val="000000"/>
              </a:solidFill>
              <a:latin typeface="Arial"/>
            </a:endParaRPr>
          </a:p>
          <a:p>
            <a:r>
              <a:rPr lang="en-US" dirty="0"/>
              <a:t>talk more about related approach shortcomings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Arial"/>
              </a:rPr>
              <a:t>therefore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there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significant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delay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in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51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6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Invocation file contains the function and its invocation patters that is no of requests that are send in each minute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8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86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5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55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C0D39C2-69D0-E695-AAA1-4FE531901B12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425452" y="1978715"/>
            <a:ext cx="11345325" cy="1274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Referent</a:t>
            </a:r>
            <a:br>
              <a:rPr lang="de-DE"/>
            </a:br>
            <a:r>
              <a:rPr lang="de-DE"/>
              <a:t>Ort, Datum (Schreibweise: 00. Januar 2015)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334AB84-13EC-0947-4BB9-CC0A4C26D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5351B4-3426-45B7-A6B3-29EEECE92AEA}" type="slidenum">
              <a:rPr/>
              <a:t>‹#›</a:t>
            </a:fld>
            <a:endParaRPr lang="de-DE"/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0BB4CF1F-08B0-03BB-B307-EE201FB675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58C82D2-199A-415D-65E0-E0E5D8F90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452" y="994336"/>
            <a:ext cx="11345325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343299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45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38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18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52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12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7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72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67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9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22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92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12ACDBA-C399-E026-7B7B-C5D1EAD602BB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425452" y="1978715"/>
            <a:ext cx="11345325" cy="1274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Referent</a:t>
            </a:r>
            <a:br>
              <a:rPr lang="de-DE"/>
            </a:br>
            <a:r>
              <a:rPr lang="de-DE"/>
              <a:t>Ort, Datum (Schreibweise: 00. Januar 2015)</a:t>
            </a:r>
          </a:p>
        </p:txBody>
      </p:sp>
      <p:sp>
        <p:nvSpPr>
          <p:cNvPr id="4" name="Foliennummernplatzhalter 7">
            <a:extLst>
              <a:ext uri="{FF2B5EF4-FFF2-40B4-BE49-F238E27FC236}">
                <a16:creationId xmlns:a16="http://schemas.microsoft.com/office/drawing/2014/main" id="{FEA0CB5E-C336-FADF-FAD7-24647DA981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D4F1C9-2E9D-4EF6-9E3F-50D8AAF29977}" type="slidenum">
              <a:rPr/>
              <a:t>‹#›</a:t>
            </a:fld>
            <a:endParaRPr lang="de-DE"/>
          </a:p>
        </p:txBody>
      </p:sp>
      <p:sp>
        <p:nvSpPr>
          <p:cNvPr id="5" name="Fußzeilenplatzhalter 9">
            <a:extLst>
              <a:ext uri="{FF2B5EF4-FFF2-40B4-BE49-F238E27FC236}">
                <a16:creationId xmlns:a16="http://schemas.microsoft.com/office/drawing/2014/main" id="{C32A1A1F-98E7-F96C-4B6B-FA82B42403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A3CB432-1308-4C8C-E26D-DDA6F0042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452" y="994336"/>
            <a:ext cx="11345325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7220046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E6E2C173-CCD5-B2A7-2DC8-0F6A410F84E3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425452" y="1762185"/>
            <a:ext cx="11345325" cy="4699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51C1C701-E4D3-7E84-8294-1C4BFB4694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B6EBD5-E06C-4C8F-8014-E56D8008CAB8}" type="slidenum">
              <a:rPr/>
              <a:t>‹#›</a:t>
            </a:fld>
            <a:endParaRPr lang="de-DE"/>
          </a:p>
        </p:txBody>
      </p:sp>
      <p:sp>
        <p:nvSpPr>
          <p:cNvPr id="4" name="Fußzeilenplatzhalter 6">
            <a:extLst>
              <a:ext uri="{FF2B5EF4-FFF2-40B4-BE49-F238E27FC236}">
                <a16:creationId xmlns:a16="http://schemas.microsoft.com/office/drawing/2014/main" id="{1F504712-A414-850E-F25C-657D8EB7ABF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411ACE7-F7C7-86E3-8782-FBB519436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452" y="994336"/>
            <a:ext cx="11345325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610252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0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6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2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8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63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9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BC376736-B645-404F-ACC0-D3DD1876D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3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B4AB8A57-6285-4981-883D-6C701A500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1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AzurePublicDataset/blob/master/AzureFunctionsDataset2019.md" TargetMode="Externa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261E393-FE2D-1FA3-B69E-11144C90EE22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524000" y="3691052"/>
            <a:ext cx="7746846" cy="23668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Saury Pande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Chair of Computer Architecture and Parallel Systems,</a:t>
            </a:r>
            <a:endParaRPr lang="de-DE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University of Munich (TUM)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Munich: 25.05.2023</a:t>
            </a: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E6F82A5E-77DC-0F59-C886-178E8DD68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2774" y="960883"/>
            <a:ext cx="8683662" cy="820738"/>
          </a:xfrm>
        </p:spPr>
        <p:txBody>
          <a:bodyPr/>
          <a:lstStyle/>
          <a:p>
            <a:pPr lvl="0"/>
            <a:r>
              <a:rPr lang="en-US" sz="3200" b="1" dirty="0"/>
              <a:t>Optimizing Cold Starts in </a:t>
            </a:r>
            <a:r>
              <a:rPr lang="en-US" sz="3200" b="1" dirty="0" err="1"/>
              <a:t>FaaS</a:t>
            </a:r>
            <a:r>
              <a:rPr lang="en-US" sz="3200" b="1" dirty="0"/>
              <a:t> with Machine Learning</a:t>
            </a:r>
            <a:endParaRPr lang="de-DE" sz="3200" b="1" dirty="0"/>
          </a:p>
        </p:txBody>
      </p:sp>
      <p:pic>
        <p:nvPicPr>
          <p:cNvPr id="4" name="Bild 4" descr="TUM_Glockenturm.tif">
            <a:extLst>
              <a:ext uri="{FF2B5EF4-FFF2-40B4-BE49-F238E27FC236}">
                <a16:creationId xmlns:a16="http://schemas.microsoft.com/office/drawing/2014/main" id="{438B46AE-7110-ECF3-7839-D2929A38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99" y="3051361"/>
            <a:ext cx="3892491" cy="33974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B">
            <a:extLst>
              <a:ext uri="{FF2B5EF4-FFF2-40B4-BE49-F238E27FC236}">
                <a16:creationId xmlns:a16="http://schemas.microsoft.com/office/drawing/2014/main" id="{8BDBDBB0-6B3A-8005-B6E9-FBD9E0A2CB86}"/>
              </a:ext>
            </a:extLst>
          </p:cNvPr>
          <p:cNvSpPr/>
          <p:nvPr/>
        </p:nvSpPr>
        <p:spPr>
          <a:xfrm>
            <a:off x="1524000" y="6705600"/>
            <a:ext cx="207818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A7B9A-57DE-18A0-7140-3C3E41EC4726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143567195"/>
              </p:ext>
            </p:extLst>
          </p:nvPr>
        </p:nvGraphicFramePr>
        <p:xfrm>
          <a:off x="423068" y="1261825"/>
          <a:ext cx="11345325" cy="2814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77476CC-1C8E-190B-F28A-1282CB4A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68" y="851461"/>
            <a:ext cx="11345325" cy="410364"/>
          </a:xfrm>
        </p:spPr>
        <p:txBody>
          <a:bodyPr/>
          <a:lstStyle/>
          <a:p>
            <a:r>
              <a:rPr lang="en-US" dirty="0"/>
              <a:t>ML Model Predictions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C18A50C5-2B1C-DDFD-2C66-055BE0F1D9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163170"/>
              </p:ext>
            </p:extLst>
          </p:nvPr>
        </p:nvGraphicFramePr>
        <p:xfrm>
          <a:off x="423068" y="4076462"/>
          <a:ext cx="11345325" cy="259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9906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A7B9A-57DE-18A0-7140-3C3E41EC4726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564373269"/>
              </p:ext>
            </p:extLst>
          </p:nvPr>
        </p:nvGraphicFramePr>
        <p:xfrm>
          <a:off x="423067" y="1300163"/>
          <a:ext cx="11345325" cy="2814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77476CC-1C8E-190B-F28A-1282CB4A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68" y="737161"/>
            <a:ext cx="11345325" cy="410364"/>
          </a:xfrm>
        </p:spPr>
        <p:txBody>
          <a:bodyPr/>
          <a:lstStyle/>
          <a:p>
            <a:r>
              <a:rPr lang="en-US" dirty="0"/>
              <a:t>Deep Learning Model Predictions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C18A50C5-2B1C-DDFD-2C66-055BE0F1D9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5838967"/>
              </p:ext>
            </p:extLst>
          </p:nvPr>
        </p:nvGraphicFramePr>
        <p:xfrm>
          <a:off x="423067" y="4114800"/>
          <a:ext cx="11345325" cy="259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2360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C63D51-37DF-277C-DD8A-4680F2F9308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24072522"/>
              </p:ext>
            </p:extLst>
          </p:nvPr>
        </p:nvGraphicFramePr>
        <p:xfrm>
          <a:off x="1843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9E89920-A6F6-F673-6316-4686221E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4336"/>
            <a:ext cx="10246777" cy="410364"/>
          </a:xfrm>
        </p:spPr>
        <p:txBody>
          <a:bodyPr/>
          <a:lstStyle/>
          <a:p>
            <a:r>
              <a:rPr lang="en-US" sz="3600" dirty="0"/>
              <a:t>Training time of Timeseries Models 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1C8959DC-3F2E-6444-3C6E-D85385129C61}"/>
              </a:ext>
            </a:extLst>
          </p:cNvPr>
          <p:cNvSpPr/>
          <p:nvPr/>
        </p:nvSpPr>
        <p:spPr>
          <a:xfrm>
            <a:off x="1524000" y="6705600"/>
            <a:ext cx="2493818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9B23F-A4A7-F5A1-4BD9-763A998D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4336"/>
            <a:ext cx="10246777" cy="410364"/>
          </a:xfrm>
        </p:spPr>
        <p:txBody>
          <a:bodyPr/>
          <a:lstStyle/>
          <a:p>
            <a:r>
              <a:rPr lang="en-US" sz="3600" dirty="0"/>
              <a:t>Load Generator Architecture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D65B008-590B-2477-CF32-C66179518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15" y="4168583"/>
            <a:ext cx="37814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AE30BB0-48E1-2C3C-FC7D-866D9481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589" y="2428875"/>
            <a:ext cx="13525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BB8AF6B-BA04-5384-C77E-DE78D22B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396" y="2778280"/>
            <a:ext cx="28384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B">
            <a:extLst>
              <a:ext uri="{FF2B5EF4-FFF2-40B4-BE49-F238E27FC236}">
                <a16:creationId xmlns:a16="http://schemas.microsoft.com/office/drawing/2014/main" id="{4164F535-35B0-A576-03E2-4EAE89EE7869}"/>
              </a:ext>
            </a:extLst>
          </p:cNvPr>
          <p:cNvSpPr/>
          <p:nvPr/>
        </p:nvSpPr>
        <p:spPr>
          <a:xfrm>
            <a:off x="1524000" y="6705600"/>
            <a:ext cx="2701636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4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328" y="2400526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2C888D-C8C2-EFDE-F9B9-831F63F63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80" y="2877016"/>
            <a:ext cx="4493801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1530477-5731-7952-353E-3CCB196C4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24" y="3874520"/>
            <a:ext cx="4354148" cy="253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FD7A75C-157C-6722-65B1-74CE9763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93776"/>
            <a:ext cx="8828087" cy="411163"/>
          </a:xfrm>
        </p:spPr>
        <p:txBody>
          <a:bodyPr/>
          <a:lstStyle/>
          <a:p>
            <a:r>
              <a:rPr lang="en-US" sz="3600" dirty="0" err="1"/>
              <a:t>SmartOpt</a:t>
            </a:r>
            <a:r>
              <a:rPr lang="en-US" sz="3600" dirty="0"/>
              <a:t> Architecture and Workflow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6D2CC-9B68-60AC-66D3-BB37FBAE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38" y="2107216"/>
            <a:ext cx="3687635" cy="21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37E4E-F081-1DE0-2740-C32AD77FF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81" y="5669281"/>
            <a:ext cx="388555" cy="38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6C44448-202B-1876-5E85-B32CEB985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95" y="5554979"/>
            <a:ext cx="413386" cy="41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D7FA74-5BD1-0992-CA1B-A34D4B57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456" y="5173388"/>
            <a:ext cx="367665" cy="3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3DE997F-C8E8-B90D-CB49-B59E77F2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2" y="4481883"/>
            <a:ext cx="413386" cy="41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6EB3BF7-B334-307E-8920-C3CCF4C3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60" y="4481883"/>
            <a:ext cx="413386" cy="41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C84645C-BE28-5B6D-3B05-A13794CA9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836" y="2391158"/>
            <a:ext cx="411163" cy="41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F79DB69-9851-8173-3664-DC13FB93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46" y="2374124"/>
            <a:ext cx="411163" cy="41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B">
            <a:extLst>
              <a:ext uri="{FF2B5EF4-FFF2-40B4-BE49-F238E27FC236}">
                <a16:creationId xmlns:a16="http://schemas.microsoft.com/office/drawing/2014/main" id="{80E69F40-CD5A-5D2E-AA84-7EE5C872B430}"/>
              </a:ext>
            </a:extLst>
          </p:cNvPr>
          <p:cNvSpPr/>
          <p:nvPr/>
        </p:nvSpPr>
        <p:spPr>
          <a:xfrm>
            <a:off x="1524001" y="6705600"/>
            <a:ext cx="2909455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9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2130C1-621D-FC7A-565F-0611E63A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r>
              <a:rPr lang="en-US" sz="3600" dirty="0"/>
              <a:t>Determine concurrency and Containers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3277C-93CD-41BC-8A1E-B5C17EC3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95" y="1623061"/>
            <a:ext cx="8029010" cy="2000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1D765-E441-32C1-3728-70914546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5" y="3841632"/>
            <a:ext cx="8210550" cy="2800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7C84FE-3505-A045-62E6-8E7A68500871}"/>
              </a:ext>
            </a:extLst>
          </p:cNvPr>
          <p:cNvSpPr/>
          <p:nvPr/>
        </p:nvSpPr>
        <p:spPr>
          <a:xfrm>
            <a:off x="2975610" y="2766060"/>
            <a:ext cx="4366260" cy="2400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3B0D2-C20C-BB4A-33E3-7747DBF0F9F9}"/>
              </a:ext>
            </a:extLst>
          </p:cNvPr>
          <p:cNvSpPr/>
          <p:nvPr/>
        </p:nvSpPr>
        <p:spPr>
          <a:xfrm>
            <a:off x="2975610" y="5772150"/>
            <a:ext cx="4949190" cy="2909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B">
            <a:extLst>
              <a:ext uri="{FF2B5EF4-FFF2-40B4-BE49-F238E27FC236}">
                <a16:creationId xmlns:a16="http://schemas.microsoft.com/office/drawing/2014/main" id="{EAD46C5E-93DC-7ECC-DD31-DFB5E34B7898}"/>
              </a:ext>
            </a:extLst>
          </p:cNvPr>
          <p:cNvSpPr/>
          <p:nvPr/>
        </p:nvSpPr>
        <p:spPr>
          <a:xfrm>
            <a:off x="1524001" y="6705600"/>
            <a:ext cx="3117273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6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6BB780-79C5-15A2-1A67-BBD8B1219FB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524001" y="1762125"/>
            <a:ext cx="8828087" cy="4699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Open-source Azure functions traces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12 Functions are selected and divided into 4 groups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9114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 1: (High No of Invocations, High Execution Time)</a:t>
            </a:r>
          </a:p>
          <a:p>
            <a:pPr marL="519114" lvl="1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9114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 2: (High No of Invocations, Low Execution Time)</a:t>
            </a:r>
          </a:p>
          <a:p>
            <a:pPr marL="519114" lvl="1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9114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 3: (Low No of Invocations, High Execution Time)</a:t>
            </a:r>
          </a:p>
          <a:p>
            <a:pPr marL="519114" lvl="1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9114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 4: (Low No of Invocations, Low Execution Time)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641016-48FE-9CC4-93AB-0062B8D1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r>
              <a:rPr lang="en-US" sz="3600" dirty="0"/>
              <a:t>Functions Selections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98F4D2D3-8A93-82CE-270B-353722379A4F}"/>
              </a:ext>
            </a:extLst>
          </p:cNvPr>
          <p:cNvSpPr txBox="1"/>
          <p:nvPr/>
        </p:nvSpPr>
        <p:spPr>
          <a:xfrm>
            <a:off x="1839913" y="6340472"/>
            <a:ext cx="646427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sz="1200" dirty="0">
                <a:hlinkClick r:id="rId2"/>
              </a:rPr>
              <a:t> </a:t>
            </a:r>
            <a:r>
              <a:rPr lang="en-US" sz="1200" u="sng" dirty="0">
                <a:hlinkClick r:id="rId2"/>
              </a:rPr>
              <a:t>AzurePublicDataset/AzureFunctionsDataset2019.md at master · Azure/</a:t>
            </a:r>
            <a:r>
              <a:rPr lang="en-US" sz="1200" u="sng" dirty="0" err="1">
                <a:hlinkClick r:id="rId2"/>
              </a:rPr>
              <a:t>AzurePublicDataset</a:t>
            </a:r>
            <a:r>
              <a:rPr lang="en-US" sz="1200" u="sng" dirty="0">
                <a:hlinkClick r:id="rId2"/>
              </a:rPr>
              <a:t> · GitHub</a:t>
            </a:r>
            <a:endParaRPr lang="en-US" sz="1200" u="sng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8664FEAF-B243-D4B8-2657-3FEE2CCA7981}"/>
              </a:ext>
            </a:extLst>
          </p:cNvPr>
          <p:cNvSpPr/>
          <p:nvPr/>
        </p:nvSpPr>
        <p:spPr>
          <a:xfrm>
            <a:off x="1524001" y="6705600"/>
            <a:ext cx="3325091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4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E9868C-E4D4-7568-6898-9FD6E35130DA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81529216"/>
              </p:ext>
            </p:extLst>
          </p:nvPr>
        </p:nvGraphicFramePr>
        <p:xfrm>
          <a:off x="1524001" y="2219385"/>
          <a:ext cx="923692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4470">
                  <a:extLst>
                    <a:ext uri="{9D8B030D-6E8A-4147-A177-3AD203B41FA5}">
                      <a16:colId xmlns:a16="http://schemas.microsoft.com/office/drawing/2014/main" val="663064168"/>
                    </a:ext>
                  </a:extLst>
                </a:gridCol>
                <a:gridCol w="7422456">
                  <a:extLst>
                    <a:ext uri="{9D8B030D-6E8A-4147-A177-3AD203B41FA5}">
                      <a16:colId xmlns:a16="http://schemas.microsoft.com/office/drawing/2014/main" val="388125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Strategy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5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u="none" strike="noStrike" kern="1200" baseline="0">
                          <a:solidFill>
                            <a:srgbClr val="000000"/>
                          </a:solidFill>
                        </a:rPr>
                        <a:t>Strategy 1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Default </a:t>
                      </a:r>
                      <a:r>
                        <a:rPr lang="en-US" sz="2000" b="0" u="none" strike="noStrike" kern="1200" baseline="0" dirty="0" err="1">
                          <a:solidFill>
                            <a:srgbClr val="000000"/>
                          </a:solidFill>
                        </a:rPr>
                        <a:t>Knative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 Pod </a:t>
                      </a:r>
                      <a:r>
                        <a:rPr lang="en-US" sz="2000" b="0" u="none" strike="noStrike" kern="1200" baseline="0" dirty="0" err="1">
                          <a:solidFill>
                            <a:srgbClr val="000000"/>
                          </a:solidFill>
                        </a:rPr>
                        <a:t>Autoscaler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 (KPA) settings.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84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baseline="0">
                          <a:solidFill>
                            <a:srgbClr val="000000"/>
                          </a:solidFill>
                        </a:rPr>
                        <a:t>Strategy 2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u="none" strike="noStrike" kern="1200" baseline="0" dirty="0" err="1">
                          <a:solidFill>
                            <a:srgbClr val="000000"/>
                          </a:solidFill>
                        </a:rPr>
                        <a:t>Knative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 Pod </a:t>
                      </a:r>
                      <a:r>
                        <a:rPr lang="en-US" sz="2000" b="0" u="none" strike="noStrike" kern="1200" baseline="0" dirty="0" err="1">
                          <a:solidFill>
                            <a:srgbClr val="000000"/>
                          </a:solidFill>
                        </a:rPr>
                        <a:t>Autoscaler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 with </a:t>
                      </a:r>
                      <a:r>
                        <a:rPr lang="en-US" sz="2000" b="1" u="none" strike="noStrike" kern="1200" baseline="0" dirty="0">
                          <a:solidFill>
                            <a:srgbClr val="000000"/>
                          </a:solidFill>
                        </a:rPr>
                        <a:t>concurrency level as 1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3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baseline="0">
                          <a:solidFill>
                            <a:srgbClr val="000000"/>
                          </a:solidFill>
                        </a:rPr>
                        <a:t>Strategy 3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u="none" strike="noStrike" kern="1200" baseline="0" dirty="0" err="1">
                          <a:solidFill>
                            <a:srgbClr val="000000"/>
                          </a:solidFill>
                        </a:rPr>
                        <a:t>SmartOpt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 with model set as </a:t>
                      </a:r>
                      <a:r>
                        <a:rPr lang="en-US" sz="2000" b="1" u="none" strike="noStrike" kern="1200" baseline="0" dirty="0">
                          <a:solidFill>
                            <a:srgbClr val="000000"/>
                          </a:solidFill>
                        </a:rPr>
                        <a:t>Fast Fourier Transform. 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In (Concurrency determining) Algorithm, </a:t>
                      </a:r>
                      <a:r>
                        <a:rPr lang="en-US" sz="2000" b="1" u="none" strike="noStrike" kern="1200" baseline="0" dirty="0">
                          <a:solidFill>
                            <a:srgbClr val="000000"/>
                          </a:solidFill>
                        </a:rPr>
                        <a:t>minimum response time 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is used.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312250"/>
                  </a:ext>
                </a:extLst>
              </a:tr>
              <a:tr h="4120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Strategy 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u="none" strike="noStrike" kern="1200" baseline="0" dirty="0" err="1">
                          <a:solidFill>
                            <a:srgbClr val="000000"/>
                          </a:solidFill>
                        </a:rPr>
                        <a:t>SmartOpt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 with model set as </a:t>
                      </a:r>
                      <a:r>
                        <a:rPr lang="en-US" sz="2000" b="1" u="none" strike="noStrike" kern="1200" baseline="0" dirty="0">
                          <a:solidFill>
                            <a:srgbClr val="000000"/>
                          </a:solidFill>
                        </a:rPr>
                        <a:t>N-BEATS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. In (Concurrency determining) Algorithm, </a:t>
                      </a:r>
                      <a:r>
                        <a:rPr lang="en-US" sz="2000" b="1" u="none" strike="noStrike" kern="1200" baseline="0" dirty="0">
                          <a:solidFill>
                            <a:srgbClr val="000000"/>
                          </a:solidFill>
                        </a:rPr>
                        <a:t>minimum response time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 is used.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69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baseline="0">
                          <a:solidFill>
                            <a:srgbClr val="000000"/>
                          </a:solidFill>
                        </a:rPr>
                        <a:t>Strategy 5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u="none" strike="noStrike" kern="1200" baseline="0" dirty="0" err="1">
                          <a:solidFill>
                            <a:srgbClr val="000000"/>
                          </a:solidFill>
                        </a:rPr>
                        <a:t>SmartOpt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 with model set as </a:t>
                      </a:r>
                      <a:r>
                        <a:rPr lang="en-US" sz="2000" b="1" u="none" strike="noStrike" kern="1200" baseline="0" dirty="0">
                          <a:solidFill>
                            <a:srgbClr val="000000"/>
                          </a:solidFill>
                        </a:rPr>
                        <a:t>N-BEATS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. In (Concurrency determining) Algorithm, </a:t>
                      </a:r>
                      <a:r>
                        <a:rPr lang="en-US" sz="2000" b="1" u="none" strike="noStrike" kern="1200" baseline="0" dirty="0">
                          <a:solidFill>
                            <a:srgbClr val="000000"/>
                          </a:solidFill>
                        </a:rPr>
                        <a:t>average response time </a:t>
                      </a:r>
                      <a:r>
                        <a:rPr lang="en-US" sz="2000" b="0" u="none" strike="noStrike" kern="1200" baseline="0" dirty="0">
                          <a:solidFill>
                            <a:srgbClr val="000000"/>
                          </a:solidFill>
                        </a:rPr>
                        <a:t>is used.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8993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DAD39ED-2339-58E3-2BE8-61C9FBE7C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r>
              <a:rPr lang="en-US" sz="3600" dirty="0"/>
              <a:t>Strategies Evaluated</a:t>
            </a:r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9E045270-3AF9-1D7D-8966-9CC96FD91FC2}"/>
              </a:ext>
            </a:extLst>
          </p:cNvPr>
          <p:cNvSpPr/>
          <p:nvPr/>
        </p:nvSpPr>
        <p:spPr>
          <a:xfrm>
            <a:off x="1524001" y="6705600"/>
            <a:ext cx="3532909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57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F46F1B-A07D-444B-8D5A-235DDC26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r>
              <a:rPr lang="en-US" sz="3600" dirty="0"/>
              <a:t>Requests Flow in </a:t>
            </a:r>
            <a:r>
              <a:rPr lang="en-US" sz="3600" dirty="0" err="1"/>
              <a:t>Knative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B01A3-8A09-1EC2-B5B6-CF0B8623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80" y="2386360"/>
            <a:ext cx="4004779" cy="98414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897AEC-0ED3-AFE8-217D-846A1B4D7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87" y="1776723"/>
            <a:ext cx="4237465" cy="257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37368C-4991-7C70-7923-253F55992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433" y="2440280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05231B6-724F-74C6-6E57-342AA01D2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33" y="2440280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BAEEB12-4EB8-E79B-2FF4-68C60DD6D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33" y="4357195"/>
            <a:ext cx="4237465" cy="21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B">
            <a:extLst>
              <a:ext uri="{FF2B5EF4-FFF2-40B4-BE49-F238E27FC236}">
                <a16:creationId xmlns:a16="http://schemas.microsoft.com/office/drawing/2014/main" id="{A25668BF-CBB4-81D0-F904-F405E93551B9}"/>
              </a:ext>
            </a:extLst>
          </p:cNvPr>
          <p:cNvSpPr/>
          <p:nvPr/>
        </p:nvSpPr>
        <p:spPr>
          <a:xfrm>
            <a:off x="1524001" y="6705600"/>
            <a:ext cx="3740727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5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524001" y="2313148"/>
            <a:ext cx="8828082" cy="4025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Response time of requests</a:t>
            </a: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Total requests fulfilled and the number of requests dropped.</a:t>
            </a: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Total containers active during the 15 minutes time interval for each test.</a:t>
            </a: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Total estimated costs required for each test.</a:t>
            </a: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Total number of SLO (Service Level Objectives) breached.</a:t>
            </a: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pPr lvl="0"/>
            <a:r>
              <a:rPr lang="de-DE" sz="3600" dirty="0"/>
              <a:t>Evaluation </a:t>
            </a:r>
            <a:r>
              <a:rPr lang="de-DE" sz="3600" dirty="0" err="1"/>
              <a:t>Criteria</a:t>
            </a:r>
            <a:endParaRPr lang="de-DE" sz="3600" dirty="0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68B6B84-CB7B-2B18-1130-9AF70B73209C}"/>
              </a:ext>
            </a:extLst>
          </p:cNvPr>
          <p:cNvSpPr/>
          <p:nvPr/>
        </p:nvSpPr>
        <p:spPr>
          <a:xfrm>
            <a:off x="1524001" y="6705600"/>
            <a:ext cx="3948545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1306F77-45A3-9898-38A0-8F83D30EFBF1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524000" y="1950140"/>
            <a:ext cx="8826497" cy="4164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342900" indent="-342900" hangingPunct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</a:rPr>
              <a:t>Function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as</a:t>
            </a:r>
            <a:r>
              <a:rPr lang="de-DE" sz="2000" dirty="0">
                <a:solidFill>
                  <a:srgbClr val="000000"/>
                </a:solidFill>
              </a:rPr>
              <a:t> a Service (</a:t>
            </a:r>
            <a:r>
              <a:rPr lang="de-DE" sz="2000" dirty="0" err="1">
                <a:solidFill>
                  <a:srgbClr val="000000"/>
                </a:solidFill>
              </a:rPr>
              <a:t>FaaS</a:t>
            </a:r>
            <a:r>
              <a:rPr lang="de-DE" sz="2000" dirty="0">
                <a:solidFill>
                  <a:srgbClr val="000000"/>
                </a:solidFill>
              </a:rPr>
              <a:t>)</a:t>
            </a:r>
          </a:p>
          <a:p>
            <a:pPr marL="342900" indent="-342900" hangingPunct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</a:rPr>
              <a:t>Problem </a:t>
            </a:r>
            <a:r>
              <a:rPr lang="de-DE" sz="2000" dirty="0" err="1">
                <a:solidFill>
                  <a:srgbClr val="000000"/>
                </a:solidFill>
              </a:rPr>
              <a:t>of</a:t>
            </a:r>
            <a:r>
              <a:rPr lang="de-DE" sz="2000" dirty="0">
                <a:solidFill>
                  <a:srgbClr val="000000"/>
                </a:solidFill>
              </a:rPr>
              <a:t> Cold Start</a:t>
            </a:r>
          </a:p>
          <a:p>
            <a:pPr marL="342900" indent="-342900" hangingPunct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Existing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Approaches</a:t>
            </a:r>
            <a:endParaRPr lang="de-DE" sz="2000" dirty="0">
              <a:solidFill>
                <a:srgbClr val="000000"/>
              </a:solidFill>
            </a:endParaRPr>
          </a:p>
          <a:p>
            <a:pPr marL="342900" indent="-342900" hangingPunct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</a:rPr>
              <a:t>Our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Contribution</a:t>
            </a:r>
            <a:endParaRPr lang="de-DE" sz="2000" dirty="0">
              <a:solidFill>
                <a:srgbClr val="000000"/>
              </a:solidFill>
            </a:endParaRPr>
          </a:p>
          <a:p>
            <a:pPr marL="342900" indent="-342900" hangingPunct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</a:rPr>
              <a:t>Methodology</a:t>
            </a:r>
            <a:endParaRPr lang="de-DE" sz="2000" dirty="0">
              <a:solidFill>
                <a:srgbClr val="000000"/>
              </a:solidFill>
            </a:endParaRPr>
          </a:p>
          <a:p>
            <a:pPr marL="342900" indent="-342900" hangingPunct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</a:rPr>
              <a:t>Experimental Setup</a:t>
            </a:r>
          </a:p>
          <a:p>
            <a:pPr marL="342900" indent="-342900" hangingPunct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</a:rPr>
              <a:t>Results</a:t>
            </a:r>
            <a:endParaRPr lang="de-DE" sz="2000" dirty="0">
              <a:solidFill>
                <a:srgbClr val="000000"/>
              </a:solidFill>
            </a:endParaRPr>
          </a:p>
          <a:p>
            <a:pPr marL="342900" indent="-342900" hangingPunct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Conclusion and </a:t>
            </a:r>
            <a:r>
              <a:rPr lang="de-DE" sz="2000" dirty="0">
                <a:solidFill>
                  <a:srgbClr val="000000"/>
                </a:solidFill>
              </a:rPr>
              <a:t>Future Work</a:t>
            </a:r>
          </a:p>
          <a:p>
            <a:pPr marL="0" indent="0" hangingPunct="0">
              <a:lnSpc>
                <a:spcPct val="150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58496961-C9E3-F121-070D-60D311D7A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994336"/>
            <a:ext cx="10441259" cy="412870"/>
          </a:xfrm>
        </p:spPr>
        <p:txBody>
          <a:bodyPr/>
          <a:lstStyle/>
          <a:p>
            <a:pPr lvl="0"/>
            <a:r>
              <a:rPr lang="de-DE" sz="3600" dirty="0"/>
              <a:t>Outline</a:t>
            </a:r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C356291F-8F1F-DD20-0A2A-8D614CFE255E}"/>
              </a:ext>
            </a:extLst>
          </p:cNvPr>
          <p:cNvSpPr/>
          <p:nvPr/>
        </p:nvSpPr>
        <p:spPr>
          <a:xfrm>
            <a:off x="1524000" y="6705600"/>
            <a:ext cx="415636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13368B-37C6-B0F9-4DED-B82FAE4F0CF7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957034056"/>
              </p:ext>
            </p:extLst>
          </p:nvPr>
        </p:nvGraphicFramePr>
        <p:xfrm>
          <a:off x="1843088" y="1762126"/>
          <a:ext cx="8253412" cy="263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8BAC219-828D-70C8-54FB-DE592EC7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4336"/>
            <a:ext cx="10246777" cy="410364"/>
          </a:xfrm>
        </p:spPr>
        <p:txBody>
          <a:bodyPr/>
          <a:lstStyle/>
          <a:p>
            <a:r>
              <a:rPr lang="en-US" sz="3600" dirty="0"/>
              <a:t>Response Time – Category 1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5917A36-C57D-EDAC-04A8-BB76FDE6BE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12264"/>
              </p:ext>
            </p:extLst>
          </p:nvPr>
        </p:nvGraphicFramePr>
        <p:xfrm>
          <a:off x="1843088" y="4781987"/>
          <a:ext cx="8253412" cy="2022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0D402-CA10-68B9-D1AC-38E4280F18C3}"/>
              </a:ext>
            </a:extLst>
          </p:cNvPr>
          <p:cNvCxnSpPr/>
          <p:nvPr/>
        </p:nvCxnSpPr>
        <p:spPr>
          <a:xfrm>
            <a:off x="2678430" y="3154680"/>
            <a:ext cx="7018020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B">
            <a:extLst>
              <a:ext uri="{FF2B5EF4-FFF2-40B4-BE49-F238E27FC236}">
                <a16:creationId xmlns:a16="http://schemas.microsoft.com/office/drawing/2014/main" id="{4927A0C3-8D35-1CE7-6D89-2CF856CC81DC}"/>
              </a:ext>
            </a:extLst>
          </p:cNvPr>
          <p:cNvSpPr/>
          <p:nvPr/>
        </p:nvSpPr>
        <p:spPr>
          <a:xfrm>
            <a:off x="1524000" y="6705600"/>
            <a:ext cx="4156364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9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13368B-37C6-B0F9-4DED-B82FAE4F0CF7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194592714"/>
              </p:ext>
            </p:extLst>
          </p:nvPr>
        </p:nvGraphicFramePr>
        <p:xfrm>
          <a:off x="1843088" y="1762126"/>
          <a:ext cx="8253412" cy="263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8BAC219-828D-70C8-54FB-DE592EC7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4336"/>
            <a:ext cx="10246777" cy="410364"/>
          </a:xfrm>
        </p:spPr>
        <p:txBody>
          <a:bodyPr/>
          <a:lstStyle/>
          <a:p>
            <a:r>
              <a:rPr lang="en-US" sz="3600" dirty="0"/>
              <a:t>Response Time – Category 2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5917A36-C57D-EDAC-04A8-BB76FDE6BE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6228776"/>
              </p:ext>
            </p:extLst>
          </p:nvPr>
        </p:nvGraphicFramePr>
        <p:xfrm>
          <a:off x="1843088" y="4757975"/>
          <a:ext cx="8253412" cy="2022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0D402-CA10-68B9-D1AC-38E4280F18C3}"/>
              </a:ext>
            </a:extLst>
          </p:cNvPr>
          <p:cNvCxnSpPr/>
          <p:nvPr/>
        </p:nvCxnSpPr>
        <p:spPr>
          <a:xfrm>
            <a:off x="2678430" y="3154680"/>
            <a:ext cx="7018020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 11">
            <a:extLst>
              <a:ext uri="{FF2B5EF4-FFF2-40B4-BE49-F238E27FC236}">
                <a16:creationId xmlns:a16="http://schemas.microsoft.com/office/drawing/2014/main" id="{596C8D97-6C07-BD2A-5F47-31630AC060C2}"/>
              </a:ext>
            </a:extLst>
          </p:cNvPr>
          <p:cNvSpPr/>
          <p:nvPr/>
        </p:nvSpPr>
        <p:spPr>
          <a:xfrm rot="10800000">
            <a:off x="2678430" y="2589693"/>
            <a:ext cx="152400" cy="2075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B">
            <a:extLst>
              <a:ext uri="{FF2B5EF4-FFF2-40B4-BE49-F238E27FC236}">
                <a16:creationId xmlns:a16="http://schemas.microsoft.com/office/drawing/2014/main" id="{2BE063E2-13D8-B0A5-C10B-223F10E24DB3}"/>
              </a:ext>
            </a:extLst>
          </p:cNvPr>
          <p:cNvSpPr/>
          <p:nvPr/>
        </p:nvSpPr>
        <p:spPr>
          <a:xfrm>
            <a:off x="1524000" y="6705600"/>
            <a:ext cx="4364182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3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13368B-37C6-B0F9-4DED-B82FAE4F0CF7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114817693"/>
              </p:ext>
            </p:extLst>
          </p:nvPr>
        </p:nvGraphicFramePr>
        <p:xfrm>
          <a:off x="1843088" y="1762126"/>
          <a:ext cx="8253412" cy="263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8BAC219-828D-70C8-54FB-DE592EC7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4336"/>
            <a:ext cx="10246777" cy="410364"/>
          </a:xfrm>
        </p:spPr>
        <p:txBody>
          <a:bodyPr/>
          <a:lstStyle/>
          <a:p>
            <a:r>
              <a:rPr lang="en-US" sz="3600" dirty="0"/>
              <a:t>Response Time – Category 3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5917A36-C57D-EDAC-04A8-BB76FDE6BE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839305"/>
              </p:ext>
            </p:extLst>
          </p:nvPr>
        </p:nvGraphicFramePr>
        <p:xfrm>
          <a:off x="1843088" y="4757975"/>
          <a:ext cx="8253412" cy="2022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0D402-CA10-68B9-D1AC-38E4280F18C3}"/>
              </a:ext>
            </a:extLst>
          </p:cNvPr>
          <p:cNvCxnSpPr/>
          <p:nvPr/>
        </p:nvCxnSpPr>
        <p:spPr>
          <a:xfrm>
            <a:off x="2678430" y="3154680"/>
            <a:ext cx="7018020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Up 1">
            <a:extLst>
              <a:ext uri="{FF2B5EF4-FFF2-40B4-BE49-F238E27FC236}">
                <a16:creationId xmlns:a16="http://schemas.microsoft.com/office/drawing/2014/main" id="{747AB179-C219-F32D-5EBD-429C680C6B9E}"/>
              </a:ext>
            </a:extLst>
          </p:cNvPr>
          <p:cNvSpPr/>
          <p:nvPr/>
        </p:nvSpPr>
        <p:spPr>
          <a:xfrm rot="10800000">
            <a:off x="2769870" y="2441103"/>
            <a:ext cx="152400" cy="2075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292534CC-B14F-2C10-67BC-CBC6E8687B94}"/>
              </a:ext>
            </a:extLst>
          </p:cNvPr>
          <p:cNvSpPr/>
          <p:nvPr/>
        </p:nvSpPr>
        <p:spPr>
          <a:xfrm rot="10800000">
            <a:off x="8987790" y="2354622"/>
            <a:ext cx="152400" cy="2075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B">
            <a:extLst>
              <a:ext uri="{FF2B5EF4-FFF2-40B4-BE49-F238E27FC236}">
                <a16:creationId xmlns:a16="http://schemas.microsoft.com/office/drawing/2014/main" id="{1354B85F-CF18-AE5A-FDD7-873104817F40}"/>
              </a:ext>
            </a:extLst>
          </p:cNvPr>
          <p:cNvSpPr/>
          <p:nvPr/>
        </p:nvSpPr>
        <p:spPr>
          <a:xfrm>
            <a:off x="1524000" y="6705600"/>
            <a:ext cx="4572000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13368B-37C6-B0F9-4DED-B82FAE4F0CF7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917937265"/>
              </p:ext>
            </p:extLst>
          </p:nvPr>
        </p:nvGraphicFramePr>
        <p:xfrm>
          <a:off x="1843088" y="1762126"/>
          <a:ext cx="8253412" cy="263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8BAC219-828D-70C8-54FB-DE592EC7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4336"/>
            <a:ext cx="10246777" cy="410364"/>
          </a:xfrm>
        </p:spPr>
        <p:txBody>
          <a:bodyPr/>
          <a:lstStyle/>
          <a:p>
            <a:r>
              <a:rPr lang="en-US" sz="3600" dirty="0"/>
              <a:t>Response Time – Category 4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5917A36-C57D-EDAC-04A8-BB76FDE6BE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5715593"/>
              </p:ext>
            </p:extLst>
          </p:nvPr>
        </p:nvGraphicFramePr>
        <p:xfrm>
          <a:off x="1843088" y="4757975"/>
          <a:ext cx="8253412" cy="2022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0D402-CA10-68B9-D1AC-38E4280F18C3}"/>
              </a:ext>
            </a:extLst>
          </p:cNvPr>
          <p:cNvCxnSpPr/>
          <p:nvPr/>
        </p:nvCxnSpPr>
        <p:spPr>
          <a:xfrm>
            <a:off x="2735580" y="2503170"/>
            <a:ext cx="7018020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B">
            <a:extLst>
              <a:ext uri="{FF2B5EF4-FFF2-40B4-BE49-F238E27FC236}">
                <a16:creationId xmlns:a16="http://schemas.microsoft.com/office/drawing/2014/main" id="{27DE4111-57D6-76F2-C184-BD4531A48E97}"/>
              </a:ext>
            </a:extLst>
          </p:cNvPr>
          <p:cNvSpPr/>
          <p:nvPr/>
        </p:nvSpPr>
        <p:spPr>
          <a:xfrm>
            <a:off x="1524000" y="6705600"/>
            <a:ext cx="4779818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7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DD7BE941-AED3-F044-5F5C-C4C670A8B25F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55320377"/>
              </p:ext>
            </p:extLst>
          </p:nvPr>
        </p:nvGraphicFramePr>
        <p:xfrm>
          <a:off x="1575457" y="1795347"/>
          <a:ext cx="8776626" cy="4951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2A56DFE-12F3-67B1-92C4-77E42DB4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4336"/>
            <a:ext cx="10246777" cy="410364"/>
          </a:xfrm>
        </p:spPr>
        <p:txBody>
          <a:bodyPr/>
          <a:lstStyle/>
          <a:p>
            <a:r>
              <a:rPr lang="en-US" sz="3600" dirty="0"/>
              <a:t>Response Time Metrics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D9CBAAB1-25C4-2851-285D-AF6EE7994C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450401"/>
              </p:ext>
            </p:extLst>
          </p:nvPr>
        </p:nvGraphicFramePr>
        <p:xfrm>
          <a:off x="6096001" y="1806499"/>
          <a:ext cx="4520543" cy="392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PB">
            <a:extLst>
              <a:ext uri="{FF2B5EF4-FFF2-40B4-BE49-F238E27FC236}">
                <a16:creationId xmlns:a16="http://schemas.microsoft.com/office/drawing/2014/main" id="{964A2A89-541A-17AD-0DDF-FE9253D6509B}"/>
              </a:ext>
            </a:extLst>
          </p:cNvPr>
          <p:cNvSpPr/>
          <p:nvPr/>
        </p:nvSpPr>
        <p:spPr>
          <a:xfrm>
            <a:off x="1524000" y="6705600"/>
            <a:ext cx="4987636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35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5">
            <a:extLst>
              <a:ext uri="{FF2B5EF4-FFF2-40B4-BE49-F238E27FC236}">
                <a16:creationId xmlns:a16="http://schemas.microsoft.com/office/drawing/2014/main" id="{C68D639A-9122-9C72-1F09-B59F9B8E2B91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67758490"/>
              </p:ext>
            </p:extLst>
          </p:nvPr>
        </p:nvGraphicFramePr>
        <p:xfrm>
          <a:off x="1575457" y="1806499"/>
          <a:ext cx="8776626" cy="4939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2A56DFE-12F3-67B1-92C4-77E42DB4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r>
              <a:rPr lang="en-US" sz="3600" dirty="0"/>
              <a:t>Response Time Metrics</a:t>
            </a:r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97A81CDE-5289-3E38-80AB-5AF950915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249147"/>
              </p:ext>
            </p:extLst>
          </p:nvPr>
        </p:nvGraphicFramePr>
        <p:xfrm>
          <a:off x="6096001" y="1795347"/>
          <a:ext cx="4404732" cy="3836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PB">
            <a:extLst>
              <a:ext uri="{FF2B5EF4-FFF2-40B4-BE49-F238E27FC236}">
                <a16:creationId xmlns:a16="http://schemas.microsoft.com/office/drawing/2014/main" id="{4B79017F-77FC-8F27-690C-98CC61DB9372}"/>
              </a:ext>
            </a:extLst>
          </p:cNvPr>
          <p:cNvSpPr/>
          <p:nvPr/>
        </p:nvSpPr>
        <p:spPr>
          <a:xfrm>
            <a:off x="1524001" y="6705600"/>
            <a:ext cx="5195455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10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D619B8-F7D5-EC67-4E3A-902B73280617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94671865"/>
              </p:ext>
            </p:extLst>
          </p:nvPr>
        </p:nvGraphicFramePr>
        <p:xfrm>
          <a:off x="1618476" y="1594271"/>
          <a:ext cx="8642811" cy="5011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1A3E17-3DA9-DD6C-6E50-018F49821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476" y="882825"/>
            <a:ext cx="8732021" cy="410369"/>
          </a:xfrm>
        </p:spPr>
        <p:txBody>
          <a:bodyPr/>
          <a:lstStyle/>
          <a:p>
            <a:r>
              <a:rPr lang="en-US" sz="36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Total Requests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erved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1E2E7BE4-A384-DA85-8369-7739D9583BB8}"/>
              </a:ext>
            </a:extLst>
          </p:cNvPr>
          <p:cNvSpPr/>
          <p:nvPr/>
        </p:nvSpPr>
        <p:spPr>
          <a:xfrm rot="10800000">
            <a:off x="2264413" y="3794802"/>
            <a:ext cx="152400" cy="2075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795E333-1CD8-839D-6733-C6C5221C6D40}"/>
              </a:ext>
            </a:extLst>
          </p:cNvPr>
          <p:cNvSpPr/>
          <p:nvPr/>
        </p:nvSpPr>
        <p:spPr>
          <a:xfrm rot="10800000">
            <a:off x="4245613" y="3587240"/>
            <a:ext cx="152400" cy="2075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7A0C23C-11D1-9A82-3C59-9AEB80935B0D}"/>
              </a:ext>
            </a:extLst>
          </p:cNvPr>
          <p:cNvSpPr/>
          <p:nvPr/>
        </p:nvSpPr>
        <p:spPr>
          <a:xfrm rot="10800000">
            <a:off x="6188713" y="4472982"/>
            <a:ext cx="152400" cy="2075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ED81B06A-FE59-2434-6B40-69EAE0E36740}"/>
              </a:ext>
            </a:extLst>
          </p:cNvPr>
          <p:cNvSpPr/>
          <p:nvPr/>
        </p:nvSpPr>
        <p:spPr>
          <a:xfrm>
            <a:off x="1524001" y="6705600"/>
            <a:ext cx="5403273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95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C63D51-37DF-277C-DD8A-4680F2F9308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906244149"/>
              </p:ext>
            </p:extLst>
          </p:nvPr>
        </p:nvGraphicFramePr>
        <p:xfrm>
          <a:off x="1843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9E89920-A6F6-F673-6316-4686221E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r>
              <a:rPr lang="en-US" sz="3600" dirty="0"/>
              <a:t>Experiment Costs Estimates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DF1EBA60-7D8B-4EC2-493C-5E59A1957F81}"/>
              </a:ext>
            </a:extLst>
          </p:cNvPr>
          <p:cNvSpPr/>
          <p:nvPr/>
        </p:nvSpPr>
        <p:spPr>
          <a:xfrm>
            <a:off x="1524001" y="6705600"/>
            <a:ext cx="5611091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51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C63D51-37DF-277C-DD8A-4680F2F9308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894644321"/>
              </p:ext>
            </p:extLst>
          </p:nvPr>
        </p:nvGraphicFramePr>
        <p:xfrm>
          <a:off x="1843088" y="1600201"/>
          <a:ext cx="8509000" cy="486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9E89920-A6F6-F673-6316-4686221E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r>
              <a:rPr lang="en-US" sz="3600" dirty="0"/>
              <a:t>SLO Violation</a:t>
            </a:r>
          </a:p>
        </p:txBody>
      </p:sp>
      <p:sp>
        <p:nvSpPr>
          <p:cNvPr id="7" name="PB">
            <a:extLst>
              <a:ext uri="{FF2B5EF4-FFF2-40B4-BE49-F238E27FC236}">
                <a16:creationId xmlns:a16="http://schemas.microsoft.com/office/drawing/2014/main" id="{DDEB6866-7302-2550-5A61-AE45C1350724}"/>
              </a:ext>
            </a:extLst>
          </p:cNvPr>
          <p:cNvSpPr/>
          <p:nvPr/>
        </p:nvSpPr>
        <p:spPr>
          <a:xfrm>
            <a:off x="1524001" y="6705600"/>
            <a:ext cx="5818909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8B35EA-C7EE-9D3D-9614-6D0F03D7D549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46628737"/>
              </p:ext>
            </p:extLst>
          </p:nvPr>
        </p:nvGraphicFramePr>
        <p:xfrm>
          <a:off x="1843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ADB3EDC-660E-39A5-D5D4-50CF3CA21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r>
              <a:rPr lang="en-US" sz="3600" dirty="0"/>
              <a:t>Containers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F948AA42-B88E-F2A3-6BCE-DFA76FA93C2A}"/>
              </a:ext>
            </a:extLst>
          </p:cNvPr>
          <p:cNvSpPr/>
          <p:nvPr/>
        </p:nvSpPr>
        <p:spPr>
          <a:xfrm>
            <a:off x="1524001" y="6705600"/>
            <a:ext cx="6026727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4586733B-C861-9532-1BB0-6F6D34C0A2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2" y="994336"/>
            <a:ext cx="10246776" cy="410364"/>
          </a:xfrm>
        </p:spPr>
        <p:txBody>
          <a:bodyPr/>
          <a:lstStyle/>
          <a:p>
            <a:pPr lvl="0"/>
            <a:r>
              <a:rPr lang="de-DE" sz="3600" dirty="0" err="1"/>
              <a:t>What</a:t>
            </a:r>
            <a:r>
              <a:rPr lang="de-DE" sz="3600" dirty="0"/>
              <a:t> </a:t>
            </a:r>
            <a:r>
              <a:rPr lang="de-DE" sz="3600" dirty="0" err="1"/>
              <a:t>is</a:t>
            </a:r>
            <a:r>
              <a:rPr lang="de-DE" sz="3600" dirty="0"/>
              <a:t> </a:t>
            </a:r>
            <a:r>
              <a:rPr lang="de-DE" sz="3600" dirty="0" err="1"/>
              <a:t>Serverless</a:t>
            </a:r>
            <a:r>
              <a:rPr lang="de-DE" sz="3600" dirty="0"/>
              <a:t>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C39C4C-4A22-A767-8CF7-7D3ABED6E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591" y="1908740"/>
            <a:ext cx="1523859" cy="115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E8BA41-24E3-8451-85AA-AC17DB85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271" y="1680149"/>
            <a:ext cx="16287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2D6B4A0-D96C-05C3-7488-A5ED888C7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58" y="3844909"/>
            <a:ext cx="1028603" cy="176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C18876-F951-BE25-D956-BF38B34FF0E7}"/>
              </a:ext>
            </a:extLst>
          </p:cNvPr>
          <p:cNvCxnSpPr/>
          <p:nvPr/>
        </p:nvCxnSpPr>
        <p:spPr>
          <a:xfrm>
            <a:off x="5962185" y="1544314"/>
            <a:ext cx="0" cy="464451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4F06E0-DD11-E628-A31D-C72E5D8817CE}"/>
              </a:ext>
            </a:extLst>
          </p:cNvPr>
          <p:cNvCxnSpPr/>
          <p:nvPr/>
        </p:nvCxnSpPr>
        <p:spPr>
          <a:xfrm>
            <a:off x="2070410" y="3674195"/>
            <a:ext cx="778355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F0FCBD-6147-E5F5-A43E-EC02E2C856D9}"/>
              </a:ext>
            </a:extLst>
          </p:cNvPr>
          <p:cNvSpPr txBox="1"/>
          <p:nvPr/>
        </p:nvSpPr>
        <p:spPr>
          <a:xfrm>
            <a:off x="7003320" y="311751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 with usage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9D0EB-3B1B-8899-EF29-DB857F0EF353}"/>
              </a:ext>
            </a:extLst>
          </p:cNvPr>
          <p:cNvSpPr txBox="1"/>
          <p:nvPr/>
        </p:nvSpPr>
        <p:spPr>
          <a:xfrm>
            <a:off x="3281520" y="318380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Pay for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E406D-D203-E5E4-2377-10B623388393}"/>
              </a:ext>
            </a:extLst>
          </p:cNvPr>
          <p:cNvSpPr txBox="1"/>
          <p:nvPr/>
        </p:nvSpPr>
        <p:spPr>
          <a:xfrm>
            <a:off x="2372270" y="5599734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Infrastructure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0C7C9-6596-31DA-CEAA-EAD607CB9B4E}"/>
              </a:ext>
            </a:extLst>
          </p:cNvPr>
          <p:cNvSpPr txBox="1"/>
          <p:nvPr/>
        </p:nvSpPr>
        <p:spPr>
          <a:xfrm>
            <a:off x="6814162" y="5542494"/>
            <a:ext cx="3065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 in High Availability and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Fault Tolerance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C41E33-D537-B8C0-EC57-31FFE9E94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706" y="3844909"/>
            <a:ext cx="1743631" cy="164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B">
            <a:extLst>
              <a:ext uri="{FF2B5EF4-FFF2-40B4-BE49-F238E27FC236}">
                <a16:creationId xmlns:a16="http://schemas.microsoft.com/office/drawing/2014/main" id="{E82EF5CF-C16B-7642-3126-47CDF3853B9A}"/>
              </a:ext>
            </a:extLst>
          </p:cNvPr>
          <p:cNvSpPr/>
          <p:nvPr/>
        </p:nvSpPr>
        <p:spPr>
          <a:xfrm>
            <a:off x="1524001" y="6705600"/>
            <a:ext cx="623455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96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8E3F28-0A17-2521-3EB7-BF3DDA2266C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521886" y="1705366"/>
            <a:ext cx="10246776" cy="469956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Default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Knative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solution only performed well on those categories of functions that are invoked infrequently and have low execution time.</a:t>
            </a:r>
          </a:p>
          <a:p>
            <a:pPr algn="l"/>
            <a:endParaRPr lang="en-US" sz="20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where N-Beats model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used performed better against Strategy-3 where FFT model is used in terms of SLO violation, costs and more requests served.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Strategy-5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N-Beats model is used and average response time is used in determining concurrency, outperformed all other strategies.</a:t>
            </a:r>
          </a:p>
          <a:p>
            <a:pPr algn="l"/>
            <a:endParaRPr lang="en-US" sz="1800" dirty="0">
              <a:latin typeface="URWPalladioL-Rom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C5A23-0399-CF82-7E04-D8A6094C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6D13097A-B280-618F-A60B-1AB58D572E55}"/>
              </a:ext>
            </a:extLst>
          </p:cNvPr>
          <p:cNvSpPr/>
          <p:nvPr/>
        </p:nvSpPr>
        <p:spPr>
          <a:xfrm>
            <a:off x="1524001" y="6705600"/>
            <a:ext cx="6234545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78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97199C-349F-145D-C13D-4D1AA383C11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524000" y="1762125"/>
            <a:ext cx="8828088" cy="4699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Integrate the utilization level of containers as an additional parameter in our tool to further improve the creation of a configuration policy for the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Resources for the pods like vCPU and Memory were fixed during our experimentation. Need to evaluate the impact of these resource changes on the function's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Due to budget constraints scaling of functions was set max at 80 which can be increased for functions which have very high invocations.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F197FD-AA4A-5613-F6E4-714824FC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4336"/>
            <a:ext cx="10246777" cy="410364"/>
          </a:xfrm>
        </p:spPr>
        <p:txBody>
          <a:bodyPr/>
          <a:lstStyle/>
          <a:p>
            <a:r>
              <a:rPr lang="en-US" sz="3600" dirty="0"/>
              <a:t>Future work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3B097772-CE8E-D52C-332A-B3F5310285CD}"/>
              </a:ext>
            </a:extLst>
          </p:cNvPr>
          <p:cNvSpPr/>
          <p:nvPr/>
        </p:nvSpPr>
        <p:spPr>
          <a:xfrm>
            <a:off x="1524000" y="6705600"/>
            <a:ext cx="6442364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8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AFC0E8-B0B9-0B96-CB39-17E293707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964" y="3033131"/>
            <a:ext cx="3896072" cy="465448"/>
          </a:xfrm>
        </p:spPr>
        <p:txBody>
          <a:bodyPr/>
          <a:lstStyle/>
          <a:p>
            <a:r>
              <a:rPr lang="en-US" sz="5400" b="1" dirty="0"/>
              <a:t>Thank You!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B271B25F-260B-15E7-E204-5988299789B6}"/>
              </a:ext>
            </a:extLst>
          </p:cNvPr>
          <p:cNvSpPr/>
          <p:nvPr/>
        </p:nvSpPr>
        <p:spPr>
          <a:xfrm>
            <a:off x="1524000" y="6705600"/>
            <a:ext cx="6650182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07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AF504-D89B-561C-0EB6-F2BAB610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Container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FD1A2-D30B-8A74-B4EE-63FF36831CB2}"/>
              </a:ext>
            </a:extLst>
          </p:cNvPr>
          <p:cNvSpPr txBox="1"/>
          <p:nvPr/>
        </p:nvSpPr>
        <p:spPr>
          <a:xfrm>
            <a:off x="2842775" y="5863664"/>
            <a:ext cx="20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Category 1 (J)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837AF-36B2-1EF3-290A-EE3E9A58050F}"/>
              </a:ext>
            </a:extLst>
          </p:cNvPr>
          <p:cNvSpPr txBox="1"/>
          <p:nvPr/>
        </p:nvSpPr>
        <p:spPr>
          <a:xfrm>
            <a:off x="7301325" y="5863664"/>
            <a:ext cx="208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Category 2 (G)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0BD90-4CF4-8A1E-2B5A-146CD370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10747" r="9223"/>
          <a:stretch/>
        </p:blipFill>
        <p:spPr>
          <a:xfrm>
            <a:off x="1601382" y="2370388"/>
            <a:ext cx="4494618" cy="3493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702BA-C7AB-B1E2-A378-A69FBF934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10747" r="9223"/>
          <a:stretch/>
        </p:blipFill>
        <p:spPr>
          <a:xfrm>
            <a:off x="6096000" y="2352907"/>
            <a:ext cx="4494618" cy="3493277"/>
          </a:xfrm>
          <a:prstGeom prst="rect">
            <a:avLst/>
          </a:prstGeom>
        </p:spPr>
      </p:pic>
      <p:sp>
        <p:nvSpPr>
          <p:cNvPr id="5" name="PB">
            <a:extLst>
              <a:ext uri="{FF2B5EF4-FFF2-40B4-BE49-F238E27FC236}">
                <a16:creationId xmlns:a16="http://schemas.microsoft.com/office/drawing/2014/main" id="{24985CBC-2558-2AB2-C064-CBEF0AED472A}"/>
              </a:ext>
            </a:extLst>
          </p:cNvPr>
          <p:cNvSpPr/>
          <p:nvPr/>
        </p:nvSpPr>
        <p:spPr>
          <a:xfrm>
            <a:off x="1524000" y="6705600"/>
            <a:ext cx="6858000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60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AF504-D89B-561C-0EB6-F2BAB610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4C27E-2162-3AFF-FF9E-E77903AE6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10593" r="9390" b="5239"/>
          <a:stretch/>
        </p:blipFill>
        <p:spPr>
          <a:xfrm>
            <a:off x="1758176" y="2527752"/>
            <a:ext cx="4106413" cy="2980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B5340-97D1-3DFC-247F-4DF116A2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10748" r="9223" b="6173"/>
          <a:stretch/>
        </p:blipFill>
        <p:spPr>
          <a:xfrm>
            <a:off x="6245671" y="2527753"/>
            <a:ext cx="4106412" cy="2977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5FD1A2-D30B-8A74-B4EE-63FF36831CB2}"/>
              </a:ext>
            </a:extLst>
          </p:cNvPr>
          <p:cNvSpPr txBox="1"/>
          <p:nvPr/>
        </p:nvSpPr>
        <p:spPr>
          <a:xfrm>
            <a:off x="2735222" y="5678998"/>
            <a:ext cx="20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Category 1 (J)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837AF-36B2-1EF3-290A-EE3E9A58050F}"/>
              </a:ext>
            </a:extLst>
          </p:cNvPr>
          <p:cNvSpPr txBox="1"/>
          <p:nvPr/>
        </p:nvSpPr>
        <p:spPr>
          <a:xfrm>
            <a:off x="7426812" y="5678998"/>
            <a:ext cx="208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Category 2 (H)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7150A414-E5E5-5BD0-F141-D0A74EBE0605}"/>
              </a:ext>
            </a:extLst>
          </p:cNvPr>
          <p:cNvSpPr/>
          <p:nvPr/>
        </p:nvSpPr>
        <p:spPr>
          <a:xfrm>
            <a:off x="1524000" y="6705600"/>
            <a:ext cx="7065818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2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AF504-D89B-561C-0EB6-F2BAB610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FD1A2-D30B-8A74-B4EE-63FF36831CB2}"/>
              </a:ext>
            </a:extLst>
          </p:cNvPr>
          <p:cNvSpPr txBox="1"/>
          <p:nvPr/>
        </p:nvSpPr>
        <p:spPr>
          <a:xfrm>
            <a:off x="2735222" y="5678998"/>
            <a:ext cx="205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Category 3 (E)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837AF-36B2-1EF3-290A-EE3E9A58050F}"/>
              </a:ext>
            </a:extLst>
          </p:cNvPr>
          <p:cNvSpPr txBox="1"/>
          <p:nvPr/>
        </p:nvSpPr>
        <p:spPr>
          <a:xfrm>
            <a:off x="7426812" y="5678998"/>
            <a:ext cx="206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2: Category 4 (B)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D7667-DD5C-45AC-5CB0-7F1359A8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9486" r="8133" b="4513"/>
          <a:stretch/>
        </p:blipFill>
        <p:spPr>
          <a:xfrm>
            <a:off x="6239733" y="2481471"/>
            <a:ext cx="4133094" cy="3038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DEB7F4-15C9-C2CC-AAE4-F3E68E3AF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10747" r="9032" b="5412"/>
          <a:stretch/>
        </p:blipFill>
        <p:spPr>
          <a:xfrm>
            <a:off x="1680117" y="2481471"/>
            <a:ext cx="4272150" cy="3038382"/>
          </a:xfrm>
          <a:prstGeom prst="rect">
            <a:avLst/>
          </a:prstGeom>
        </p:spPr>
      </p:pic>
      <p:sp>
        <p:nvSpPr>
          <p:cNvPr id="5" name="PB">
            <a:extLst>
              <a:ext uri="{FF2B5EF4-FFF2-40B4-BE49-F238E27FC236}">
                <a16:creationId xmlns:a16="http://schemas.microsoft.com/office/drawing/2014/main" id="{A372BF42-EE36-9BF0-80A9-0393CFA5E3B2}"/>
              </a:ext>
            </a:extLst>
          </p:cNvPr>
          <p:cNvSpPr/>
          <p:nvPr/>
        </p:nvSpPr>
        <p:spPr>
          <a:xfrm>
            <a:off x="1524001" y="6705600"/>
            <a:ext cx="7273637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71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F1AC88-545D-DA03-078A-F57A66E4A98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843088" y="1762125"/>
            <a:ext cx="8509000" cy="4699000"/>
          </a:xfrm>
        </p:spPr>
        <p:txBody>
          <a:bodyPr/>
          <a:lstStyle/>
          <a:p>
            <a:r>
              <a:rPr lang="en-US" dirty="0"/>
              <a:t>Describe about experiment workflow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Categories</a:t>
            </a:r>
          </a:p>
          <a:p>
            <a:r>
              <a:rPr lang="en-US" dirty="0"/>
              <a:t>Time period</a:t>
            </a:r>
          </a:p>
          <a:p>
            <a:r>
              <a:rPr lang="en-US" dirty="0"/>
              <a:t> Python functions and reason behind why those things were done</a:t>
            </a:r>
          </a:p>
          <a:p>
            <a:endParaRPr lang="en-US" dirty="0"/>
          </a:p>
          <a:p>
            <a:r>
              <a:rPr lang="en-US" dirty="0"/>
              <a:t>Why the strategies were chosen?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28E84A-F283-2ACE-5294-C26CCA59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Workflow</a:t>
            </a:r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26AF964A-A204-603A-E418-AC531D460865}"/>
              </a:ext>
            </a:extLst>
          </p:cNvPr>
          <p:cNvSpPr/>
          <p:nvPr/>
        </p:nvSpPr>
        <p:spPr>
          <a:xfrm>
            <a:off x="1524000" y="6705600"/>
            <a:ext cx="7481454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31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3E229-4D80-59B0-A1A9-D672A748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87" y="1737361"/>
            <a:ext cx="6340827" cy="2986087"/>
          </a:xfrm>
          <a:prstGeom prst="rect">
            <a:avLst/>
          </a:prstGeom>
        </p:spPr>
      </p:pic>
      <p:sp>
        <p:nvSpPr>
          <p:cNvPr id="7" name="PB">
            <a:extLst>
              <a:ext uri="{FF2B5EF4-FFF2-40B4-BE49-F238E27FC236}">
                <a16:creationId xmlns:a16="http://schemas.microsoft.com/office/drawing/2014/main" id="{29AAE948-AEE9-30FC-2E62-8EA472951596}"/>
              </a:ext>
            </a:extLst>
          </p:cNvPr>
          <p:cNvSpPr/>
          <p:nvPr/>
        </p:nvSpPr>
        <p:spPr>
          <a:xfrm>
            <a:off x="1524001" y="6705600"/>
            <a:ext cx="7689273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1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F5CC5-18CC-1A11-1032-CA9258BB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2" y="989610"/>
            <a:ext cx="8508994" cy="410364"/>
          </a:xfrm>
        </p:spPr>
        <p:txBody>
          <a:bodyPr/>
          <a:lstStyle/>
          <a:p>
            <a:r>
              <a:rPr lang="en-US" b="1" dirty="0"/>
              <a:t>Response Time – Category 1</a:t>
            </a:r>
          </a:p>
        </p:txBody>
      </p:sp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846C456-B7E8-7EF2-53B5-B3F36577E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7328" r="8536"/>
          <a:stretch/>
        </p:blipFill>
        <p:spPr>
          <a:xfrm>
            <a:off x="2833961" y="1399974"/>
            <a:ext cx="6524078" cy="2384456"/>
          </a:xfrm>
          <a:prstGeom prst="rect">
            <a:avLst/>
          </a:prstGeom>
        </p:spPr>
      </p:pic>
      <p:pic>
        <p:nvPicPr>
          <p:cNvPr id="7" name="Picture 6" descr="A picture containing diagram, line, plot">
            <a:extLst>
              <a:ext uri="{FF2B5EF4-FFF2-40B4-BE49-F238E27FC236}">
                <a16:creationId xmlns:a16="http://schemas.microsoft.com/office/drawing/2014/main" id="{BD33EEC2-F9A7-9AAB-D08E-E99F28537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7328" r="8536"/>
          <a:stretch/>
        </p:blipFill>
        <p:spPr>
          <a:xfrm>
            <a:off x="2833961" y="4081756"/>
            <a:ext cx="6524078" cy="2384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80706-F4D3-CB24-8493-5DFBD06DA2E3}"/>
              </a:ext>
            </a:extLst>
          </p:cNvPr>
          <p:cNvSpPr txBox="1"/>
          <p:nvPr/>
        </p:nvSpPr>
        <p:spPr>
          <a:xfrm>
            <a:off x="5019840" y="3748428"/>
            <a:ext cx="248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 1: Response Time (J)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88554-8C4A-5FEC-2F5A-1A6511DD2FA8}"/>
              </a:ext>
            </a:extLst>
          </p:cNvPr>
          <p:cNvSpPr txBox="1"/>
          <p:nvPr/>
        </p:nvSpPr>
        <p:spPr>
          <a:xfrm>
            <a:off x="4849504" y="6466213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 2: User Requests Pattern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9240025C-2B6E-9860-3A28-4FEA89E15784}"/>
              </a:ext>
            </a:extLst>
          </p:cNvPr>
          <p:cNvSpPr/>
          <p:nvPr/>
        </p:nvSpPr>
        <p:spPr>
          <a:xfrm>
            <a:off x="1524001" y="6705600"/>
            <a:ext cx="7897091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79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52AD01-578D-A231-1434-F6D8AC53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2" y="956563"/>
            <a:ext cx="8508994" cy="410364"/>
          </a:xfrm>
        </p:spPr>
        <p:txBody>
          <a:bodyPr/>
          <a:lstStyle/>
          <a:p>
            <a:r>
              <a:rPr lang="en-US" b="1" dirty="0"/>
              <a:t>Response Time – Category 2</a:t>
            </a:r>
          </a:p>
        </p:txBody>
      </p:sp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51F6526-D737-EDC0-563B-5FF65BCA9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476" r="8536"/>
          <a:stretch/>
        </p:blipFill>
        <p:spPr>
          <a:xfrm>
            <a:off x="2883838" y="1413844"/>
            <a:ext cx="6535227" cy="23589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82D104-4511-71D0-2E7D-2B331183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38" y="4117759"/>
            <a:ext cx="6535227" cy="2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15E3B-AB57-5204-8665-7CB9880C5AEC}"/>
              </a:ext>
            </a:extLst>
          </p:cNvPr>
          <p:cNvSpPr txBox="1"/>
          <p:nvPr/>
        </p:nvSpPr>
        <p:spPr>
          <a:xfrm>
            <a:off x="5019840" y="3748428"/>
            <a:ext cx="222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 1: Response Time (H)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9EF35-9992-987F-B38E-52F3BC338660}"/>
              </a:ext>
            </a:extLst>
          </p:cNvPr>
          <p:cNvSpPr txBox="1"/>
          <p:nvPr/>
        </p:nvSpPr>
        <p:spPr>
          <a:xfrm>
            <a:off x="4849504" y="6446718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 2: User Requests Pattern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6AA3AB03-76B4-177D-D301-7A3421376736}"/>
              </a:ext>
            </a:extLst>
          </p:cNvPr>
          <p:cNvSpPr/>
          <p:nvPr/>
        </p:nvSpPr>
        <p:spPr>
          <a:xfrm>
            <a:off x="1524001" y="6705600"/>
            <a:ext cx="8104909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9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748209-9416-E0E1-389E-E88C7DA7DBF3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524001" y="2138874"/>
            <a:ext cx="8827012" cy="3882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An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attractive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offering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Serverless</a:t>
            </a: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Functions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have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no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persistent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state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among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invocations</a:t>
            </a: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2400" dirty="0">
                <a:solidFill>
                  <a:srgbClr val="000000"/>
                </a:solidFill>
                <a:latin typeface="Arial"/>
              </a:rPr>
              <a:t>Benefits </a:t>
            </a:r>
            <a:r>
              <a:rPr lang="de-DE" sz="2400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24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400" dirty="0" err="1">
                <a:solidFill>
                  <a:srgbClr val="000000"/>
                </a:solidFill>
                <a:latin typeface="Arial"/>
              </a:rPr>
              <a:t>FaaS</a:t>
            </a:r>
            <a:endParaRPr lang="de-DE" sz="2400" dirty="0">
              <a:solidFill>
                <a:srgbClr val="000000"/>
              </a:solidFill>
              <a:latin typeface="Arial"/>
            </a:endParaRP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Greater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Agility</a:t>
            </a:r>
            <a:endParaRPr lang="de-DE" sz="2000" dirty="0"/>
          </a:p>
          <a:p>
            <a:pPr marL="461964" lvl="1" indent="-285750"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tx1"/>
                </a:solidFill>
                <a:latin typeface="Arial"/>
              </a:rPr>
              <a:t>Develop</a:t>
            </a:r>
            <a:r>
              <a:rPr lang="de-DE" sz="1800" dirty="0">
                <a:solidFill>
                  <a:schemeClr val="tx1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self</a:t>
            </a:r>
            <a:r>
              <a:rPr lang="de-DE" sz="1800" dirty="0">
                <a:solidFill>
                  <a:schemeClr val="tx1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contained</a:t>
            </a:r>
            <a:r>
              <a:rPr lang="de-DE" sz="1800" dirty="0">
                <a:solidFill>
                  <a:schemeClr val="tx1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function</a:t>
            </a:r>
            <a:endParaRPr lang="de-DE" sz="1800" dirty="0">
              <a:solidFill>
                <a:schemeClr val="tx1"/>
              </a:solidFill>
            </a:endParaRPr>
          </a:p>
          <a:p>
            <a:pPr marL="461964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  <a:latin typeface="Arial"/>
              </a:rPr>
              <a:t>Upload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those</a:t>
            </a:r>
            <a:r>
              <a:rPr lang="de-DE" sz="1800" dirty="0">
                <a:solidFill>
                  <a:schemeClr val="tx1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functions</a:t>
            </a:r>
            <a:r>
              <a:rPr lang="de-DE" sz="1800" dirty="0">
                <a:solidFill>
                  <a:schemeClr val="tx1"/>
                </a:solidFill>
                <a:latin typeface="Arial"/>
              </a:rPr>
              <a:t> in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cloud</a:t>
            </a:r>
            <a:endParaRPr lang="de-DE" sz="1800" dirty="0">
              <a:solidFill>
                <a:schemeClr val="tx1"/>
              </a:solidFill>
            </a:endParaRPr>
          </a:p>
          <a:p>
            <a:pPr marL="461964" lvl="1" indent="-285750"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tx1"/>
                </a:solidFill>
                <a:latin typeface="Arial"/>
              </a:rPr>
              <a:t>Get</a:t>
            </a:r>
            <a:r>
              <a:rPr lang="de-DE" sz="1800" dirty="0">
                <a:solidFill>
                  <a:schemeClr val="tx1"/>
                </a:solidFill>
                <a:latin typeface="Arial"/>
              </a:rPr>
              <a:t> an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endpoint</a:t>
            </a:r>
            <a:r>
              <a:rPr lang="de-DE" sz="1800" dirty="0">
                <a:solidFill>
                  <a:schemeClr val="tx1"/>
                </a:solidFill>
                <a:latin typeface="Arial"/>
              </a:rPr>
              <a:t> and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it</a:t>
            </a:r>
            <a:r>
              <a:rPr lang="de-DE" sz="1800" dirty="0">
                <a:solidFill>
                  <a:schemeClr val="tx1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is</a:t>
            </a:r>
            <a:r>
              <a:rPr lang="de-DE" sz="1800" dirty="0">
                <a:solidFill>
                  <a:schemeClr val="tx1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ready</a:t>
            </a:r>
            <a:r>
              <a:rPr lang="de-DE" sz="1800" dirty="0">
                <a:solidFill>
                  <a:schemeClr val="tx1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to</a:t>
            </a:r>
            <a:r>
              <a:rPr lang="de-DE" sz="1800" dirty="0">
                <a:solidFill>
                  <a:schemeClr val="tx1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/>
              </a:rPr>
              <a:t>use</a:t>
            </a:r>
            <a:endParaRPr lang="de-DE" sz="1800" dirty="0">
              <a:solidFill>
                <a:schemeClr val="tx1"/>
              </a:solidFill>
              <a:latin typeface="Arial"/>
            </a:endParaRP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Scalability</a:t>
            </a: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Faster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time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market</a:t>
            </a:r>
            <a:endParaRPr lang="de-DE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D7E63B53-5C04-E3BF-EC81-7A5CD7379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pPr lvl="0"/>
            <a:r>
              <a:rPr lang="de-DE" sz="3600" dirty="0" err="1"/>
              <a:t>Function</a:t>
            </a:r>
            <a:r>
              <a:rPr lang="de-DE" sz="3600" dirty="0"/>
              <a:t> </a:t>
            </a:r>
            <a:r>
              <a:rPr lang="de-DE" sz="3600" dirty="0" err="1"/>
              <a:t>as</a:t>
            </a:r>
            <a:r>
              <a:rPr lang="de-DE" sz="3600" dirty="0"/>
              <a:t> a Service (</a:t>
            </a:r>
            <a:r>
              <a:rPr lang="de-DE" sz="3600" dirty="0" err="1"/>
              <a:t>FaaS</a:t>
            </a:r>
            <a:r>
              <a:rPr lang="de-DE" sz="3600" dirty="0"/>
              <a:t>)</a:t>
            </a:r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6B62796A-AA41-1CAE-B8F2-25E2ABBB764F}"/>
              </a:ext>
            </a:extLst>
          </p:cNvPr>
          <p:cNvSpPr/>
          <p:nvPr/>
        </p:nvSpPr>
        <p:spPr>
          <a:xfrm>
            <a:off x="1524001" y="6705600"/>
            <a:ext cx="831273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9A8AA-FA5A-27DB-EEFC-3DEDB0B0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 – Category 3</a:t>
            </a:r>
          </a:p>
        </p:txBody>
      </p:sp>
      <p:pic>
        <p:nvPicPr>
          <p:cNvPr id="7" name="Picture 6" descr="A picture containing diagram, line, plot, screenshot">
            <a:extLst>
              <a:ext uri="{FF2B5EF4-FFF2-40B4-BE49-F238E27FC236}">
                <a16:creationId xmlns:a16="http://schemas.microsoft.com/office/drawing/2014/main" id="{4E733123-8794-5E11-0DAA-FCE6437185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9207" r="8659"/>
          <a:stretch/>
        </p:blipFill>
        <p:spPr>
          <a:xfrm>
            <a:off x="3106687" y="4117760"/>
            <a:ext cx="6167411" cy="2211595"/>
          </a:xfrm>
          <a:prstGeom prst="rect">
            <a:avLst/>
          </a:prstGeom>
        </p:spPr>
      </p:pic>
      <p:pic>
        <p:nvPicPr>
          <p:cNvPr id="9" name="Picture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A6450CC-1DE2-CECC-3C5E-BBECBA18BD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842" r="8171"/>
          <a:stretch/>
        </p:blipFill>
        <p:spPr>
          <a:xfrm>
            <a:off x="3096245" y="1600784"/>
            <a:ext cx="6177853" cy="2211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C4510-8CDA-3A90-1FFD-996B6F36CC0D}"/>
              </a:ext>
            </a:extLst>
          </p:cNvPr>
          <p:cNvSpPr txBox="1"/>
          <p:nvPr/>
        </p:nvSpPr>
        <p:spPr>
          <a:xfrm>
            <a:off x="5019840" y="3748428"/>
            <a:ext cx="2213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 1: Response Time (E)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FB89E-9B36-B4A4-BE57-3690194B91B1}"/>
              </a:ext>
            </a:extLst>
          </p:cNvPr>
          <p:cNvSpPr txBox="1"/>
          <p:nvPr/>
        </p:nvSpPr>
        <p:spPr>
          <a:xfrm>
            <a:off x="4938675" y="6319418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 2: User Requests Pattern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EFAB3FD2-5940-9620-5048-DC9FF97EE8A5}"/>
              </a:ext>
            </a:extLst>
          </p:cNvPr>
          <p:cNvSpPr/>
          <p:nvPr/>
        </p:nvSpPr>
        <p:spPr>
          <a:xfrm>
            <a:off x="1524001" y="6705600"/>
            <a:ext cx="8312727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1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11C08-B68A-37A3-D976-A09322E9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 – Category 4</a:t>
            </a:r>
          </a:p>
        </p:txBody>
      </p:sp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0F326E2-53F7-06F9-3CC7-2B7E510396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842" r="8659"/>
          <a:stretch/>
        </p:blipFill>
        <p:spPr>
          <a:xfrm>
            <a:off x="3036461" y="1592307"/>
            <a:ext cx="6119079" cy="2203105"/>
          </a:xfrm>
          <a:prstGeom prst="rect">
            <a:avLst/>
          </a:prstGeom>
        </p:spPr>
      </p:pic>
      <p:pic>
        <p:nvPicPr>
          <p:cNvPr id="9" name="Picture 8" descr="A picture containing diagram, screenshot, line, plot&#10;&#10;Description automatically generated">
            <a:extLst>
              <a:ext uri="{FF2B5EF4-FFF2-40B4-BE49-F238E27FC236}">
                <a16:creationId xmlns:a16="http://schemas.microsoft.com/office/drawing/2014/main" id="{6DA7E297-CA36-A786-4FBD-706D9D8B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9207" r="8415"/>
          <a:stretch/>
        </p:blipFill>
        <p:spPr>
          <a:xfrm>
            <a:off x="2976786" y="4084502"/>
            <a:ext cx="6178754" cy="2203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FB389-B1C2-ED1C-0279-D0F1327A4274}"/>
              </a:ext>
            </a:extLst>
          </p:cNvPr>
          <p:cNvSpPr txBox="1"/>
          <p:nvPr/>
        </p:nvSpPr>
        <p:spPr>
          <a:xfrm>
            <a:off x="4864988" y="6268920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 2: User Requests Pattern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69E9-FFCF-1957-7B2D-A27282842319}"/>
              </a:ext>
            </a:extLst>
          </p:cNvPr>
          <p:cNvSpPr txBox="1"/>
          <p:nvPr/>
        </p:nvSpPr>
        <p:spPr>
          <a:xfrm>
            <a:off x="5019838" y="3722259"/>
            <a:ext cx="218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 1: Response Time (J)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5A629E64-3A16-745E-1E7B-2EE2BD9345D5}"/>
              </a:ext>
            </a:extLst>
          </p:cNvPr>
          <p:cNvSpPr/>
          <p:nvPr/>
        </p:nvSpPr>
        <p:spPr>
          <a:xfrm>
            <a:off x="1524000" y="6705600"/>
            <a:ext cx="8520546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88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92C551-F2BD-79D1-6CA1-2B9378167AF2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843089" y="2105022"/>
            <a:ext cx="8508994" cy="19335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new container is initialized which involves all the processes of setting up of container environment depending upon the function requirements.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Memory and Computing resources like vCPUs are allocated.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Function along with all its dependencies like libraries are loaded.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function is then executed and returns the result as a response to the request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URWPalladioL-Roma"/>
            </a:endParaRP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E139A114-C78B-1450-F33E-247182556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3089" y="994337"/>
            <a:ext cx="8508994" cy="410369"/>
          </a:xfrm>
        </p:spPr>
        <p:txBody>
          <a:bodyPr/>
          <a:lstStyle/>
          <a:p>
            <a:pPr lvl="0"/>
            <a:r>
              <a:rPr lang="de-DE" b="1" dirty="0"/>
              <a:t>Cold Starts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8170A054-7D5C-DD42-2CB3-FA05C7D91D13}"/>
              </a:ext>
            </a:extLst>
          </p:cNvPr>
          <p:cNvSpPr txBox="1"/>
          <p:nvPr/>
        </p:nvSpPr>
        <p:spPr>
          <a:xfrm>
            <a:off x="8298935" y="6473312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DB960F-B95E-4EE2-B192-4700103D4340}" type="slidenum">
              <a:rPr/>
              <a:pPr algn="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42</a:t>
            </a:fld>
            <a:endParaRPr lang="de-DE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695216EF-0A75-96FD-B800-9EF950BAE6A7}"/>
              </a:ext>
            </a:extLst>
          </p:cNvPr>
          <p:cNvSpPr/>
          <p:nvPr/>
        </p:nvSpPr>
        <p:spPr>
          <a:xfrm>
            <a:off x="1524001" y="6705600"/>
            <a:ext cx="8728363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1306F77-45A3-9898-38A0-8F83D30EFBF1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841503" y="1950140"/>
            <a:ext cx="8508994" cy="4164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rgbClr val="000000"/>
                </a:solidFill>
                <a:latin typeface="Arial"/>
              </a:rPr>
              <a:t>Function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as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a Service (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FaaS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/>
              </a:rPr>
              <a:t>Existing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Approach</a:t>
            </a: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Our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Contribution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Methodology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Experimental Setup</a:t>
            </a: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Results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/>
              </a:rPr>
              <a:t>Conclusion</a:t>
            </a: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Future Work</a:t>
            </a:r>
          </a:p>
          <a:p>
            <a:pPr marL="0" indent="0" hangingPunct="0">
              <a:lnSpc>
                <a:spcPct val="150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58496961-C9E3-F121-070D-60D311D7AE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Outline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F30689C3-C3DE-B31A-CB1C-CD780B3B88A3}"/>
              </a:ext>
            </a:extLst>
          </p:cNvPr>
          <p:cNvSpPr/>
          <p:nvPr/>
        </p:nvSpPr>
        <p:spPr>
          <a:xfrm>
            <a:off x="6410325" y="2019301"/>
            <a:ext cx="685800" cy="3333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21F9D63E-168F-046C-CF28-0A322DD7EA28}"/>
              </a:ext>
            </a:extLst>
          </p:cNvPr>
          <p:cNvSpPr/>
          <p:nvPr/>
        </p:nvSpPr>
        <p:spPr>
          <a:xfrm>
            <a:off x="1524000" y="6705600"/>
            <a:ext cx="8936182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09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1306F77-45A3-9898-38A0-8F83D30EFBF1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841503" y="1950140"/>
            <a:ext cx="8508994" cy="4164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Function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as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a Service (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FaaS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)</a:t>
            </a: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latin typeface="Arial"/>
              </a:rPr>
              <a:t>Existing</a:t>
            </a:r>
            <a:r>
              <a:rPr lang="de-DE" sz="2000">
                <a:latin typeface="Arial"/>
              </a:rPr>
              <a:t> Approach</a:t>
            </a: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Our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Contribution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Methodology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Experimental Setup</a:t>
            </a: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Results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/>
              </a:rPr>
              <a:t>Conclusion</a:t>
            </a:r>
          </a:p>
          <a:p>
            <a:pPr marL="28575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Future Work</a:t>
            </a:r>
          </a:p>
          <a:p>
            <a:pPr marL="0" indent="0" hangingPunct="0">
              <a:lnSpc>
                <a:spcPct val="150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58496961-C9E3-F121-070D-60D311D7AE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Outline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F30689C3-C3DE-B31A-CB1C-CD780B3B88A3}"/>
              </a:ext>
            </a:extLst>
          </p:cNvPr>
          <p:cNvSpPr/>
          <p:nvPr/>
        </p:nvSpPr>
        <p:spPr>
          <a:xfrm>
            <a:off x="6438900" y="2425624"/>
            <a:ext cx="685800" cy="3333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2C60220-5921-57AC-055D-1214DB1C2B30}"/>
              </a:ext>
            </a:extLst>
          </p:cNvPr>
          <p:cNvSpPr/>
          <p:nvPr/>
        </p:nvSpPr>
        <p:spPr>
          <a:xfrm>
            <a:off x="1524000" y="6705600"/>
            <a:ext cx="9144000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524001" y="1674917"/>
            <a:ext cx="8826495" cy="9958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Increase in Response Time Latency</a:t>
            </a: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Increase in Cost</a:t>
            </a: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Inefficient Resource Utilization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2" y="994336"/>
            <a:ext cx="9125414" cy="410364"/>
          </a:xfrm>
        </p:spPr>
        <p:txBody>
          <a:bodyPr/>
          <a:lstStyle/>
          <a:p>
            <a:pPr lvl="0"/>
            <a:r>
              <a:rPr lang="de-DE" sz="3600" dirty="0"/>
              <a:t>Problem </a:t>
            </a:r>
            <a:r>
              <a:rPr lang="de-DE" sz="3600" dirty="0" err="1"/>
              <a:t>of</a:t>
            </a:r>
            <a:r>
              <a:rPr lang="de-DE" sz="3600" dirty="0"/>
              <a:t> Cold Start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58875DE-BD75-44B6-C970-CB993536E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046534"/>
              </p:ext>
            </p:extLst>
          </p:nvPr>
        </p:nvGraphicFramePr>
        <p:xfrm>
          <a:off x="2725451" y="3296624"/>
          <a:ext cx="6574971" cy="17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4F6097-51ED-58CC-945E-BC225AC4B3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931169"/>
              </p:ext>
            </p:extLst>
          </p:nvPr>
        </p:nvGraphicFramePr>
        <p:xfrm>
          <a:off x="2808515" y="4896704"/>
          <a:ext cx="6491906" cy="17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21E5E0-E8D9-3096-FF31-E3D5A9599452}"/>
              </a:ext>
            </a:extLst>
          </p:cNvPr>
          <p:cNvCxnSpPr/>
          <p:nvPr/>
        </p:nvCxnSpPr>
        <p:spPr>
          <a:xfrm>
            <a:off x="3767470" y="4263656"/>
            <a:ext cx="5401340" cy="0"/>
          </a:xfrm>
          <a:prstGeom prst="line">
            <a:avLst/>
          </a:prstGeom>
          <a:ln>
            <a:solidFill>
              <a:schemeClr val="accent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D11B958-D7B1-5C74-A17D-6D5D0C296220}"/>
              </a:ext>
            </a:extLst>
          </p:cNvPr>
          <p:cNvSpPr/>
          <p:nvPr/>
        </p:nvSpPr>
        <p:spPr>
          <a:xfrm>
            <a:off x="3732027" y="3470591"/>
            <a:ext cx="159488" cy="1600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673489B-4C7C-163B-7B3A-75CF03347214}"/>
              </a:ext>
            </a:extLst>
          </p:cNvPr>
          <p:cNvSpPr/>
          <p:nvPr/>
        </p:nvSpPr>
        <p:spPr>
          <a:xfrm>
            <a:off x="8580586" y="3470591"/>
            <a:ext cx="159488" cy="1600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A0CA3A-3E55-8559-0BF3-CCC1754BABD9}"/>
              </a:ext>
            </a:extLst>
          </p:cNvPr>
          <p:cNvSpPr/>
          <p:nvPr/>
        </p:nvSpPr>
        <p:spPr>
          <a:xfrm>
            <a:off x="8158716" y="5794744"/>
            <a:ext cx="489099" cy="207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0235CE3-3C9C-27ED-488E-0994ED969B48}"/>
              </a:ext>
            </a:extLst>
          </p:cNvPr>
          <p:cNvSpPr/>
          <p:nvPr/>
        </p:nvSpPr>
        <p:spPr>
          <a:xfrm rot="10800000">
            <a:off x="8327064" y="5487877"/>
            <a:ext cx="152400" cy="2075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9AF7A1C9-18DD-C49B-A598-100EFDC197D9}"/>
              </a:ext>
            </a:extLst>
          </p:cNvPr>
          <p:cNvSpPr/>
          <p:nvPr/>
        </p:nvSpPr>
        <p:spPr>
          <a:xfrm rot="10800000">
            <a:off x="3732028" y="3179848"/>
            <a:ext cx="152400" cy="2075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01EA4B57-B776-A6B5-7F5D-28750102D52F}"/>
              </a:ext>
            </a:extLst>
          </p:cNvPr>
          <p:cNvSpPr/>
          <p:nvPr/>
        </p:nvSpPr>
        <p:spPr>
          <a:xfrm rot="10800000">
            <a:off x="8566298" y="3192843"/>
            <a:ext cx="152400" cy="20756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8AAA3191-DC62-75F4-66B9-B4EB5F90D969}"/>
              </a:ext>
            </a:extLst>
          </p:cNvPr>
          <p:cNvSpPr/>
          <p:nvPr/>
        </p:nvSpPr>
        <p:spPr>
          <a:xfrm>
            <a:off x="1524001" y="6705600"/>
            <a:ext cx="1039091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524001" y="1876486"/>
            <a:ext cx="8825980" cy="4699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Solutions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that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proposed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reduce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broadly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classified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into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two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categories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:</a:t>
            </a: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Reducing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duration</a:t>
            </a:r>
            <a:endParaRPr lang="de-DE" sz="2000" dirty="0"/>
          </a:p>
          <a:p>
            <a:pPr marL="461964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Container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Reusing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Techniques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- Snapshot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technique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(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FaaSnap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461964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Code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Optimization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Techniques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Preventing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occurance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start</a:t>
            </a:r>
            <a:endParaRPr lang="de-DE" sz="2000" dirty="0"/>
          </a:p>
          <a:p>
            <a:pPr marL="461964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Fixed Keep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Alive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Policy</a:t>
            </a:r>
          </a:p>
          <a:p>
            <a:pPr marL="461964" lvl="1" indent="-285750"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Provisioning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minimum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containers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be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always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active</a:t>
            </a:r>
            <a:endParaRPr lang="de-DE" sz="1800" dirty="0"/>
          </a:p>
          <a:p>
            <a:pPr marL="461964" lvl="1" indent="-285750"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Pre-warming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Techniques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pPr lvl="0"/>
            <a:r>
              <a:rPr lang="de-DE" sz="3600" dirty="0" err="1"/>
              <a:t>Existing</a:t>
            </a:r>
            <a:r>
              <a:rPr lang="de-DE" sz="3600" dirty="0"/>
              <a:t> Solutions</a:t>
            </a:r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B326345D-DFE1-AFF3-44DD-07B123F6C4AD}"/>
              </a:ext>
            </a:extLst>
          </p:cNvPr>
          <p:cNvSpPr/>
          <p:nvPr/>
        </p:nvSpPr>
        <p:spPr>
          <a:xfrm>
            <a:off x="1524001" y="6705600"/>
            <a:ext cx="1246909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2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524001" y="1851102"/>
            <a:ext cx="8825980" cy="4804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Approaches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that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try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reduce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duration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not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able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eliminate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occurrence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starts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Most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approaches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not SLO (Service Level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Objectives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)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aware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In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most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solution‘s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evaluation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against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real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production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traces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missing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/>
              <a:t>Existing</a:t>
            </a:r>
            <a:r>
              <a:rPr lang="de-DE" sz="2000" dirty="0"/>
              <a:t> </a:t>
            </a:r>
            <a:r>
              <a:rPr lang="de-DE" sz="2000" dirty="0" err="1"/>
              <a:t>pre-warming</a:t>
            </a:r>
            <a:r>
              <a:rPr lang="de-DE" sz="2000" dirty="0"/>
              <a:t> </a:t>
            </a:r>
            <a:r>
              <a:rPr lang="de-DE" sz="2000" dirty="0" err="1"/>
              <a:t>techniques</a:t>
            </a:r>
            <a:r>
              <a:rPr lang="de-DE" sz="2000" dirty="0"/>
              <a:t> </a:t>
            </a:r>
            <a:r>
              <a:rPr lang="de-DE" sz="2000" dirty="0" err="1"/>
              <a:t>does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not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consider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both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concurrency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number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active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instances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hangingPunct="0">
              <a:lnSpc>
                <a:spcPct val="114000"/>
              </a:lnSpc>
              <a:spcBef>
                <a:spcPts val="0"/>
              </a:spcBef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Fixed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keep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alive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policy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results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in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higher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costs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285750" indent="-28575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Missing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forecasting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retraining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after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performance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degradation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pPr lvl="0"/>
            <a:r>
              <a:rPr lang="de-DE" sz="3600" dirty="0"/>
              <a:t>Problems </a:t>
            </a:r>
            <a:r>
              <a:rPr lang="de-DE" sz="3600" dirty="0" err="1"/>
              <a:t>with</a:t>
            </a:r>
            <a:r>
              <a:rPr lang="de-DE" sz="3600" dirty="0"/>
              <a:t> </a:t>
            </a:r>
            <a:r>
              <a:rPr lang="de-DE" sz="3600" dirty="0" err="1"/>
              <a:t>Existing</a:t>
            </a:r>
            <a:r>
              <a:rPr lang="de-DE" sz="3600" dirty="0"/>
              <a:t> </a:t>
            </a:r>
            <a:r>
              <a:rPr lang="de-DE" sz="3600" dirty="0" err="1"/>
              <a:t>Approaches</a:t>
            </a:r>
            <a:endParaRPr lang="de-DE" sz="3600" dirty="0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60086606-20C3-78F7-28D0-FEAA6641C206}"/>
              </a:ext>
            </a:extLst>
          </p:cNvPr>
          <p:cNvSpPr/>
          <p:nvPr/>
        </p:nvSpPr>
        <p:spPr>
          <a:xfrm>
            <a:off x="1524001" y="6705600"/>
            <a:ext cx="1454727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2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524001" y="1838272"/>
            <a:ext cx="8827012" cy="4025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Trained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tested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ML and Deep Learning Models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determine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effective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invocation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forecasting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mechanism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Developed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a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tool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SmartOpt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pre-create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container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instances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Developed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a Load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generator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tool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simulate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functions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invocation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behavior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Evaluate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our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strategy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existing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available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solutions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like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default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Knative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Pod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Autoscaler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(KPA) and KPA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concurrency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one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Arial"/>
              </a:rPr>
              <a:t>Analysed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response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time, SLO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violations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requests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served</a:t>
            </a:r>
            <a:r>
              <a:rPr lang="de-DE" sz="2000" dirty="0">
                <a:solidFill>
                  <a:srgbClr val="000000"/>
                </a:solidFill>
                <a:latin typeface="Arial"/>
              </a:rPr>
              <a:t>, and </a:t>
            </a:r>
            <a:r>
              <a:rPr lang="de-DE" sz="2000" dirty="0" err="1">
                <a:solidFill>
                  <a:srgbClr val="000000"/>
                </a:solidFill>
                <a:latin typeface="Arial"/>
              </a:rPr>
              <a:t>costs</a:t>
            </a:r>
            <a:endParaRPr lang="de-DE" sz="2000" dirty="0">
              <a:solidFill>
                <a:srgbClr val="000000"/>
              </a:solidFill>
              <a:latin typeface="Arial"/>
            </a:endParaRPr>
          </a:p>
          <a:p>
            <a:pPr marL="342900" indent="-342900" hangingPunct="0">
              <a:lnSpc>
                <a:spcPct val="114000"/>
              </a:lnSpc>
              <a:spcBef>
                <a:spcPts val="0"/>
              </a:spcBef>
              <a:buAutoNum type="arabicPeriod"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1" y="994336"/>
            <a:ext cx="10246776" cy="410364"/>
          </a:xfrm>
        </p:spPr>
        <p:txBody>
          <a:bodyPr/>
          <a:lstStyle/>
          <a:p>
            <a:pPr lvl="0"/>
            <a:r>
              <a:rPr lang="de-DE" sz="3600" dirty="0" err="1"/>
              <a:t>Our</a:t>
            </a:r>
            <a:r>
              <a:rPr lang="de-DE" sz="3600" dirty="0"/>
              <a:t> </a:t>
            </a:r>
            <a:r>
              <a:rPr lang="de-DE" sz="3600" dirty="0" err="1"/>
              <a:t>Contribution</a:t>
            </a:r>
            <a:endParaRPr lang="de-DE" sz="3600" dirty="0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320A5B65-D3D8-2C57-ED1E-11BD3103AD5C}"/>
              </a:ext>
            </a:extLst>
          </p:cNvPr>
          <p:cNvSpPr/>
          <p:nvPr/>
        </p:nvSpPr>
        <p:spPr>
          <a:xfrm>
            <a:off x="1524001" y="6705600"/>
            <a:ext cx="1662545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1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784782-0FE0-1868-0E21-DD30DCC855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524000" y="1929394"/>
            <a:ext cx="8828089" cy="38134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ML Models</a:t>
            </a:r>
          </a:p>
          <a:p>
            <a:pPr marL="519114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FFT (Fast Fourier Transform)</a:t>
            </a:r>
          </a:p>
          <a:p>
            <a:pPr marL="519114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Prophet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Deep Learning Model</a:t>
            </a:r>
          </a:p>
          <a:p>
            <a:pPr marL="519114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N-BEATS</a:t>
            </a:r>
          </a:p>
          <a:p>
            <a:pPr marL="519114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N-HITS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BA4CA-C31C-75FC-B6B1-B3D3337F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4336"/>
            <a:ext cx="10246777" cy="410364"/>
          </a:xfrm>
        </p:spPr>
        <p:txBody>
          <a:bodyPr/>
          <a:lstStyle/>
          <a:p>
            <a:r>
              <a:rPr lang="en-US" sz="3600" dirty="0"/>
              <a:t>Timeseries Models</a:t>
            </a:r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F062DCD6-FD32-3EFC-6A50-D03640F06976}"/>
              </a:ext>
            </a:extLst>
          </p:cNvPr>
          <p:cNvSpPr/>
          <p:nvPr/>
        </p:nvSpPr>
        <p:spPr>
          <a:xfrm>
            <a:off x="1524000" y="6705600"/>
            <a:ext cx="1870364" cy="152400"/>
          </a:xfrm>
          <a:prstGeom prst="rect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07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Mitigation%20cold%20start</Template>
  <TotalTime>12437</TotalTime>
  <Words>1939</Words>
  <Application>Microsoft Office PowerPoint</Application>
  <PresentationFormat>Widescreen</PresentationFormat>
  <Paragraphs>308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NewBaskerville-Roman</vt:lpstr>
      <vt:lpstr>Roboto</vt:lpstr>
      <vt:lpstr>Symbol</vt:lpstr>
      <vt:lpstr>URWPalladioL-Roma</vt:lpstr>
      <vt:lpstr>Wingdings</vt:lpstr>
      <vt:lpstr>Office Theme</vt:lpstr>
      <vt:lpstr>1_Office Theme</vt:lpstr>
      <vt:lpstr>Optimizing Cold Starts in FaaS with Machine Learning</vt:lpstr>
      <vt:lpstr>Outline</vt:lpstr>
      <vt:lpstr>What is Serverless?</vt:lpstr>
      <vt:lpstr>Function as a Service (FaaS)</vt:lpstr>
      <vt:lpstr>Problem of Cold Start</vt:lpstr>
      <vt:lpstr>Existing Solutions</vt:lpstr>
      <vt:lpstr>Problems with Existing Approaches</vt:lpstr>
      <vt:lpstr>Our Contribution</vt:lpstr>
      <vt:lpstr>Timeseries Models</vt:lpstr>
      <vt:lpstr>ML Model Predictions</vt:lpstr>
      <vt:lpstr>Deep Learning Model Predictions</vt:lpstr>
      <vt:lpstr>Training time of Timeseries Models </vt:lpstr>
      <vt:lpstr>Load Generator Architecture</vt:lpstr>
      <vt:lpstr>SmartOpt Architecture and Workflow</vt:lpstr>
      <vt:lpstr>Determine concurrency and Containers</vt:lpstr>
      <vt:lpstr>Functions Selections</vt:lpstr>
      <vt:lpstr>Strategies Evaluated</vt:lpstr>
      <vt:lpstr>Requests Flow in Knative</vt:lpstr>
      <vt:lpstr>Evaluation Criteria</vt:lpstr>
      <vt:lpstr>Response Time – Category 1</vt:lpstr>
      <vt:lpstr>Response Time – Category 2</vt:lpstr>
      <vt:lpstr>Response Time – Category 3</vt:lpstr>
      <vt:lpstr>Response Time – Category 4</vt:lpstr>
      <vt:lpstr>Response Time Metrics</vt:lpstr>
      <vt:lpstr>Response Time Metrics</vt:lpstr>
      <vt:lpstr>Total Requests Served</vt:lpstr>
      <vt:lpstr>Experiment Costs Estimates</vt:lpstr>
      <vt:lpstr>SLO Violation</vt:lpstr>
      <vt:lpstr>Containers</vt:lpstr>
      <vt:lpstr>Conclusion</vt:lpstr>
      <vt:lpstr>Future work</vt:lpstr>
      <vt:lpstr>Thank You!</vt:lpstr>
      <vt:lpstr>Container</vt:lpstr>
      <vt:lpstr>Response Time Metrics</vt:lpstr>
      <vt:lpstr>Response Time</vt:lpstr>
      <vt:lpstr>Experiment Workflow</vt:lpstr>
      <vt:lpstr>PowerPoint Presentation</vt:lpstr>
      <vt:lpstr>Response Time – Category 1</vt:lpstr>
      <vt:lpstr>Response Time – Category 2</vt:lpstr>
      <vt:lpstr>Response Time – Category 3</vt:lpstr>
      <vt:lpstr>Response Time – Category 4</vt:lpstr>
      <vt:lpstr>Cold Starts</vt:lpstr>
      <vt:lpstr>Outline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Cold Starts in FaaS with Machine Learning</dc:title>
  <dc:creator>saurya pande</dc:creator>
  <cp:lastModifiedBy>saurya pande</cp:lastModifiedBy>
  <cp:revision>74</cp:revision>
  <cp:lastPrinted>2015-07-30T14:04:45Z</cp:lastPrinted>
  <dcterms:created xsi:type="dcterms:W3CDTF">2023-05-06T20:34:39Z</dcterms:created>
  <dcterms:modified xsi:type="dcterms:W3CDTF">2023-05-22T09:44:29Z</dcterms:modified>
</cp:coreProperties>
</file>